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337" r:id="rId2"/>
    <p:sldId id="338" r:id="rId3"/>
    <p:sldId id="339" r:id="rId4"/>
    <p:sldId id="309" r:id="rId5"/>
    <p:sldId id="305" r:id="rId6"/>
    <p:sldId id="331" r:id="rId7"/>
    <p:sldId id="310" r:id="rId8"/>
    <p:sldId id="311" r:id="rId9"/>
    <p:sldId id="340" r:id="rId10"/>
    <p:sldId id="303" r:id="rId11"/>
    <p:sldId id="312" r:id="rId12"/>
    <p:sldId id="313" r:id="rId13"/>
    <p:sldId id="314" r:id="rId14"/>
    <p:sldId id="341" r:id="rId15"/>
    <p:sldId id="315" r:id="rId16"/>
    <p:sldId id="316" r:id="rId17"/>
    <p:sldId id="322" r:id="rId18"/>
    <p:sldId id="321" r:id="rId19"/>
    <p:sldId id="342" r:id="rId20"/>
    <p:sldId id="323" r:id="rId21"/>
    <p:sldId id="320" r:id="rId22"/>
    <p:sldId id="318" r:id="rId23"/>
    <p:sldId id="317" r:id="rId24"/>
    <p:sldId id="343" r:id="rId25"/>
  </p:sldIdLst>
  <p:sldSz cx="12192000" cy="6858000"/>
  <p:notesSz cx="7104063" cy="10234613"/>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247"/>
    <a:srgbClr val="FDEBCD"/>
    <a:srgbClr val="0F2A59"/>
    <a:srgbClr val="6C98E6"/>
    <a:srgbClr val="173F87"/>
    <a:srgbClr val="2F5597"/>
    <a:srgbClr val="8E7355"/>
    <a:srgbClr val="D5BB67"/>
    <a:srgbClr val="D7E0EB"/>
    <a:srgbClr val="ECE7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34" autoAdjust="0"/>
    <p:restoredTop sz="94660"/>
  </p:normalViewPr>
  <p:slideViewPr>
    <p:cSldViewPr snapToGrid="0">
      <p:cViewPr varScale="1">
        <p:scale>
          <a:sx n="86" d="100"/>
          <a:sy n="86" d="100"/>
        </p:scale>
        <p:origin x="643" y="62"/>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2019/7/18</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7872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768995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295233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273634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173145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151199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947467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040271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085800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6881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42094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348131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412361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416401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944923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679787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263947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008837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644662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845416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模板来自于 </a:t>
            </a:r>
            <a:r>
              <a:rPr lang="en-US" altLang="zh-CN"/>
              <a:t>http://www.ypppt.com</a:t>
            </a:r>
            <a:endParaRPr lang="zh-CN" altLang="en-US"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5</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66904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模板来自于 </a:t>
            </a:r>
            <a:r>
              <a:rPr lang="en-US" altLang="zh-CN"/>
              <a:t>http://www.ypppt.com</a:t>
            </a:r>
            <a:endParaRPr lang="zh-CN" altLang="en-US"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6</a:t>
            </a:fld>
            <a:endParaRPr lang="zh-CN" altLang="en-US">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108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09586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82049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741977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286163B-0146-45CD-9C9F-EDAD7F566FE7}"/>
              </a:ext>
            </a:extLst>
          </p:cNvPr>
          <p:cNvSpPr/>
          <p:nvPr userDrawn="1"/>
        </p:nvSpPr>
        <p:spPr>
          <a:xfrm>
            <a:off x="0" y="0"/>
            <a:ext cx="12192000" cy="499621"/>
          </a:xfrm>
          <a:prstGeom prst="rect">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10"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68A43B-7091-473F-A5AF-C2AD8BEB2E69}"/>
              </a:ext>
            </a:extLst>
          </p:cNvPr>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a:extLst>
              <a:ext uri="{FF2B5EF4-FFF2-40B4-BE49-F238E27FC236}">
                <a16:creationId xmlns:a16="http://schemas.microsoft.com/office/drawing/2014/main" id="{60520B6A-4CA9-43AB-9C56-3716670D2EB3}"/>
              </a:ext>
            </a:extLst>
          </p:cNvPr>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a:extLst>
              <a:ext uri="{FF2B5EF4-FFF2-40B4-BE49-F238E27FC236}">
                <a16:creationId xmlns:a16="http://schemas.microsoft.com/office/drawing/2014/main" id="{663D71CC-502F-4B04-B86C-6B5F7FF42F44}"/>
              </a:ext>
            </a:extLst>
          </p:cNvPr>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78CB2F4-ED61-44AE-B9E9-6EF97D5F8E14}"/>
              </a:ext>
            </a:extLst>
          </p:cNvPr>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Group 58">
            <a:extLst>
              <a:ext uri="{FF2B5EF4-FFF2-40B4-BE49-F238E27FC236}">
                <a16:creationId xmlns:a16="http://schemas.microsoft.com/office/drawing/2014/main" id="{AB848E30-1608-4C45-911B-B9556EECE7E7}"/>
              </a:ext>
            </a:extLst>
          </p:cNvPr>
          <p:cNvGrpSpPr>
            <a:grpSpLocks noChangeAspect="1"/>
          </p:cNvGrpSpPr>
          <p:nvPr/>
        </p:nvGrpSpPr>
        <p:grpSpPr>
          <a:xfrm rot="20849407">
            <a:off x="5473472" y="1176318"/>
            <a:ext cx="828216" cy="1189141"/>
            <a:chOff x="910876" y="1349524"/>
            <a:chExt cx="3497502" cy="5021663"/>
          </a:xfrm>
        </p:grpSpPr>
        <p:sp>
          <p:nvSpPr>
            <p:cNvPr id="24" name="Ellipse 89">
              <a:extLst>
                <a:ext uri="{FF2B5EF4-FFF2-40B4-BE49-F238E27FC236}">
                  <a16:creationId xmlns:a16="http://schemas.microsoft.com/office/drawing/2014/main" id="{3F255D01-CBBF-4EE5-995D-60172C973AAD}"/>
                </a:ext>
              </a:extLst>
            </p:cNvPr>
            <p:cNvSpPr/>
            <p:nvPr/>
          </p:nvSpPr>
          <p:spPr bwMode="auto">
            <a:xfrm rot="750593">
              <a:off x="910876" y="5988663"/>
              <a:ext cx="3497502" cy="382524"/>
            </a:xfrm>
            <a:prstGeom prst="ellipse">
              <a:avLst/>
            </a:prstGeom>
            <a:gradFill flip="none" rotWithShape="1">
              <a:gsLst>
                <a:gs pos="24000">
                  <a:sysClr val="windowText" lastClr="000000">
                    <a:alpha val="22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en-US">
                <a:solidFill>
                  <a:srgbClr val="FFFFFF"/>
                </a:solidFill>
                <a:ea typeface="ＭＳ Ｐゴシック" pitchFamily="-112" charset="-128"/>
              </a:endParaRPr>
            </a:p>
          </p:txBody>
        </p:sp>
        <p:grpSp>
          <p:nvGrpSpPr>
            <p:cNvPr id="26" name="Gruppe 61">
              <a:extLst>
                <a:ext uri="{FF2B5EF4-FFF2-40B4-BE49-F238E27FC236}">
                  <a16:creationId xmlns:a16="http://schemas.microsoft.com/office/drawing/2014/main" id="{493D7A38-6DDE-405E-910D-622C6048178C}"/>
                </a:ext>
              </a:extLst>
            </p:cNvPr>
            <p:cNvGrpSpPr>
              <a:grpSpLocks/>
            </p:cNvGrpSpPr>
            <p:nvPr/>
          </p:nvGrpSpPr>
          <p:grpSpPr bwMode="auto">
            <a:xfrm rot="713261">
              <a:off x="2225826" y="1349524"/>
              <a:ext cx="2093345" cy="4769946"/>
              <a:chOff x="4189413" y="876300"/>
              <a:chExt cx="2693987" cy="6137275"/>
            </a:xfrm>
          </p:grpSpPr>
          <p:sp>
            <p:nvSpPr>
              <p:cNvPr id="29" name="Freeform 6">
                <a:extLst>
                  <a:ext uri="{FF2B5EF4-FFF2-40B4-BE49-F238E27FC236}">
                    <a16:creationId xmlns:a16="http://schemas.microsoft.com/office/drawing/2014/main" id="{76ACA9CA-AACD-45BA-B561-C9464F1C95EF}"/>
                  </a:ext>
                </a:extLst>
              </p:cNvPr>
              <p:cNvSpPr>
                <a:spLocks/>
              </p:cNvSpPr>
              <p:nvPr/>
            </p:nvSpPr>
            <p:spPr bwMode="auto">
              <a:xfrm>
                <a:off x="4189413" y="3808413"/>
                <a:ext cx="2474912" cy="2844800"/>
              </a:xfrm>
              <a:custGeom>
                <a:avLst/>
                <a:gdLst>
                  <a:gd name="T0" fmla="*/ 0 w 3117"/>
                  <a:gd name="T1" fmla="*/ 2147483647 h 3585"/>
                  <a:gd name="T2" fmla="*/ 2147483647 w 3117"/>
                  <a:gd name="T3" fmla="*/ 2147483647 h 3585"/>
                  <a:gd name="T4" fmla="*/ 2147483647 w 3117"/>
                  <a:gd name="T5" fmla="*/ 2147483647 h 3585"/>
                  <a:gd name="T6" fmla="*/ 2147483647 w 3117"/>
                  <a:gd name="T7" fmla="*/ 2147483647 h 3585"/>
                  <a:gd name="T8" fmla="*/ 2147483647 w 3117"/>
                  <a:gd name="T9" fmla="*/ 2147483647 h 3585"/>
                  <a:gd name="T10" fmla="*/ 2147483647 w 3117"/>
                  <a:gd name="T11" fmla="*/ 2147483647 h 3585"/>
                  <a:gd name="T12" fmla="*/ 2147483647 w 3117"/>
                  <a:gd name="T13" fmla="*/ 2147483647 h 3585"/>
                  <a:gd name="T14" fmla="*/ 2147483647 w 3117"/>
                  <a:gd name="T15" fmla="*/ 2147483647 h 3585"/>
                  <a:gd name="T16" fmla="*/ 2147483647 w 3117"/>
                  <a:gd name="T17" fmla="*/ 2147483647 h 3585"/>
                  <a:gd name="T18" fmla="*/ 2147483647 w 3117"/>
                  <a:gd name="T19" fmla="*/ 2147483647 h 3585"/>
                  <a:gd name="T20" fmla="*/ 2147483647 w 3117"/>
                  <a:gd name="T21" fmla="*/ 2147483647 h 3585"/>
                  <a:gd name="T22" fmla="*/ 2147483647 w 3117"/>
                  <a:gd name="T23" fmla="*/ 2147483647 h 3585"/>
                  <a:gd name="T24" fmla="*/ 2147483647 w 3117"/>
                  <a:gd name="T25" fmla="*/ 2147483647 h 3585"/>
                  <a:gd name="T26" fmla="*/ 2147483647 w 3117"/>
                  <a:gd name="T27" fmla="*/ 2147483647 h 3585"/>
                  <a:gd name="T28" fmla="*/ 2147483647 w 3117"/>
                  <a:gd name="T29" fmla="*/ 2147483647 h 3585"/>
                  <a:gd name="T30" fmla="*/ 2147483647 w 3117"/>
                  <a:gd name="T31" fmla="*/ 2147483647 h 3585"/>
                  <a:gd name="T32" fmla="*/ 2147483647 w 3117"/>
                  <a:gd name="T33" fmla="*/ 2147483647 h 3585"/>
                  <a:gd name="T34" fmla="*/ 2147483647 w 3117"/>
                  <a:gd name="T35" fmla="*/ 2147483647 h 3585"/>
                  <a:gd name="T36" fmla="*/ 2147483647 w 3117"/>
                  <a:gd name="T37" fmla="*/ 2147483647 h 3585"/>
                  <a:gd name="T38" fmla="*/ 2147483647 w 3117"/>
                  <a:gd name="T39" fmla="*/ 2147483647 h 3585"/>
                  <a:gd name="T40" fmla="*/ 2147483647 w 3117"/>
                  <a:gd name="T41" fmla="*/ 2147483647 h 3585"/>
                  <a:gd name="T42" fmla="*/ 2147483647 w 3117"/>
                  <a:gd name="T43" fmla="*/ 2147483647 h 3585"/>
                  <a:gd name="T44" fmla="*/ 2147483647 w 3117"/>
                  <a:gd name="T45" fmla="*/ 2147483647 h 3585"/>
                  <a:gd name="T46" fmla="*/ 2147483647 w 3117"/>
                  <a:gd name="T47" fmla="*/ 2147483647 h 3585"/>
                  <a:gd name="T48" fmla="*/ 2147483647 w 3117"/>
                  <a:gd name="T49" fmla="*/ 2147483647 h 3585"/>
                  <a:gd name="T50" fmla="*/ 2147483647 w 3117"/>
                  <a:gd name="T51" fmla="*/ 2147483647 h 3585"/>
                  <a:gd name="T52" fmla="*/ 2147483647 w 3117"/>
                  <a:gd name="T53" fmla="*/ 2147483647 h 3585"/>
                  <a:gd name="T54" fmla="*/ 2147483647 w 3117"/>
                  <a:gd name="T55" fmla="*/ 2147483647 h 3585"/>
                  <a:gd name="T56" fmla="*/ 2147483647 w 3117"/>
                  <a:gd name="T57" fmla="*/ 2147483647 h 3585"/>
                  <a:gd name="T58" fmla="*/ 2147483647 w 3117"/>
                  <a:gd name="T59" fmla="*/ 2147483647 h 3585"/>
                  <a:gd name="T60" fmla="*/ 2147483647 w 3117"/>
                  <a:gd name="T61" fmla="*/ 2147483647 h 3585"/>
                  <a:gd name="T62" fmla="*/ 2147483647 w 3117"/>
                  <a:gd name="T63" fmla="*/ 2147483647 h 3585"/>
                  <a:gd name="T64" fmla="*/ 2147483647 w 3117"/>
                  <a:gd name="T65" fmla="*/ 2147483647 h 3585"/>
                  <a:gd name="T66" fmla="*/ 2147483647 w 3117"/>
                  <a:gd name="T67" fmla="*/ 2147483647 h 3585"/>
                  <a:gd name="T68" fmla="*/ 2147483647 w 3117"/>
                  <a:gd name="T69" fmla="*/ 2147483647 h 3585"/>
                  <a:gd name="T70" fmla="*/ 2147483647 w 3117"/>
                  <a:gd name="T71" fmla="*/ 2147483647 h 3585"/>
                  <a:gd name="T72" fmla="*/ 2147483647 w 3117"/>
                  <a:gd name="T73" fmla="*/ 2147483647 h 3585"/>
                  <a:gd name="T74" fmla="*/ 2147483647 w 3117"/>
                  <a:gd name="T75" fmla="*/ 2147483647 h 3585"/>
                  <a:gd name="T76" fmla="*/ 2147483647 w 3117"/>
                  <a:gd name="T77" fmla="*/ 2147483647 h 3585"/>
                  <a:gd name="T78" fmla="*/ 2147483647 w 3117"/>
                  <a:gd name="T79" fmla="*/ 2147483647 h 3585"/>
                  <a:gd name="T80" fmla="*/ 2147483647 w 3117"/>
                  <a:gd name="T81" fmla="*/ 2147483647 h 3585"/>
                  <a:gd name="T82" fmla="*/ 2147483647 w 3117"/>
                  <a:gd name="T83" fmla="*/ 2147483647 h 3585"/>
                  <a:gd name="T84" fmla="*/ 2147483647 w 3117"/>
                  <a:gd name="T85" fmla="*/ 2147483647 h 3585"/>
                  <a:gd name="T86" fmla="*/ 2147483647 w 3117"/>
                  <a:gd name="T87" fmla="*/ 2147483647 h 3585"/>
                  <a:gd name="T88" fmla="*/ 2147483647 w 3117"/>
                  <a:gd name="T89" fmla="*/ 2147483647 h 3585"/>
                  <a:gd name="T90" fmla="*/ 2147483647 w 3117"/>
                  <a:gd name="T91" fmla="*/ 2147483647 h 3585"/>
                  <a:gd name="T92" fmla="*/ 2147483647 w 3117"/>
                  <a:gd name="T93" fmla="*/ 2147483647 h 3585"/>
                  <a:gd name="T94" fmla="*/ 2147483647 w 3117"/>
                  <a:gd name="T95" fmla="*/ 2147483647 h 3585"/>
                  <a:gd name="T96" fmla="*/ 2147483647 w 3117"/>
                  <a:gd name="T97" fmla="*/ 2147483647 h 35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17"/>
                  <a:gd name="T148" fmla="*/ 0 h 3585"/>
                  <a:gd name="T149" fmla="*/ 3117 w 3117"/>
                  <a:gd name="T150" fmla="*/ 3585 h 358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17" h="3585">
                    <a:moveTo>
                      <a:pt x="0" y="3585"/>
                    </a:moveTo>
                    <a:lnTo>
                      <a:pt x="0" y="3585"/>
                    </a:lnTo>
                    <a:lnTo>
                      <a:pt x="29" y="3481"/>
                    </a:lnTo>
                    <a:lnTo>
                      <a:pt x="57" y="3391"/>
                    </a:lnTo>
                    <a:lnTo>
                      <a:pt x="71" y="3350"/>
                    </a:lnTo>
                    <a:lnTo>
                      <a:pt x="82" y="3316"/>
                    </a:lnTo>
                    <a:lnTo>
                      <a:pt x="88" y="3303"/>
                    </a:lnTo>
                    <a:lnTo>
                      <a:pt x="100" y="3281"/>
                    </a:lnTo>
                    <a:lnTo>
                      <a:pt x="118" y="3248"/>
                    </a:lnTo>
                    <a:lnTo>
                      <a:pt x="145" y="3207"/>
                    </a:lnTo>
                    <a:lnTo>
                      <a:pt x="181" y="3153"/>
                    </a:lnTo>
                    <a:lnTo>
                      <a:pt x="226" y="3093"/>
                    </a:lnTo>
                    <a:lnTo>
                      <a:pt x="283" y="3022"/>
                    </a:lnTo>
                    <a:lnTo>
                      <a:pt x="353" y="2941"/>
                    </a:lnTo>
                    <a:lnTo>
                      <a:pt x="438" y="2853"/>
                    </a:lnTo>
                    <a:lnTo>
                      <a:pt x="487" y="2804"/>
                    </a:lnTo>
                    <a:lnTo>
                      <a:pt x="538" y="2755"/>
                    </a:lnTo>
                    <a:lnTo>
                      <a:pt x="595" y="2702"/>
                    </a:lnTo>
                    <a:lnTo>
                      <a:pt x="656" y="2647"/>
                    </a:lnTo>
                    <a:lnTo>
                      <a:pt x="720" y="2590"/>
                    </a:lnTo>
                    <a:lnTo>
                      <a:pt x="789" y="2531"/>
                    </a:lnTo>
                    <a:lnTo>
                      <a:pt x="864" y="2468"/>
                    </a:lnTo>
                    <a:lnTo>
                      <a:pt x="942" y="2405"/>
                    </a:lnTo>
                    <a:lnTo>
                      <a:pt x="1027" y="2339"/>
                    </a:lnTo>
                    <a:lnTo>
                      <a:pt x="1115" y="2272"/>
                    </a:lnTo>
                    <a:lnTo>
                      <a:pt x="1211" y="2201"/>
                    </a:lnTo>
                    <a:lnTo>
                      <a:pt x="1311" y="2129"/>
                    </a:lnTo>
                    <a:lnTo>
                      <a:pt x="1417" y="2054"/>
                    </a:lnTo>
                    <a:lnTo>
                      <a:pt x="1529" y="1977"/>
                    </a:lnTo>
                    <a:lnTo>
                      <a:pt x="1588" y="1934"/>
                    </a:lnTo>
                    <a:lnTo>
                      <a:pt x="1659" y="1883"/>
                    </a:lnTo>
                    <a:lnTo>
                      <a:pt x="1749" y="1814"/>
                    </a:lnTo>
                    <a:lnTo>
                      <a:pt x="1859" y="1730"/>
                    </a:lnTo>
                    <a:lnTo>
                      <a:pt x="1981" y="1628"/>
                    </a:lnTo>
                    <a:lnTo>
                      <a:pt x="2045" y="1571"/>
                    </a:lnTo>
                    <a:lnTo>
                      <a:pt x="2114" y="1512"/>
                    </a:lnTo>
                    <a:lnTo>
                      <a:pt x="2183" y="1447"/>
                    </a:lnTo>
                    <a:lnTo>
                      <a:pt x="2252" y="1381"/>
                    </a:lnTo>
                    <a:lnTo>
                      <a:pt x="2322" y="1312"/>
                    </a:lnTo>
                    <a:lnTo>
                      <a:pt x="2393" y="1239"/>
                    </a:lnTo>
                    <a:lnTo>
                      <a:pt x="2462" y="1165"/>
                    </a:lnTo>
                    <a:lnTo>
                      <a:pt x="2530" y="1086"/>
                    </a:lnTo>
                    <a:lnTo>
                      <a:pt x="2599" y="1005"/>
                    </a:lnTo>
                    <a:lnTo>
                      <a:pt x="2664" y="923"/>
                    </a:lnTo>
                    <a:lnTo>
                      <a:pt x="2729" y="839"/>
                    </a:lnTo>
                    <a:lnTo>
                      <a:pt x="2789" y="750"/>
                    </a:lnTo>
                    <a:lnTo>
                      <a:pt x="2846" y="662"/>
                    </a:lnTo>
                    <a:lnTo>
                      <a:pt x="2899" y="572"/>
                    </a:lnTo>
                    <a:lnTo>
                      <a:pt x="2950" y="479"/>
                    </a:lnTo>
                    <a:lnTo>
                      <a:pt x="2972" y="432"/>
                    </a:lnTo>
                    <a:lnTo>
                      <a:pt x="2996" y="385"/>
                    </a:lnTo>
                    <a:lnTo>
                      <a:pt x="3015" y="338"/>
                    </a:lnTo>
                    <a:lnTo>
                      <a:pt x="3035" y="291"/>
                    </a:lnTo>
                    <a:lnTo>
                      <a:pt x="3052" y="244"/>
                    </a:lnTo>
                    <a:lnTo>
                      <a:pt x="3068" y="195"/>
                    </a:lnTo>
                    <a:lnTo>
                      <a:pt x="3084" y="146"/>
                    </a:lnTo>
                    <a:lnTo>
                      <a:pt x="3096" y="98"/>
                    </a:lnTo>
                    <a:lnTo>
                      <a:pt x="3107" y="49"/>
                    </a:lnTo>
                    <a:lnTo>
                      <a:pt x="3117" y="0"/>
                    </a:lnTo>
                    <a:lnTo>
                      <a:pt x="3090" y="854"/>
                    </a:lnTo>
                    <a:lnTo>
                      <a:pt x="3090" y="864"/>
                    </a:lnTo>
                    <a:lnTo>
                      <a:pt x="3088" y="899"/>
                    </a:lnTo>
                    <a:lnTo>
                      <a:pt x="3084" y="925"/>
                    </a:lnTo>
                    <a:lnTo>
                      <a:pt x="3078" y="956"/>
                    </a:lnTo>
                    <a:lnTo>
                      <a:pt x="3070" y="992"/>
                    </a:lnTo>
                    <a:lnTo>
                      <a:pt x="3058" y="1035"/>
                    </a:lnTo>
                    <a:lnTo>
                      <a:pt x="3043" y="1082"/>
                    </a:lnTo>
                    <a:lnTo>
                      <a:pt x="3023" y="1135"/>
                    </a:lnTo>
                    <a:lnTo>
                      <a:pt x="2999" y="1192"/>
                    </a:lnTo>
                    <a:lnTo>
                      <a:pt x="2970" y="1255"/>
                    </a:lnTo>
                    <a:lnTo>
                      <a:pt x="2935" y="1324"/>
                    </a:lnTo>
                    <a:lnTo>
                      <a:pt x="2895" y="1396"/>
                    </a:lnTo>
                    <a:lnTo>
                      <a:pt x="2848" y="1475"/>
                    </a:lnTo>
                    <a:lnTo>
                      <a:pt x="2793" y="1559"/>
                    </a:lnTo>
                    <a:lnTo>
                      <a:pt x="2732" y="1648"/>
                    </a:lnTo>
                    <a:lnTo>
                      <a:pt x="2662" y="1742"/>
                    </a:lnTo>
                    <a:lnTo>
                      <a:pt x="2585" y="1840"/>
                    </a:lnTo>
                    <a:lnTo>
                      <a:pt x="2497" y="1942"/>
                    </a:lnTo>
                    <a:lnTo>
                      <a:pt x="2401" y="2050"/>
                    </a:lnTo>
                    <a:lnTo>
                      <a:pt x="2295" y="2162"/>
                    </a:lnTo>
                    <a:lnTo>
                      <a:pt x="2179" y="2280"/>
                    </a:lnTo>
                    <a:lnTo>
                      <a:pt x="2051" y="2401"/>
                    </a:lnTo>
                    <a:lnTo>
                      <a:pt x="1912" y="2527"/>
                    </a:lnTo>
                    <a:lnTo>
                      <a:pt x="1761" y="2659"/>
                    </a:lnTo>
                    <a:lnTo>
                      <a:pt x="1598" y="2792"/>
                    </a:lnTo>
                    <a:lnTo>
                      <a:pt x="1511" y="2863"/>
                    </a:lnTo>
                    <a:lnTo>
                      <a:pt x="1423" y="2934"/>
                    </a:lnTo>
                    <a:lnTo>
                      <a:pt x="1331" y="3004"/>
                    </a:lnTo>
                    <a:lnTo>
                      <a:pt x="1235" y="3077"/>
                    </a:lnTo>
                    <a:lnTo>
                      <a:pt x="1135" y="3150"/>
                    </a:lnTo>
                    <a:lnTo>
                      <a:pt x="1031" y="3224"/>
                    </a:lnTo>
                    <a:lnTo>
                      <a:pt x="925" y="3301"/>
                    </a:lnTo>
                    <a:lnTo>
                      <a:pt x="815" y="3377"/>
                    </a:lnTo>
                    <a:lnTo>
                      <a:pt x="699" y="3454"/>
                    </a:lnTo>
                    <a:lnTo>
                      <a:pt x="581" y="3532"/>
                    </a:lnTo>
                    <a:lnTo>
                      <a:pt x="0" y="3585"/>
                    </a:lnTo>
                    <a:close/>
                  </a:path>
                </a:pathLst>
              </a:custGeom>
              <a:gradFill flip="none" rotWithShape="1">
                <a:gsLst>
                  <a:gs pos="0">
                    <a:srgbClr val="0F2A59"/>
                  </a:gs>
                  <a:gs pos="48000">
                    <a:srgbClr val="0070C0"/>
                  </a:gs>
                  <a:gs pos="100000">
                    <a:srgbClr val="6C98E6"/>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id-ID">
                  <a:latin typeface="+mn-lt"/>
                </a:endParaRPr>
              </a:p>
            </p:txBody>
          </p:sp>
          <p:sp>
            <p:nvSpPr>
              <p:cNvPr id="30" name="Freeform 7">
                <a:extLst>
                  <a:ext uri="{FF2B5EF4-FFF2-40B4-BE49-F238E27FC236}">
                    <a16:creationId xmlns:a16="http://schemas.microsoft.com/office/drawing/2014/main" id="{A5B1F981-4243-462E-8DF5-5C4C00CA7404}"/>
                  </a:ext>
                </a:extLst>
              </p:cNvPr>
              <p:cNvSpPr>
                <a:spLocks/>
              </p:cNvSpPr>
              <p:nvPr/>
            </p:nvSpPr>
            <p:spPr bwMode="auto">
              <a:xfrm>
                <a:off x="4189413" y="3808413"/>
                <a:ext cx="2474912" cy="2844800"/>
              </a:xfrm>
              <a:custGeom>
                <a:avLst/>
                <a:gdLst>
                  <a:gd name="T0" fmla="*/ 0 w 3117"/>
                  <a:gd name="T1" fmla="*/ 2147483647 h 3585"/>
                  <a:gd name="T2" fmla="*/ 2147483647 w 3117"/>
                  <a:gd name="T3" fmla="*/ 2147483647 h 3585"/>
                  <a:gd name="T4" fmla="*/ 2147483647 w 3117"/>
                  <a:gd name="T5" fmla="*/ 2147483647 h 3585"/>
                  <a:gd name="T6" fmla="*/ 2147483647 w 3117"/>
                  <a:gd name="T7" fmla="*/ 2147483647 h 3585"/>
                  <a:gd name="T8" fmla="*/ 2147483647 w 3117"/>
                  <a:gd name="T9" fmla="*/ 2147483647 h 3585"/>
                  <a:gd name="T10" fmla="*/ 2147483647 w 3117"/>
                  <a:gd name="T11" fmla="*/ 2147483647 h 3585"/>
                  <a:gd name="T12" fmla="*/ 2147483647 w 3117"/>
                  <a:gd name="T13" fmla="*/ 2147483647 h 3585"/>
                  <a:gd name="T14" fmla="*/ 2147483647 w 3117"/>
                  <a:gd name="T15" fmla="*/ 2147483647 h 3585"/>
                  <a:gd name="T16" fmla="*/ 2147483647 w 3117"/>
                  <a:gd name="T17" fmla="*/ 2147483647 h 3585"/>
                  <a:gd name="T18" fmla="*/ 2147483647 w 3117"/>
                  <a:gd name="T19" fmla="*/ 2147483647 h 3585"/>
                  <a:gd name="T20" fmla="*/ 2147483647 w 3117"/>
                  <a:gd name="T21" fmla="*/ 2147483647 h 3585"/>
                  <a:gd name="T22" fmla="*/ 2147483647 w 3117"/>
                  <a:gd name="T23" fmla="*/ 2147483647 h 3585"/>
                  <a:gd name="T24" fmla="*/ 2147483647 w 3117"/>
                  <a:gd name="T25" fmla="*/ 2147483647 h 3585"/>
                  <a:gd name="T26" fmla="*/ 2147483647 w 3117"/>
                  <a:gd name="T27" fmla="*/ 2147483647 h 3585"/>
                  <a:gd name="T28" fmla="*/ 2147483647 w 3117"/>
                  <a:gd name="T29" fmla="*/ 2147483647 h 3585"/>
                  <a:gd name="T30" fmla="*/ 2147483647 w 3117"/>
                  <a:gd name="T31" fmla="*/ 2147483647 h 3585"/>
                  <a:gd name="T32" fmla="*/ 2147483647 w 3117"/>
                  <a:gd name="T33" fmla="*/ 2147483647 h 3585"/>
                  <a:gd name="T34" fmla="*/ 2147483647 w 3117"/>
                  <a:gd name="T35" fmla="*/ 2147483647 h 3585"/>
                  <a:gd name="T36" fmla="*/ 2147483647 w 3117"/>
                  <a:gd name="T37" fmla="*/ 2147483647 h 3585"/>
                  <a:gd name="T38" fmla="*/ 2147483647 w 3117"/>
                  <a:gd name="T39" fmla="*/ 2147483647 h 3585"/>
                  <a:gd name="T40" fmla="*/ 2147483647 w 3117"/>
                  <a:gd name="T41" fmla="*/ 2147483647 h 3585"/>
                  <a:gd name="T42" fmla="*/ 2147483647 w 3117"/>
                  <a:gd name="T43" fmla="*/ 2147483647 h 3585"/>
                  <a:gd name="T44" fmla="*/ 2147483647 w 3117"/>
                  <a:gd name="T45" fmla="*/ 2147483647 h 3585"/>
                  <a:gd name="T46" fmla="*/ 2147483647 w 3117"/>
                  <a:gd name="T47" fmla="*/ 2147483647 h 3585"/>
                  <a:gd name="T48" fmla="*/ 2147483647 w 3117"/>
                  <a:gd name="T49" fmla="*/ 2147483647 h 3585"/>
                  <a:gd name="T50" fmla="*/ 2147483647 w 3117"/>
                  <a:gd name="T51" fmla="*/ 2147483647 h 3585"/>
                  <a:gd name="T52" fmla="*/ 2147483647 w 3117"/>
                  <a:gd name="T53" fmla="*/ 2147483647 h 3585"/>
                  <a:gd name="T54" fmla="*/ 2147483647 w 3117"/>
                  <a:gd name="T55" fmla="*/ 2147483647 h 3585"/>
                  <a:gd name="T56" fmla="*/ 2147483647 w 3117"/>
                  <a:gd name="T57" fmla="*/ 2147483647 h 3585"/>
                  <a:gd name="T58" fmla="*/ 2147483647 w 3117"/>
                  <a:gd name="T59" fmla="*/ 2147483647 h 3585"/>
                  <a:gd name="T60" fmla="*/ 2147483647 w 3117"/>
                  <a:gd name="T61" fmla="*/ 2147483647 h 3585"/>
                  <a:gd name="T62" fmla="*/ 2147483647 w 3117"/>
                  <a:gd name="T63" fmla="*/ 2147483647 h 3585"/>
                  <a:gd name="T64" fmla="*/ 2147483647 w 3117"/>
                  <a:gd name="T65" fmla="*/ 2147483647 h 3585"/>
                  <a:gd name="T66" fmla="*/ 2147483647 w 3117"/>
                  <a:gd name="T67" fmla="*/ 2147483647 h 3585"/>
                  <a:gd name="T68" fmla="*/ 2147483647 w 3117"/>
                  <a:gd name="T69" fmla="*/ 2147483647 h 3585"/>
                  <a:gd name="T70" fmla="*/ 2147483647 w 3117"/>
                  <a:gd name="T71" fmla="*/ 2147483647 h 3585"/>
                  <a:gd name="T72" fmla="*/ 2147483647 w 3117"/>
                  <a:gd name="T73" fmla="*/ 2147483647 h 3585"/>
                  <a:gd name="T74" fmla="*/ 2147483647 w 3117"/>
                  <a:gd name="T75" fmla="*/ 2147483647 h 3585"/>
                  <a:gd name="T76" fmla="*/ 2147483647 w 3117"/>
                  <a:gd name="T77" fmla="*/ 2147483647 h 3585"/>
                  <a:gd name="T78" fmla="*/ 2147483647 w 3117"/>
                  <a:gd name="T79" fmla="*/ 2147483647 h 3585"/>
                  <a:gd name="T80" fmla="*/ 2147483647 w 3117"/>
                  <a:gd name="T81" fmla="*/ 2147483647 h 3585"/>
                  <a:gd name="T82" fmla="*/ 2147483647 w 3117"/>
                  <a:gd name="T83" fmla="*/ 2147483647 h 3585"/>
                  <a:gd name="T84" fmla="*/ 2147483647 w 3117"/>
                  <a:gd name="T85" fmla="*/ 2147483647 h 3585"/>
                  <a:gd name="T86" fmla="*/ 2147483647 w 3117"/>
                  <a:gd name="T87" fmla="*/ 2147483647 h 3585"/>
                  <a:gd name="T88" fmla="*/ 2147483647 w 3117"/>
                  <a:gd name="T89" fmla="*/ 2147483647 h 3585"/>
                  <a:gd name="T90" fmla="*/ 2147483647 w 3117"/>
                  <a:gd name="T91" fmla="*/ 2147483647 h 3585"/>
                  <a:gd name="T92" fmla="*/ 2147483647 w 3117"/>
                  <a:gd name="T93" fmla="*/ 2147483647 h 3585"/>
                  <a:gd name="T94" fmla="*/ 2147483647 w 3117"/>
                  <a:gd name="T95" fmla="*/ 2147483647 h 3585"/>
                  <a:gd name="T96" fmla="*/ 2147483647 w 3117"/>
                  <a:gd name="T97" fmla="*/ 2147483647 h 35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17"/>
                  <a:gd name="T148" fmla="*/ 0 h 3585"/>
                  <a:gd name="T149" fmla="*/ 3117 w 3117"/>
                  <a:gd name="T150" fmla="*/ 3585 h 358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17" h="3585">
                    <a:moveTo>
                      <a:pt x="0" y="3585"/>
                    </a:moveTo>
                    <a:lnTo>
                      <a:pt x="0" y="3585"/>
                    </a:lnTo>
                    <a:lnTo>
                      <a:pt x="29" y="3481"/>
                    </a:lnTo>
                    <a:lnTo>
                      <a:pt x="57" y="3391"/>
                    </a:lnTo>
                    <a:lnTo>
                      <a:pt x="71" y="3350"/>
                    </a:lnTo>
                    <a:lnTo>
                      <a:pt x="82" y="3316"/>
                    </a:lnTo>
                    <a:lnTo>
                      <a:pt x="88" y="3303"/>
                    </a:lnTo>
                    <a:lnTo>
                      <a:pt x="100" y="3281"/>
                    </a:lnTo>
                    <a:lnTo>
                      <a:pt x="118" y="3248"/>
                    </a:lnTo>
                    <a:lnTo>
                      <a:pt x="145" y="3207"/>
                    </a:lnTo>
                    <a:lnTo>
                      <a:pt x="181" y="3153"/>
                    </a:lnTo>
                    <a:lnTo>
                      <a:pt x="226" y="3093"/>
                    </a:lnTo>
                    <a:lnTo>
                      <a:pt x="283" y="3022"/>
                    </a:lnTo>
                    <a:lnTo>
                      <a:pt x="353" y="2941"/>
                    </a:lnTo>
                    <a:lnTo>
                      <a:pt x="438" y="2853"/>
                    </a:lnTo>
                    <a:lnTo>
                      <a:pt x="487" y="2804"/>
                    </a:lnTo>
                    <a:lnTo>
                      <a:pt x="538" y="2755"/>
                    </a:lnTo>
                    <a:lnTo>
                      <a:pt x="595" y="2702"/>
                    </a:lnTo>
                    <a:lnTo>
                      <a:pt x="656" y="2647"/>
                    </a:lnTo>
                    <a:lnTo>
                      <a:pt x="720" y="2590"/>
                    </a:lnTo>
                    <a:lnTo>
                      <a:pt x="789" y="2531"/>
                    </a:lnTo>
                    <a:lnTo>
                      <a:pt x="864" y="2468"/>
                    </a:lnTo>
                    <a:lnTo>
                      <a:pt x="942" y="2405"/>
                    </a:lnTo>
                    <a:lnTo>
                      <a:pt x="1027" y="2339"/>
                    </a:lnTo>
                    <a:lnTo>
                      <a:pt x="1115" y="2272"/>
                    </a:lnTo>
                    <a:lnTo>
                      <a:pt x="1211" y="2201"/>
                    </a:lnTo>
                    <a:lnTo>
                      <a:pt x="1311" y="2129"/>
                    </a:lnTo>
                    <a:lnTo>
                      <a:pt x="1417" y="2054"/>
                    </a:lnTo>
                    <a:lnTo>
                      <a:pt x="1529" y="1977"/>
                    </a:lnTo>
                    <a:lnTo>
                      <a:pt x="1588" y="1934"/>
                    </a:lnTo>
                    <a:lnTo>
                      <a:pt x="1659" y="1883"/>
                    </a:lnTo>
                    <a:lnTo>
                      <a:pt x="1749" y="1814"/>
                    </a:lnTo>
                    <a:lnTo>
                      <a:pt x="1859" y="1730"/>
                    </a:lnTo>
                    <a:lnTo>
                      <a:pt x="1981" y="1628"/>
                    </a:lnTo>
                    <a:lnTo>
                      <a:pt x="2045" y="1571"/>
                    </a:lnTo>
                    <a:lnTo>
                      <a:pt x="2114" y="1512"/>
                    </a:lnTo>
                    <a:lnTo>
                      <a:pt x="2183" y="1447"/>
                    </a:lnTo>
                    <a:lnTo>
                      <a:pt x="2252" y="1381"/>
                    </a:lnTo>
                    <a:lnTo>
                      <a:pt x="2322" y="1312"/>
                    </a:lnTo>
                    <a:lnTo>
                      <a:pt x="2393" y="1239"/>
                    </a:lnTo>
                    <a:lnTo>
                      <a:pt x="2462" y="1165"/>
                    </a:lnTo>
                    <a:lnTo>
                      <a:pt x="2530" y="1086"/>
                    </a:lnTo>
                    <a:lnTo>
                      <a:pt x="2599" y="1005"/>
                    </a:lnTo>
                    <a:lnTo>
                      <a:pt x="2664" y="923"/>
                    </a:lnTo>
                    <a:lnTo>
                      <a:pt x="2729" y="839"/>
                    </a:lnTo>
                    <a:lnTo>
                      <a:pt x="2789" y="750"/>
                    </a:lnTo>
                    <a:lnTo>
                      <a:pt x="2846" y="662"/>
                    </a:lnTo>
                    <a:lnTo>
                      <a:pt x="2899" y="572"/>
                    </a:lnTo>
                    <a:lnTo>
                      <a:pt x="2950" y="479"/>
                    </a:lnTo>
                    <a:lnTo>
                      <a:pt x="2972" y="432"/>
                    </a:lnTo>
                    <a:lnTo>
                      <a:pt x="2996" y="385"/>
                    </a:lnTo>
                    <a:lnTo>
                      <a:pt x="3015" y="338"/>
                    </a:lnTo>
                    <a:lnTo>
                      <a:pt x="3035" y="291"/>
                    </a:lnTo>
                    <a:lnTo>
                      <a:pt x="3052" y="244"/>
                    </a:lnTo>
                    <a:lnTo>
                      <a:pt x="3068" y="195"/>
                    </a:lnTo>
                    <a:lnTo>
                      <a:pt x="3084" y="146"/>
                    </a:lnTo>
                    <a:lnTo>
                      <a:pt x="3096" y="98"/>
                    </a:lnTo>
                    <a:lnTo>
                      <a:pt x="3107" y="49"/>
                    </a:lnTo>
                    <a:lnTo>
                      <a:pt x="3117" y="0"/>
                    </a:lnTo>
                    <a:lnTo>
                      <a:pt x="3090" y="854"/>
                    </a:lnTo>
                    <a:lnTo>
                      <a:pt x="3090" y="864"/>
                    </a:lnTo>
                    <a:lnTo>
                      <a:pt x="3088" y="899"/>
                    </a:lnTo>
                    <a:lnTo>
                      <a:pt x="3084" y="925"/>
                    </a:lnTo>
                    <a:lnTo>
                      <a:pt x="3078" y="956"/>
                    </a:lnTo>
                    <a:lnTo>
                      <a:pt x="3070" y="992"/>
                    </a:lnTo>
                    <a:lnTo>
                      <a:pt x="3058" y="1035"/>
                    </a:lnTo>
                    <a:lnTo>
                      <a:pt x="3043" y="1082"/>
                    </a:lnTo>
                    <a:lnTo>
                      <a:pt x="3023" y="1135"/>
                    </a:lnTo>
                    <a:lnTo>
                      <a:pt x="2999" y="1192"/>
                    </a:lnTo>
                    <a:lnTo>
                      <a:pt x="2970" y="1255"/>
                    </a:lnTo>
                    <a:lnTo>
                      <a:pt x="2935" y="1324"/>
                    </a:lnTo>
                    <a:lnTo>
                      <a:pt x="2895" y="1396"/>
                    </a:lnTo>
                    <a:lnTo>
                      <a:pt x="2848" y="1475"/>
                    </a:lnTo>
                    <a:lnTo>
                      <a:pt x="2793" y="1559"/>
                    </a:lnTo>
                    <a:lnTo>
                      <a:pt x="2732" y="1648"/>
                    </a:lnTo>
                    <a:lnTo>
                      <a:pt x="2662" y="1742"/>
                    </a:lnTo>
                    <a:lnTo>
                      <a:pt x="2585" y="1840"/>
                    </a:lnTo>
                    <a:lnTo>
                      <a:pt x="2497" y="1942"/>
                    </a:lnTo>
                    <a:lnTo>
                      <a:pt x="2401" y="2050"/>
                    </a:lnTo>
                    <a:lnTo>
                      <a:pt x="2295" y="2162"/>
                    </a:lnTo>
                    <a:lnTo>
                      <a:pt x="2179" y="2280"/>
                    </a:lnTo>
                    <a:lnTo>
                      <a:pt x="2051" y="2401"/>
                    </a:lnTo>
                    <a:lnTo>
                      <a:pt x="1912" y="2527"/>
                    </a:lnTo>
                    <a:lnTo>
                      <a:pt x="1761" y="2659"/>
                    </a:lnTo>
                    <a:lnTo>
                      <a:pt x="1598" y="2792"/>
                    </a:lnTo>
                    <a:lnTo>
                      <a:pt x="1511" y="2863"/>
                    </a:lnTo>
                    <a:lnTo>
                      <a:pt x="1423" y="2934"/>
                    </a:lnTo>
                    <a:lnTo>
                      <a:pt x="1331" y="3004"/>
                    </a:lnTo>
                    <a:lnTo>
                      <a:pt x="1235" y="3077"/>
                    </a:lnTo>
                    <a:lnTo>
                      <a:pt x="1135" y="3150"/>
                    </a:lnTo>
                    <a:lnTo>
                      <a:pt x="1031" y="3224"/>
                    </a:lnTo>
                    <a:lnTo>
                      <a:pt x="925" y="3301"/>
                    </a:lnTo>
                    <a:lnTo>
                      <a:pt x="815" y="3377"/>
                    </a:lnTo>
                    <a:lnTo>
                      <a:pt x="699" y="3454"/>
                    </a:lnTo>
                    <a:lnTo>
                      <a:pt x="581" y="35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id-ID">
                  <a:latin typeface="+mn-lt"/>
                </a:endParaRPr>
              </a:p>
            </p:txBody>
          </p:sp>
          <p:sp>
            <p:nvSpPr>
              <p:cNvPr id="31" name="Freeform 8">
                <a:extLst>
                  <a:ext uri="{FF2B5EF4-FFF2-40B4-BE49-F238E27FC236}">
                    <a16:creationId xmlns:a16="http://schemas.microsoft.com/office/drawing/2014/main" id="{BA5FB25C-DA19-4878-8883-393C33BAEC05}"/>
                  </a:ext>
                </a:extLst>
              </p:cNvPr>
              <p:cNvSpPr>
                <a:spLocks/>
              </p:cNvSpPr>
              <p:nvPr/>
            </p:nvSpPr>
            <p:spPr bwMode="auto">
              <a:xfrm>
                <a:off x="4594683" y="875439"/>
                <a:ext cx="2111078" cy="3625044"/>
              </a:xfrm>
              <a:custGeom>
                <a:avLst/>
                <a:gdLst/>
                <a:ahLst/>
                <a:cxnLst>
                  <a:cxn ang="0">
                    <a:pos x="2656" y="3717"/>
                  </a:cxn>
                  <a:cxn ang="0">
                    <a:pos x="2658" y="3705"/>
                  </a:cxn>
                  <a:cxn ang="0">
                    <a:pos x="2660" y="3646"/>
                  </a:cxn>
                  <a:cxn ang="0">
                    <a:pos x="2656" y="3579"/>
                  </a:cxn>
                  <a:cxn ang="0">
                    <a:pos x="2644" y="3487"/>
                  </a:cxn>
                  <a:cxn ang="0">
                    <a:pos x="2619" y="3375"/>
                  </a:cxn>
                  <a:cxn ang="0">
                    <a:pos x="2576" y="3238"/>
                  </a:cxn>
                  <a:cxn ang="0">
                    <a:pos x="2511" y="3077"/>
                  </a:cxn>
                  <a:cxn ang="0">
                    <a:pos x="2422" y="2894"/>
                  </a:cxn>
                  <a:cxn ang="0">
                    <a:pos x="2305" y="2686"/>
                  </a:cxn>
                  <a:cxn ang="0">
                    <a:pos x="2154" y="2454"/>
                  </a:cxn>
                  <a:cxn ang="0">
                    <a:pos x="1965" y="2199"/>
                  </a:cxn>
                  <a:cxn ang="0">
                    <a:pos x="1735" y="1920"/>
                  </a:cxn>
                  <a:cxn ang="0">
                    <a:pos x="1535" y="1694"/>
                  </a:cxn>
                  <a:cxn ang="0">
                    <a:pos x="1386" y="1535"/>
                  </a:cxn>
                  <a:cxn ang="0">
                    <a:pos x="1225" y="1372"/>
                  </a:cxn>
                  <a:cxn ang="0">
                    <a:pos x="1050" y="1202"/>
                  </a:cxn>
                  <a:cxn ang="0">
                    <a:pos x="862" y="1025"/>
                  </a:cxn>
                  <a:cxn ang="0">
                    <a:pos x="662" y="842"/>
                  </a:cxn>
                  <a:cxn ang="0">
                    <a:pos x="556" y="748"/>
                  </a:cxn>
                  <a:cxn ang="0">
                    <a:pos x="483" y="664"/>
                  </a:cxn>
                  <a:cxn ang="0">
                    <a:pos x="414" y="571"/>
                  </a:cxn>
                  <a:cxn ang="0">
                    <a:pos x="342" y="457"/>
                  </a:cxn>
                  <a:cxn ang="0">
                    <a:pos x="277" y="336"/>
                  </a:cxn>
                  <a:cxn ang="0">
                    <a:pos x="251" y="273"/>
                  </a:cxn>
                  <a:cxn ang="0">
                    <a:pos x="234" y="212"/>
                  </a:cxn>
                  <a:cxn ang="0">
                    <a:pos x="224" y="153"/>
                  </a:cxn>
                  <a:cxn ang="0">
                    <a:pos x="226" y="96"/>
                  </a:cxn>
                  <a:cxn ang="0">
                    <a:pos x="240" y="45"/>
                  </a:cxn>
                  <a:cxn ang="0">
                    <a:pos x="267" y="0"/>
                  </a:cxn>
                  <a:cxn ang="0">
                    <a:pos x="18" y="774"/>
                  </a:cxn>
                  <a:cxn ang="0">
                    <a:pos x="6" y="807"/>
                  </a:cxn>
                  <a:cxn ang="0">
                    <a:pos x="0" y="840"/>
                  </a:cxn>
                  <a:cxn ang="0">
                    <a:pos x="2" y="876"/>
                  </a:cxn>
                  <a:cxn ang="0">
                    <a:pos x="6" y="889"/>
                  </a:cxn>
                  <a:cxn ang="0">
                    <a:pos x="28" y="948"/>
                  </a:cxn>
                  <a:cxn ang="0">
                    <a:pos x="77" y="1048"/>
                  </a:cxn>
                  <a:cxn ang="0">
                    <a:pos x="161" y="1194"/>
                  </a:cxn>
                  <a:cxn ang="0">
                    <a:pos x="293" y="1382"/>
                  </a:cxn>
                  <a:cxn ang="0">
                    <a:pos x="379" y="1492"/>
                  </a:cxn>
                  <a:cxn ang="0">
                    <a:pos x="479" y="1614"/>
                  </a:cxn>
                  <a:cxn ang="0">
                    <a:pos x="597" y="1747"/>
                  </a:cxn>
                  <a:cxn ang="0">
                    <a:pos x="732" y="1893"/>
                  </a:cxn>
                  <a:cxn ang="0">
                    <a:pos x="887" y="2048"/>
                  </a:cxn>
                  <a:cxn ang="0">
                    <a:pos x="1062" y="2217"/>
                  </a:cxn>
                  <a:cxn ang="0">
                    <a:pos x="1256" y="2395"/>
                  </a:cxn>
                  <a:cxn ang="0">
                    <a:pos x="1311" y="2444"/>
                  </a:cxn>
                  <a:cxn ang="0">
                    <a:pos x="1455" y="2584"/>
                  </a:cxn>
                  <a:cxn ang="0">
                    <a:pos x="1659" y="2802"/>
                  </a:cxn>
                  <a:cxn ang="0">
                    <a:pos x="1775" y="2933"/>
                  </a:cxn>
                  <a:cxn ang="0">
                    <a:pos x="1894" y="3081"/>
                  </a:cxn>
                  <a:cxn ang="0">
                    <a:pos x="2014" y="3242"/>
                  </a:cxn>
                  <a:cxn ang="0">
                    <a:pos x="2132" y="3410"/>
                  </a:cxn>
                  <a:cxn ang="0">
                    <a:pos x="2244" y="3591"/>
                  </a:cxn>
                  <a:cxn ang="0">
                    <a:pos x="2344" y="3778"/>
                  </a:cxn>
                  <a:cxn ang="0">
                    <a:pos x="2430" y="3970"/>
                  </a:cxn>
                  <a:cxn ang="0">
                    <a:pos x="2483" y="4117"/>
                  </a:cxn>
                  <a:cxn ang="0">
                    <a:pos x="2513" y="4217"/>
                  </a:cxn>
                  <a:cxn ang="0">
                    <a:pos x="2536" y="4316"/>
                  </a:cxn>
                  <a:cxn ang="0">
                    <a:pos x="2554" y="4416"/>
                  </a:cxn>
                  <a:cxn ang="0">
                    <a:pos x="2566" y="4516"/>
                  </a:cxn>
                  <a:cxn ang="0">
                    <a:pos x="2570" y="4567"/>
                  </a:cxn>
                </a:cxnLst>
                <a:rect l="0" t="0" r="r" b="b"/>
                <a:pathLst>
                  <a:path w="2660" h="4567">
                    <a:moveTo>
                      <a:pt x="2570" y="4567"/>
                    </a:moveTo>
                    <a:lnTo>
                      <a:pt x="2656" y="3717"/>
                    </a:lnTo>
                    <a:lnTo>
                      <a:pt x="2656" y="3717"/>
                    </a:lnTo>
                    <a:lnTo>
                      <a:pt x="2658" y="3705"/>
                    </a:lnTo>
                    <a:lnTo>
                      <a:pt x="2660" y="3672"/>
                    </a:lnTo>
                    <a:lnTo>
                      <a:pt x="2660" y="3646"/>
                    </a:lnTo>
                    <a:lnTo>
                      <a:pt x="2660" y="3615"/>
                    </a:lnTo>
                    <a:lnTo>
                      <a:pt x="2656" y="3579"/>
                    </a:lnTo>
                    <a:lnTo>
                      <a:pt x="2652" y="3536"/>
                    </a:lnTo>
                    <a:lnTo>
                      <a:pt x="2644" y="3487"/>
                    </a:lnTo>
                    <a:lnTo>
                      <a:pt x="2633" y="3434"/>
                    </a:lnTo>
                    <a:lnTo>
                      <a:pt x="2619" y="3375"/>
                    </a:lnTo>
                    <a:lnTo>
                      <a:pt x="2599" y="3308"/>
                    </a:lnTo>
                    <a:lnTo>
                      <a:pt x="2576" y="3238"/>
                    </a:lnTo>
                    <a:lnTo>
                      <a:pt x="2546" y="3159"/>
                    </a:lnTo>
                    <a:lnTo>
                      <a:pt x="2511" y="3077"/>
                    </a:lnTo>
                    <a:lnTo>
                      <a:pt x="2470" y="2988"/>
                    </a:lnTo>
                    <a:lnTo>
                      <a:pt x="2422" y="2894"/>
                    </a:lnTo>
                    <a:lnTo>
                      <a:pt x="2368" y="2792"/>
                    </a:lnTo>
                    <a:lnTo>
                      <a:pt x="2305" y="2686"/>
                    </a:lnTo>
                    <a:lnTo>
                      <a:pt x="2232" y="2574"/>
                    </a:lnTo>
                    <a:lnTo>
                      <a:pt x="2154" y="2454"/>
                    </a:lnTo>
                    <a:lnTo>
                      <a:pt x="2063" y="2331"/>
                    </a:lnTo>
                    <a:lnTo>
                      <a:pt x="1965" y="2199"/>
                    </a:lnTo>
                    <a:lnTo>
                      <a:pt x="1855" y="2062"/>
                    </a:lnTo>
                    <a:lnTo>
                      <a:pt x="1735" y="1920"/>
                    </a:lnTo>
                    <a:lnTo>
                      <a:pt x="1606" y="1771"/>
                    </a:lnTo>
                    <a:lnTo>
                      <a:pt x="1535" y="1694"/>
                    </a:lnTo>
                    <a:lnTo>
                      <a:pt x="1463" y="1616"/>
                    </a:lnTo>
                    <a:lnTo>
                      <a:pt x="1386" y="1535"/>
                    </a:lnTo>
                    <a:lnTo>
                      <a:pt x="1308" y="1455"/>
                    </a:lnTo>
                    <a:lnTo>
                      <a:pt x="1225" y="1372"/>
                    </a:lnTo>
                    <a:lnTo>
                      <a:pt x="1139" y="1288"/>
                    </a:lnTo>
                    <a:lnTo>
                      <a:pt x="1050" y="1202"/>
                    </a:lnTo>
                    <a:lnTo>
                      <a:pt x="958" y="1113"/>
                    </a:lnTo>
                    <a:lnTo>
                      <a:pt x="862" y="1025"/>
                    </a:lnTo>
                    <a:lnTo>
                      <a:pt x="764" y="935"/>
                    </a:lnTo>
                    <a:lnTo>
                      <a:pt x="662" y="842"/>
                    </a:lnTo>
                    <a:lnTo>
                      <a:pt x="556" y="748"/>
                    </a:lnTo>
                    <a:lnTo>
                      <a:pt x="556" y="748"/>
                    </a:lnTo>
                    <a:lnTo>
                      <a:pt x="534" y="725"/>
                    </a:lnTo>
                    <a:lnTo>
                      <a:pt x="483" y="664"/>
                    </a:lnTo>
                    <a:lnTo>
                      <a:pt x="452" y="620"/>
                    </a:lnTo>
                    <a:lnTo>
                      <a:pt x="414" y="571"/>
                    </a:lnTo>
                    <a:lnTo>
                      <a:pt x="377" y="516"/>
                    </a:lnTo>
                    <a:lnTo>
                      <a:pt x="342" y="457"/>
                    </a:lnTo>
                    <a:lnTo>
                      <a:pt x="306" y="399"/>
                    </a:lnTo>
                    <a:lnTo>
                      <a:pt x="277" y="336"/>
                    </a:lnTo>
                    <a:lnTo>
                      <a:pt x="263" y="304"/>
                    </a:lnTo>
                    <a:lnTo>
                      <a:pt x="251" y="273"/>
                    </a:lnTo>
                    <a:lnTo>
                      <a:pt x="242" y="242"/>
                    </a:lnTo>
                    <a:lnTo>
                      <a:pt x="234" y="212"/>
                    </a:lnTo>
                    <a:lnTo>
                      <a:pt x="228" y="183"/>
                    </a:lnTo>
                    <a:lnTo>
                      <a:pt x="224" y="153"/>
                    </a:lnTo>
                    <a:lnTo>
                      <a:pt x="224" y="124"/>
                    </a:lnTo>
                    <a:lnTo>
                      <a:pt x="226" y="96"/>
                    </a:lnTo>
                    <a:lnTo>
                      <a:pt x="232" y="71"/>
                    </a:lnTo>
                    <a:lnTo>
                      <a:pt x="240" y="45"/>
                    </a:lnTo>
                    <a:lnTo>
                      <a:pt x="251" y="22"/>
                    </a:lnTo>
                    <a:lnTo>
                      <a:pt x="267" y="0"/>
                    </a:lnTo>
                    <a:lnTo>
                      <a:pt x="18" y="774"/>
                    </a:lnTo>
                    <a:lnTo>
                      <a:pt x="18" y="774"/>
                    </a:lnTo>
                    <a:lnTo>
                      <a:pt x="14" y="783"/>
                    </a:lnTo>
                    <a:lnTo>
                      <a:pt x="6" y="807"/>
                    </a:lnTo>
                    <a:lnTo>
                      <a:pt x="2" y="823"/>
                    </a:lnTo>
                    <a:lnTo>
                      <a:pt x="0" y="840"/>
                    </a:lnTo>
                    <a:lnTo>
                      <a:pt x="0" y="858"/>
                    </a:lnTo>
                    <a:lnTo>
                      <a:pt x="2" y="876"/>
                    </a:lnTo>
                    <a:lnTo>
                      <a:pt x="2" y="876"/>
                    </a:lnTo>
                    <a:lnTo>
                      <a:pt x="6" y="889"/>
                    </a:lnTo>
                    <a:lnTo>
                      <a:pt x="14" y="913"/>
                    </a:lnTo>
                    <a:lnTo>
                      <a:pt x="28" y="948"/>
                    </a:lnTo>
                    <a:lnTo>
                      <a:pt x="49" y="993"/>
                    </a:lnTo>
                    <a:lnTo>
                      <a:pt x="77" y="1048"/>
                    </a:lnTo>
                    <a:lnTo>
                      <a:pt x="114" y="1115"/>
                    </a:lnTo>
                    <a:lnTo>
                      <a:pt x="161" y="1194"/>
                    </a:lnTo>
                    <a:lnTo>
                      <a:pt x="220" y="1282"/>
                    </a:lnTo>
                    <a:lnTo>
                      <a:pt x="293" y="1382"/>
                    </a:lnTo>
                    <a:lnTo>
                      <a:pt x="334" y="1435"/>
                    </a:lnTo>
                    <a:lnTo>
                      <a:pt x="379" y="1492"/>
                    </a:lnTo>
                    <a:lnTo>
                      <a:pt x="428" y="1553"/>
                    </a:lnTo>
                    <a:lnTo>
                      <a:pt x="479" y="1614"/>
                    </a:lnTo>
                    <a:lnTo>
                      <a:pt x="536" y="1681"/>
                    </a:lnTo>
                    <a:lnTo>
                      <a:pt x="597" y="1747"/>
                    </a:lnTo>
                    <a:lnTo>
                      <a:pt x="664" y="1818"/>
                    </a:lnTo>
                    <a:lnTo>
                      <a:pt x="732" y="1893"/>
                    </a:lnTo>
                    <a:lnTo>
                      <a:pt x="807" y="1969"/>
                    </a:lnTo>
                    <a:lnTo>
                      <a:pt x="887" y="2048"/>
                    </a:lnTo>
                    <a:lnTo>
                      <a:pt x="972" y="2130"/>
                    </a:lnTo>
                    <a:lnTo>
                      <a:pt x="1062" y="2217"/>
                    </a:lnTo>
                    <a:lnTo>
                      <a:pt x="1156" y="2305"/>
                    </a:lnTo>
                    <a:lnTo>
                      <a:pt x="1256" y="2395"/>
                    </a:lnTo>
                    <a:lnTo>
                      <a:pt x="1256" y="2395"/>
                    </a:lnTo>
                    <a:lnTo>
                      <a:pt x="1311" y="2444"/>
                    </a:lnTo>
                    <a:lnTo>
                      <a:pt x="1374" y="2505"/>
                    </a:lnTo>
                    <a:lnTo>
                      <a:pt x="1455" y="2584"/>
                    </a:lnTo>
                    <a:lnTo>
                      <a:pt x="1551" y="2684"/>
                    </a:lnTo>
                    <a:lnTo>
                      <a:pt x="1659" y="2802"/>
                    </a:lnTo>
                    <a:lnTo>
                      <a:pt x="1716" y="2867"/>
                    </a:lnTo>
                    <a:lnTo>
                      <a:pt x="1775" y="2933"/>
                    </a:lnTo>
                    <a:lnTo>
                      <a:pt x="1834" y="3006"/>
                    </a:lnTo>
                    <a:lnTo>
                      <a:pt x="1894" y="3081"/>
                    </a:lnTo>
                    <a:lnTo>
                      <a:pt x="1955" y="3159"/>
                    </a:lnTo>
                    <a:lnTo>
                      <a:pt x="2014" y="3242"/>
                    </a:lnTo>
                    <a:lnTo>
                      <a:pt x="2075" y="3324"/>
                    </a:lnTo>
                    <a:lnTo>
                      <a:pt x="2132" y="3410"/>
                    </a:lnTo>
                    <a:lnTo>
                      <a:pt x="2189" y="3501"/>
                    </a:lnTo>
                    <a:lnTo>
                      <a:pt x="2244" y="3591"/>
                    </a:lnTo>
                    <a:lnTo>
                      <a:pt x="2295" y="3683"/>
                    </a:lnTo>
                    <a:lnTo>
                      <a:pt x="2344" y="3778"/>
                    </a:lnTo>
                    <a:lnTo>
                      <a:pt x="2389" y="3874"/>
                    </a:lnTo>
                    <a:lnTo>
                      <a:pt x="2430" y="3970"/>
                    </a:lnTo>
                    <a:lnTo>
                      <a:pt x="2466" y="4068"/>
                    </a:lnTo>
                    <a:lnTo>
                      <a:pt x="2483" y="4117"/>
                    </a:lnTo>
                    <a:lnTo>
                      <a:pt x="2499" y="4166"/>
                    </a:lnTo>
                    <a:lnTo>
                      <a:pt x="2513" y="4217"/>
                    </a:lnTo>
                    <a:lnTo>
                      <a:pt x="2525" y="4267"/>
                    </a:lnTo>
                    <a:lnTo>
                      <a:pt x="2536" y="4316"/>
                    </a:lnTo>
                    <a:lnTo>
                      <a:pt x="2546" y="4367"/>
                    </a:lnTo>
                    <a:lnTo>
                      <a:pt x="2554" y="4416"/>
                    </a:lnTo>
                    <a:lnTo>
                      <a:pt x="2560" y="4467"/>
                    </a:lnTo>
                    <a:lnTo>
                      <a:pt x="2566" y="4516"/>
                    </a:lnTo>
                    <a:lnTo>
                      <a:pt x="2570" y="4567"/>
                    </a:lnTo>
                    <a:lnTo>
                      <a:pt x="2570" y="4567"/>
                    </a:lnTo>
                    <a:close/>
                  </a:path>
                </a:pathLst>
              </a:custGeom>
              <a:gradFill flip="none" rotWithShape="1">
                <a:gsLst>
                  <a:gs pos="0">
                    <a:srgbClr val="6C98E6"/>
                  </a:gs>
                  <a:gs pos="46000">
                    <a:srgbClr val="0070C0"/>
                  </a:gs>
                  <a:gs pos="100000">
                    <a:srgbClr val="002060"/>
                  </a:gs>
                </a:gsLst>
                <a:path path="circle">
                  <a:fillToRect l="100000" t="100000"/>
                </a:path>
                <a:tileRect r="-100000" b="-100000"/>
              </a:gradFill>
              <a:ln w="9525">
                <a:noFill/>
                <a:round/>
                <a:headEnd/>
                <a:tailEnd/>
              </a:ln>
            </p:spPr>
            <p:txBody>
              <a:bodyPr/>
              <a:lstStyle/>
              <a:p>
                <a:pPr>
                  <a:defRPr/>
                </a:pPr>
                <a:endParaRPr lang="en-US">
                  <a:ea typeface="ＭＳ Ｐゴシック" pitchFamily="-112" charset="-128"/>
                </a:endParaRPr>
              </a:p>
            </p:txBody>
          </p:sp>
          <p:sp>
            <p:nvSpPr>
              <p:cNvPr id="32" name="Freeform 9">
                <a:extLst>
                  <a:ext uri="{FF2B5EF4-FFF2-40B4-BE49-F238E27FC236}">
                    <a16:creationId xmlns:a16="http://schemas.microsoft.com/office/drawing/2014/main" id="{B5A5DAC0-F255-4B63-A27A-3E5101158C29}"/>
                  </a:ext>
                </a:extLst>
              </p:cNvPr>
              <p:cNvSpPr>
                <a:spLocks/>
              </p:cNvSpPr>
              <p:nvPr/>
            </p:nvSpPr>
            <p:spPr bwMode="auto">
              <a:xfrm>
                <a:off x="4415233" y="971050"/>
                <a:ext cx="2459681" cy="3341976"/>
              </a:xfrm>
              <a:custGeom>
                <a:avLst/>
                <a:gdLst/>
                <a:ahLst/>
                <a:cxnLst>
                  <a:cxn ang="0">
                    <a:pos x="10" y="3383"/>
                  </a:cxn>
                  <a:cxn ang="0">
                    <a:pos x="8" y="3375"/>
                  </a:cxn>
                  <a:cxn ang="0">
                    <a:pos x="0" y="3316"/>
                  </a:cxn>
                  <a:cxn ang="0">
                    <a:pos x="0" y="3267"/>
                  </a:cxn>
                  <a:cxn ang="0">
                    <a:pos x="6" y="3202"/>
                  </a:cxn>
                  <a:cxn ang="0">
                    <a:pos x="20" y="3124"/>
                  </a:cxn>
                  <a:cxn ang="0">
                    <a:pos x="48" y="3033"/>
                  </a:cxn>
                  <a:cxn ang="0">
                    <a:pos x="87" y="2929"/>
                  </a:cxn>
                  <a:cxn ang="0">
                    <a:pos x="146" y="2811"/>
                  </a:cxn>
                  <a:cxn ang="0">
                    <a:pos x="222" y="2682"/>
                  </a:cxn>
                  <a:cxn ang="0">
                    <a:pos x="322" y="2540"/>
                  </a:cxn>
                  <a:cxn ang="0">
                    <a:pos x="446" y="2387"/>
                  </a:cxn>
                  <a:cxn ang="0">
                    <a:pos x="599" y="2222"/>
                  </a:cxn>
                  <a:cxn ang="0">
                    <a:pos x="784" y="2048"/>
                  </a:cxn>
                  <a:cxn ang="0">
                    <a:pos x="1002" y="1859"/>
                  </a:cxn>
                  <a:cxn ang="0">
                    <a:pos x="1255" y="1661"/>
                  </a:cxn>
                  <a:cxn ang="0">
                    <a:pos x="1514" y="1466"/>
                  </a:cxn>
                  <a:cxn ang="0">
                    <a:pos x="1963" y="1127"/>
                  </a:cxn>
                  <a:cxn ang="0">
                    <a:pos x="2323" y="844"/>
                  </a:cxn>
                  <a:cxn ang="0">
                    <a:pos x="2598" y="610"/>
                  </a:cxn>
                  <a:cxn ang="0">
                    <a:pos x="2707" y="512"/>
                  </a:cxn>
                  <a:cxn ang="0">
                    <a:pos x="2798" y="422"/>
                  </a:cxn>
                  <a:cxn ang="0">
                    <a:pos x="2870" y="343"/>
                  </a:cxn>
                  <a:cxn ang="0">
                    <a:pos x="2927" y="271"/>
                  </a:cxn>
                  <a:cxn ang="0">
                    <a:pos x="2969" y="206"/>
                  </a:cxn>
                  <a:cxn ang="0">
                    <a:pos x="2994" y="147"/>
                  </a:cxn>
                  <a:cxn ang="0">
                    <a:pos x="3006" y="94"/>
                  </a:cxn>
                  <a:cxn ang="0">
                    <a:pos x="3004" y="45"/>
                  </a:cxn>
                  <a:cxn ang="0">
                    <a:pos x="2990" y="0"/>
                  </a:cxn>
                  <a:cxn ang="0">
                    <a:pos x="3102" y="813"/>
                  </a:cxn>
                  <a:cxn ang="0">
                    <a:pos x="3080" y="860"/>
                  </a:cxn>
                  <a:cxn ang="0">
                    <a:pos x="3035" y="940"/>
                  </a:cxn>
                  <a:cxn ang="0">
                    <a:pos x="2963" y="1052"/>
                  </a:cxn>
                  <a:cxn ang="0">
                    <a:pos x="2859" y="1190"/>
                  </a:cxn>
                  <a:cxn ang="0">
                    <a:pos x="2717" y="1347"/>
                  </a:cxn>
                  <a:cxn ang="0">
                    <a:pos x="2633" y="1431"/>
                  </a:cxn>
                  <a:cxn ang="0">
                    <a:pos x="2537" y="1517"/>
                  </a:cxn>
                  <a:cxn ang="0">
                    <a:pos x="2431" y="1608"/>
                  </a:cxn>
                  <a:cxn ang="0">
                    <a:pos x="2313" y="1698"/>
                  </a:cxn>
                  <a:cxn ang="0">
                    <a:pos x="2183" y="1790"/>
                  </a:cxn>
                  <a:cxn ang="0">
                    <a:pos x="1889" y="1989"/>
                  </a:cxn>
                  <a:cxn ang="0">
                    <a:pos x="1561" y="2216"/>
                  </a:cxn>
                  <a:cxn ang="0">
                    <a:pos x="1390" y="2342"/>
                  </a:cxn>
                  <a:cxn ang="0">
                    <a:pos x="1219" y="2474"/>
                  </a:cxn>
                  <a:cxn ang="0">
                    <a:pos x="1049" y="2613"/>
                  </a:cxn>
                  <a:cxn ang="0">
                    <a:pos x="882" y="2760"/>
                  </a:cxn>
                  <a:cxn ang="0">
                    <a:pos x="723" y="2915"/>
                  </a:cxn>
                  <a:cxn ang="0">
                    <a:pos x="574" y="3076"/>
                  </a:cxn>
                  <a:cxn ang="0">
                    <a:pos x="434" y="3247"/>
                  </a:cxn>
                  <a:cxn ang="0">
                    <a:pos x="311" y="3424"/>
                  </a:cxn>
                  <a:cxn ang="0">
                    <a:pos x="254" y="3516"/>
                  </a:cxn>
                  <a:cxn ang="0">
                    <a:pos x="203" y="3610"/>
                  </a:cxn>
                  <a:cxn ang="0">
                    <a:pos x="156" y="3705"/>
                  </a:cxn>
                  <a:cxn ang="0">
                    <a:pos x="112" y="3803"/>
                  </a:cxn>
                  <a:cxn ang="0">
                    <a:pos x="77" y="3903"/>
                  </a:cxn>
                  <a:cxn ang="0">
                    <a:pos x="46" y="4003"/>
                  </a:cxn>
                  <a:cxn ang="0">
                    <a:pos x="20" y="4107"/>
                  </a:cxn>
                  <a:cxn ang="0">
                    <a:pos x="2" y="4211"/>
                  </a:cxn>
                </a:cxnLst>
                <a:rect l="0" t="0" r="r" b="b"/>
                <a:pathLst>
                  <a:path w="3102" h="4211">
                    <a:moveTo>
                      <a:pt x="2" y="4211"/>
                    </a:moveTo>
                    <a:lnTo>
                      <a:pt x="10" y="3383"/>
                    </a:lnTo>
                    <a:lnTo>
                      <a:pt x="10" y="3383"/>
                    </a:lnTo>
                    <a:lnTo>
                      <a:pt x="8" y="3375"/>
                    </a:lnTo>
                    <a:lnTo>
                      <a:pt x="4" y="3353"/>
                    </a:lnTo>
                    <a:lnTo>
                      <a:pt x="0" y="3316"/>
                    </a:lnTo>
                    <a:lnTo>
                      <a:pt x="0" y="3292"/>
                    </a:lnTo>
                    <a:lnTo>
                      <a:pt x="0" y="3267"/>
                    </a:lnTo>
                    <a:lnTo>
                      <a:pt x="2" y="3235"/>
                    </a:lnTo>
                    <a:lnTo>
                      <a:pt x="6" y="3202"/>
                    </a:lnTo>
                    <a:lnTo>
                      <a:pt x="12" y="3165"/>
                    </a:lnTo>
                    <a:lnTo>
                      <a:pt x="20" y="3124"/>
                    </a:lnTo>
                    <a:lnTo>
                      <a:pt x="32" y="3080"/>
                    </a:lnTo>
                    <a:lnTo>
                      <a:pt x="48" y="3033"/>
                    </a:lnTo>
                    <a:lnTo>
                      <a:pt x="65" y="2982"/>
                    </a:lnTo>
                    <a:lnTo>
                      <a:pt x="87" y="2929"/>
                    </a:lnTo>
                    <a:lnTo>
                      <a:pt x="114" y="2872"/>
                    </a:lnTo>
                    <a:lnTo>
                      <a:pt x="146" y="2811"/>
                    </a:lnTo>
                    <a:lnTo>
                      <a:pt x="181" y="2749"/>
                    </a:lnTo>
                    <a:lnTo>
                      <a:pt x="222" y="2682"/>
                    </a:lnTo>
                    <a:lnTo>
                      <a:pt x="269" y="2613"/>
                    </a:lnTo>
                    <a:lnTo>
                      <a:pt x="322" y="2540"/>
                    </a:lnTo>
                    <a:lnTo>
                      <a:pt x="381" y="2466"/>
                    </a:lnTo>
                    <a:lnTo>
                      <a:pt x="446" y="2387"/>
                    </a:lnTo>
                    <a:lnTo>
                      <a:pt x="521" y="2307"/>
                    </a:lnTo>
                    <a:lnTo>
                      <a:pt x="599" y="2222"/>
                    </a:lnTo>
                    <a:lnTo>
                      <a:pt x="688" y="2136"/>
                    </a:lnTo>
                    <a:lnTo>
                      <a:pt x="784" y="2048"/>
                    </a:lnTo>
                    <a:lnTo>
                      <a:pt x="888" y="1955"/>
                    </a:lnTo>
                    <a:lnTo>
                      <a:pt x="1002" y="1859"/>
                    </a:lnTo>
                    <a:lnTo>
                      <a:pt x="1123" y="1763"/>
                    </a:lnTo>
                    <a:lnTo>
                      <a:pt x="1255" y="1661"/>
                    </a:lnTo>
                    <a:lnTo>
                      <a:pt x="1255" y="1661"/>
                    </a:lnTo>
                    <a:lnTo>
                      <a:pt x="1514" y="1466"/>
                    </a:lnTo>
                    <a:lnTo>
                      <a:pt x="1751" y="1290"/>
                    </a:lnTo>
                    <a:lnTo>
                      <a:pt x="1963" y="1127"/>
                    </a:lnTo>
                    <a:lnTo>
                      <a:pt x="2154" y="977"/>
                    </a:lnTo>
                    <a:lnTo>
                      <a:pt x="2323" y="844"/>
                    </a:lnTo>
                    <a:lnTo>
                      <a:pt x="2470" y="722"/>
                    </a:lnTo>
                    <a:lnTo>
                      <a:pt x="2598" y="610"/>
                    </a:lnTo>
                    <a:lnTo>
                      <a:pt x="2654" y="561"/>
                    </a:lnTo>
                    <a:lnTo>
                      <a:pt x="2707" y="512"/>
                    </a:lnTo>
                    <a:lnTo>
                      <a:pt x="2755" y="467"/>
                    </a:lnTo>
                    <a:lnTo>
                      <a:pt x="2798" y="422"/>
                    </a:lnTo>
                    <a:lnTo>
                      <a:pt x="2835" y="381"/>
                    </a:lnTo>
                    <a:lnTo>
                      <a:pt x="2870" y="343"/>
                    </a:lnTo>
                    <a:lnTo>
                      <a:pt x="2900" y="306"/>
                    </a:lnTo>
                    <a:lnTo>
                      <a:pt x="2927" y="271"/>
                    </a:lnTo>
                    <a:lnTo>
                      <a:pt x="2949" y="237"/>
                    </a:lnTo>
                    <a:lnTo>
                      <a:pt x="2969" y="206"/>
                    </a:lnTo>
                    <a:lnTo>
                      <a:pt x="2982" y="176"/>
                    </a:lnTo>
                    <a:lnTo>
                      <a:pt x="2994" y="147"/>
                    </a:lnTo>
                    <a:lnTo>
                      <a:pt x="3002" y="119"/>
                    </a:lnTo>
                    <a:lnTo>
                      <a:pt x="3006" y="94"/>
                    </a:lnTo>
                    <a:lnTo>
                      <a:pt x="3006" y="68"/>
                    </a:lnTo>
                    <a:lnTo>
                      <a:pt x="3004" y="45"/>
                    </a:lnTo>
                    <a:lnTo>
                      <a:pt x="2998" y="23"/>
                    </a:lnTo>
                    <a:lnTo>
                      <a:pt x="2990" y="0"/>
                    </a:lnTo>
                    <a:lnTo>
                      <a:pt x="3102" y="813"/>
                    </a:lnTo>
                    <a:lnTo>
                      <a:pt x="3102" y="813"/>
                    </a:lnTo>
                    <a:lnTo>
                      <a:pt x="3092" y="834"/>
                    </a:lnTo>
                    <a:lnTo>
                      <a:pt x="3080" y="860"/>
                    </a:lnTo>
                    <a:lnTo>
                      <a:pt x="3061" y="897"/>
                    </a:lnTo>
                    <a:lnTo>
                      <a:pt x="3035" y="940"/>
                    </a:lnTo>
                    <a:lnTo>
                      <a:pt x="3002" y="993"/>
                    </a:lnTo>
                    <a:lnTo>
                      <a:pt x="2963" y="1052"/>
                    </a:lnTo>
                    <a:lnTo>
                      <a:pt x="2916" y="1117"/>
                    </a:lnTo>
                    <a:lnTo>
                      <a:pt x="2859" y="1190"/>
                    </a:lnTo>
                    <a:lnTo>
                      <a:pt x="2792" y="1266"/>
                    </a:lnTo>
                    <a:lnTo>
                      <a:pt x="2717" y="1347"/>
                    </a:lnTo>
                    <a:lnTo>
                      <a:pt x="2676" y="1388"/>
                    </a:lnTo>
                    <a:lnTo>
                      <a:pt x="2633" y="1431"/>
                    </a:lnTo>
                    <a:lnTo>
                      <a:pt x="2586" y="1474"/>
                    </a:lnTo>
                    <a:lnTo>
                      <a:pt x="2537" y="1517"/>
                    </a:lnTo>
                    <a:lnTo>
                      <a:pt x="2486" y="1563"/>
                    </a:lnTo>
                    <a:lnTo>
                      <a:pt x="2431" y="1608"/>
                    </a:lnTo>
                    <a:lnTo>
                      <a:pt x="2374" y="1653"/>
                    </a:lnTo>
                    <a:lnTo>
                      <a:pt x="2313" y="1698"/>
                    </a:lnTo>
                    <a:lnTo>
                      <a:pt x="2250" y="1745"/>
                    </a:lnTo>
                    <a:lnTo>
                      <a:pt x="2183" y="1790"/>
                    </a:lnTo>
                    <a:lnTo>
                      <a:pt x="2183" y="1790"/>
                    </a:lnTo>
                    <a:lnTo>
                      <a:pt x="1889" y="1989"/>
                    </a:lnTo>
                    <a:lnTo>
                      <a:pt x="1728" y="2099"/>
                    </a:lnTo>
                    <a:lnTo>
                      <a:pt x="1561" y="2216"/>
                    </a:lnTo>
                    <a:lnTo>
                      <a:pt x="1477" y="2277"/>
                    </a:lnTo>
                    <a:lnTo>
                      <a:pt x="1390" y="2342"/>
                    </a:lnTo>
                    <a:lnTo>
                      <a:pt x="1304" y="2407"/>
                    </a:lnTo>
                    <a:lnTo>
                      <a:pt x="1219" y="2474"/>
                    </a:lnTo>
                    <a:lnTo>
                      <a:pt x="1133" y="2542"/>
                    </a:lnTo>
                    <a:lnTo>
                      <a:pt x="1049" y="2613"/>
                    </a:lnTo>
                    <a:lnTo>
                      <a:pt x="964" y="2686"/>
                    </a:lnTo>
                    <a:lnTo>
                      <a:pt x="882" y="2760"/>
                    </a:lnTo>
                    <a:lnTo>
                      <a:pt x="801" y="2837"/>
                    </a:lnTo>
                    <a:lnTo>
                      <a:pt x="723" y="2915"/>
                    </a:lnTo>
                    <a:lnTo>
                      <a:pt x="646" y="2996"/>
                    </a:lnTo>
                    <a:lnTo>
                      <a:pt x="574" y="3076"/>
                    </a:lnTo>
                    <a:lnTo>
                      <a:pt x="503" y="3161"/>
                    </a:lnTo>
                    <a:lnTo>
                      <a:pt x="434" y="3247"/>
                    </a:lnTo>
                    <a:lnTo>
                      <a:pt x="370" y="3336"/>
                    </a:lnTo>
                    <a:lnTo>
                      <a:pt x="311" y="3424"/>
                    </a:lnTo>
                    <a:lnTo>
                      <a:pt x="281" y="3471"/>
                    </a:lnTo>
                    <a:lnTo>
                      <a:pt x="254" y="3516"/>
                    </a:lnTo>
                    <a:lnTo>
                      <a:pt x="226" y="3563"/>
                    </a:lnTo>
                    <a:lnTo>
                      <a:pt x="203" y="3610"/>
                    </a:lnTo>
                    <a:lnTo>
                      <a:pt x="177" y="3658"/>
                    </a:lnTo>
                    <a:lnTo>
                      <a:pt x="156" y="3705"/>
                    </a:lnTo>
                    <a:lnTo>
                      <a:pt x="134" y="3754"/>
                    </a:lnTo>
                    <a:lnTo>
                      <a:pt x="112" y="3803"/>
                    </a:lnTo>
                    <a:lnTo>
                      <a:pt x="95" y="3852"/>
                    </a:lnTo>
                    <a:lnTo>
                      <a:pt x="77" y="3903"/>
                    </a:lnTo>
                    <a:lnTo>
                      <a:pt x="59" y="3952"/>
                    </a:lnTo>
                    <a:lnTo>
                      <a:pt x="46" y="4003"/>
                    </a:lnTo>
                    <a:lnTo>
                      <a:pt x="32" y="4054"/>
                    </a:lnTo>
                    <a:lnTo>
                      <a:pt x="20" y="4107"/>
                    </a:lnTo>
                    <a:lnTo>
                      <a:pt x="10" y="4158"/>
                    </a:lnTo>
                    <a:lnTo>
                      <a:pt x="2" y="4211"/>
                    </a:lnTo>
                    <a:lnTo>
                      <a:pt x="2" y="4211"/>
                    </a:lnTo>
                    <a:close/>
                  </a:path>
                </a:pathLst>
              </a:custGeom>
              <a:gradFill flip="none" rotWithShape="1">
                <a:gsLst>
                  <a:gs pos="0">
                    <a:srgbClr val="002060"/>
                  </a:gs>
                  <a:gs pos="48000">
                    <a:srgbClr val="0070C0"/>
                  </a:gs>
                  <a:gs pos="100000">
                    <a:srgbClr val="6C98E6"/>
                  </a:gs>
                </a:gsLst>
                <a:lin ang="16200000" scaled="1"/>
                <a:tileRect/>
              </a:gradFill>
              <a:ln w="9525">
                <a:noFill/>
                <a:round/>
                <a:headEnd/>
                <a:tailEnd/>
              </a:ln>
            </p:spPr>
            <p:txBody>
              <a:bodyPr/>
              <a:lstStyle/>
              <a:p>
                <a:pPr>
                  <a:defRPr/>
                </a:pPr>
                <a:endParaRPr lang="en-US">
                  <a:ea typeface="ＭＳ Ｐゴシック" pitchFamily="-112" charset="-128"/>
                </a:endParaRPr>
              </a:p>
            </p:txBody>
          </p:sp>
          <p:sp>
            <p:nvSpPr>
              <p:cNvPr id="33" name="Freeform 10">
                <a:extLst>
                  <a:ext uri="{FF2B5EF4-FFF2-40B4-BE49-F238E27FC236}">
                    <a16:creationId xmlns:a16="http://schemas.microsoft.com/office/drawing/2014/main" id="{C060E5BD-E87F-4879-B49C-A0651AF1ECF4}"/>
                  </a:ext>
                </a:extLst>
              </p:cNvPr>
              <p:cNvSpPr>
                <a:spLocks/>
              </p:cNvSpPr>
              <p:nvPr/>
            </p:nvSpPr>
            <p:spPr bwMode="auto">
              <a:xfrm>
                <a:off x="4354258" y="3504327"/>
                <a:ext cx="2234948" cy="3508278"/>
              </a:xfrm>
              <a:custGeom>
                <a:avLst/>
                <a:gdLst/>
                <a:ahLst/>
                <a:cxnLst>
                  <a:cxn ang="0">
                    <a:pos x="82" y="0"/>
                  </a:cxn>
                  <a:cxn ang="0">
                    <a:pos x="57" y="77"/>
                  </a:cxn>
                  <a:cxn ang="0">
                    <a:pos x="35" y="167"/>
                  </a:cxn>
                  <a:cxn ang="0">
                    <a:pos x="16" y="287"/>
                  </a:cxn>
                  <a:cxn ang="0">
                    <a:pos x="2" y="436"/>
                  </a:cxn>
                  <a:cxn ang="0">
                    <a:pos x="2" y="609"/>
                  </a:cxn>
                  <a:cxn ang="0">
                    <a:pos x="8" y="703"/>
                  </a:cxn>
                  <a:cxn ang="0">
                    <a:pos x="20" y="803"/>
                  </a:cxn>
                  <a:cxn ang="0">
                    <a:pos x="37" y="905"/>
                  </a:cxn>
                  <a:cxn ang="0">
                    <a:pos x="61" y="1013"/>
                  </a:cxn>
                  <a:cxn ang="0">
                    <a:pos x="86" y="1100"/>
                  </a:cxn>
                  <a:cxn ang="0">
                    <a:pos x="149" y="1279"/>
                  </a:cxn>
                  <a:cxn ang="0">
                    <a:pos x="233" y="1463"/>
                  </a:cxn>
                  <a:cxn ang="0">
                    <a:pos x="341" y="1655"/>
                  </a:cxn>
                  <a:cxn ang="0">
                    <a:pos x="469" y="1850"/>
                  </a:cxn>
                  <a:cxn ang="0">
                    <a:pos x="618" y="2050"/>
                  </a:cxn>
                  <a:cxn ang="0">
                    <a:pos x="789" y="2252"/>
                  </a:cxn>
                  <a:cxn ang="0">
                    <a:pos x="981" y="2457"/>
                  </a:cxn>
                  <a:cxn ang="0">
                    <a:pos x="1085" y="2561"/>
                  </a:cxn>
                  <a:cxn ang="0">
                    <a:pos x="1533" y="2991"/>
                  </a:cxn>
                  <a:cxn ang="0">
                    <a:pos x="1896" y="3348"/>
                  </a:cxn>
                  <a:cxn ang="0">
                    <a:pos x="2179" y="3642"/>
                  </a:cxn>
                  <a:cxn ang="0">
                    <a:pos x="2342" y="3823"/>
                  </a:cxn>
                  <a:cxn ang="0">
                    <a:pos x="2428" y="3929"/>
                  </a:cxn>
                  <a:cxn ang="0">
                    <a:pos x="2501" y="4023"/>
                  </a:cxn>
                  <a:cxn ang="0">
                    <a:pos x="2556" y="4106"/>
                  </a:cxn>
                  <a:cxn ang="0">
                    <a:pos x="2595" y="4180"/>
                  </a:cxn>
                  <a:cxn ang="0">
                    <a:pos x="2620" y="4245"/>
                  </a:cxn>
                  <a:cxn ang="0">
                    <a:pos x="2632" y="4302"/>
                  </a:cxn>
                  <a:cxn ang="0">
                    <a:pos x="2630" y="4353"/>
                  </a:cxn>
                  <a:cxn ang="0">
                    <a:pos x="2619" y="4400"/>
                  </a:cxn>
                  <a:cxn ang="0">
                    <a:pos x="2817" y="3629"/>
                  </a:cxn>
                  <a:cxn ang="0">
                    <a:pos x="2811" y="3605"/>
                  </a:cxn>
                  <a:cxn ang="0">
                    <a:pos x="2785" y="3540"/>
                  </a:cxn>
                  <a:cxn ang="0">
                    <a:pos x="2740" y="3436"/>
                  </a:cxn>
                  <a:cxn ang="0">
                    <a:pos x="2668" y="3303"/>
                  </a:cxn>
                  <a:cxn ang="0">
                    <a:pos x="2566" y="3140"/>
                  </a:cxn>
                  <a:cxn ang="0">
                    <a:pos x="2463" y="3004"/>
                  </a:cxn>
                  <a:cxn ang="0">
                    <a:pos x="2385" y="2908"/>
                  </a:cxn>
                  <a:cxn ang="0">
                    <a:pos x="2297" y="2808"/>
                  </a:cxn>
                  <a:cxn ang="0">
                    <a:pos x="2196" y="2706"/>
                  </a:cxn>
                  <a:cxn ang="0">
                    <a:pos x="2085" y="2600"/>
                  </a:cxn>
                  <a:cxn ang="0">
                    <a:pos x="2024" y="2545"/>
                  </a:cxn>
                  <a:cxn ang="0">
                    <a:pos x="1753" y="2317"/>
                  </a:cxn>
                  <a:cxn ang="0">
                    <a:pos x="1447" y="2066"/>
                  </a:cxn>
                  <a:cxn ang="0">
                    <a:pos x="1207" y="1862"/>
                  </a:cxn>
                  <a:cxn ang="0">
                    <a:pos x="1046" y="1716"/>
                  </a:cxn>
                  <a:cxn ang="0">
                    <a:pos x="891" y="1565"/>
                  </a:cxn>
                  <a:cxn ang="0">
                    <a:pos x="740" y="1406"/>
                  </a:cxn>
                  <a:cxn ang="0">
                    <a:pos x="599" y="1241"/>
                  </a:cxn>
                  <a:cxn ang="0">
                    <a:pos x="469" y="1070"/>
                  </a:cxn>
                  <a:cxn ang="0">
                    <a:pos x="353" y="892"/>
                  </a:cxn>
                  <a:cxn ang="0">
                    <a:pos x="302" y="799"/>
                  </a:cxn>
                  <a:cxn ang="0">
                    <a:pos x="255" y="705"/>
                  </a:cxn>
                  <a:cxn ang="0">
                    <a:pos x="212" y="611"/>
                  </a:cxn>
                  <a:cxn ang="0">
                    <a:pos x="177" y="513"/>
                  </a:cxn>
                  <a:cxn ang="0">
                    <a:pos x="145" y="415"/>
                  </a:cxn>
                  <a:cxn ang="0">
                    <a:pos x="120" y="312"/>
                  </a:cxn>
                  <a:cxn ang="0">
                    <a:pos x="100" y="210"/>
                  </a:cxn>
                  <a:cxn ang="0">
                    <a:pos x="86" y="106"/>
                  </a:cxn>
                  <a:cxn ang="0">
                    <a:pos x="82" y="0"/>
                  </a:cxn>
                </a:cxnLst>
                <a:rect l="0" t="0" r="r" b="b"/>
                <a:pathLst>
                  <a:path w="2817" h="4420">
                    <a:moveTo>
                      <a:pt x="82" y="0"/>
                    </a:moveTo>
                    <a:lnTo>
                      <a:pt x="82" y="0"/>
                    </a:lnTo>
                    <a:lnTo>
                      <a:pt x="74" y="20"/>
                    </a:lnTo>
                    <a:lnTo>
                      <a:pt x="57" y="77"/>
                    </a:lnTo>
                    <a:lnTo>
                      <a:pt x="47" y="118"/>
                    </a:lnTo>
                    <a:lnTo>
                      <a:pt x="35" y="167"/>
                    </a:lnTo>
                    <a:lnTo>
                      <a:pt x="25" y="224"/>
                    </a:lnTo>
                    <a:lnTo>
                      <a:pt x="16" y="287"/>
                    </a:lnTo>
                    <a:lnTo>
                      <a:pt x="8" y="360"/>
                    </a:lnTo>
                    <a:lnTo>
                      <a:pt x="2" y="436"/>
                    </a:lnTo>
                    <a:lnTo>
                      <a:pt x="0" y="521"/>
                    </a:lnTo>
                    <a:lnTo>
                      <a:pt x="2" y="609"/>
                    </a:lnTo>
                    <a:lnTo>
                      <a:pt x="4" y="656"/>
                    </a:lnTo>
                    <a:lnTo>
                      <a:pt x="8" y="703"/>
                    </a:lnTo>
                    <a:lnTo>
                      <a:pt x="14" y="752"/>
                    </a:lnTo>
                    <a:lnTo>
                      <a:pt x="20" y="803"/>
                    </a:lnTo>
                    <a:lnTo>
                      <a:pt x="27" y="854"/>
                    </a:lnTo>
                    <a:lnTo>
                      <a:pt x="37" y="905"/>
                    </a:lnTo>
                    <a:lnTo>
                      <a:pt x="49" y="958"/>
                    </a:lnTo>
                    <a:lnTo>
                      <a:pt x="61" y="1013"/>
                    </a:lnTo>
                    <a:lnTo>
                      <a:pt x="61" y="1013"/>
                    </a:lnTo>
                    <a:lnTo>
                      <a:pt x="86" y="1100"/>
                    </a:lnTo>
                    <a:lnTo>
                      <a:pt x="116" y="1188"/>
                    </a:lnTo>
                    <a:lnTo>
                      <a:pt x="149" y="1279"/>
                    </a:lnTo>
                    <a:lnTo>
                      <a:pt x="188" y="1371"/>
                    </a:lnTo>
                    <a:lnTo>
                      <a:pt x="233" y="1463"/>
                    </a:lnTo>
                    <a:lnTo>
                      <a:pt x="285" y="1559"/>
                    </a:lnTo>
                    <a:lnTo>
                      <a:pt x="341" y="1655"/>
                    </a:lnTo>
                    <a:lnTo>
                      <a:pt x="402" y="1752"/>
                    </a:lnTo>
                    <a:lnTo>
                      <a:pt x="469" y="1850"/>
                    </a:lnTo>
                    <a:lnTo>
                      <a:pt x="540" y="1950"/>
                    </a:lnTo>
                    <a:lnTo>
                      <a:pt x="618" y="2050"/>
                    </a:lnTo>
                    <a:lnTo>
                      <a:pt x="701" y="2150"/>
                    </a:lnTo>
                    <a:lnTo>
                      <a:pt x="789" y="2252"/>
                    </a:lnTo>
                    <a:lnTo>
                      <a:pt x="881" y="2354"/>
                    </a:lnTo>
                    <a:lnTo>
                      <a:pt x="981" y="2457"/>
                    </a:lnTo>
                    <a:lnTo>
                      <a:pt x="1085" y="2561"/>
                    </a:lnTo>
                    <a:lnTo>
                      <a:pt x="1085" y="2561"/>
                    </a:lnTo>
                    <a:lnTo>
                      <a:pt x="1321" y="2784"/>
                    </a:lnTo>
                    <a:lnTo>
                      <a:pt x="1533" y="2991"/>
                    </a:lnTo>
                    <a:lnTo>
                      <a:pt x="1725" y="3177"/>
                    </a:lnTo>
                    <a:lnTo>
                      <a:pt x="1896" y="3348"/>
                    </a:lnTo>
                    <a:lnTo>
                      <a:pt x="2045" y="3503"/>
                    </a:lnTo>
                    <a:lnTo>
                      <a:pt x="2179" y="3642"/>
                    </a:lnTo>
                    <a:lnTo>
                      <a:pt x="2291" y="3766"/>
                    </a:lnTo>
                    <a:lnTo>
                      <a:pt x="2342" y="3823"/>
                    </a:lnTo>
                    <a:lnTo>
                      <a:pt x="2387" y="3878"/>
                    </a:lnTo>
                    <a:lnTo>
                      <a:pt x="2428" y="3929"/>
                    </a:lnTo>
                    <a:lnTo>
                      <a:pt x="2467" y="3978"/>
                    </a:lnTo>
                    <a:lnTo>
                      <a:pt x="2501" y="4023"/>
                    </a:lnTo>
                    <a:lnTo>
                      <a:pt x="2530" y="4067"/>
                    </a:lnTo>
                    <a:lnTo>
                      <a:pt x="2556" y="4106"/>
                    </a:lnTo>
                    <a:lnTo>
                      <a:pt x="2577" y="4145"/>
                    </a:lnTo>
                    <a:lnTo>
                      <a:pt x="2595" y="4180"/>
                    </a:lnTo>
                    <a:lnTo>
                      <a:pt x="2609" y="4214"/>
                    </a:lnTo>
                    <a:lnTo>
                      <a:pt x="2620" y="4245"/>
                    </a:lnTo>
                    <a:lnTo>
                      <a:pt x="2628" y="4275"/>
                    </a:lnTo>
                    <a:lnTo>
                      <a:pt x="2632" y="4302"/>
                    </a:lnTo>
                    <a:lnTo>
                      <a:pt x="2634" y="4330"/>
                    </a:lnTo>
                    <a:lnTo>
                      <a:pt x="2630" y="4353"/>
                    </a:lnTo>
                    <a:lnTo>
                      <a:pt x="2626" y="4377"/>
                    </a:lnTo>
                    <a:lnTo>
                      <a:pt x="2619" y="4400"/>
                    </a:lnTo>
                    <a:lnTo>
                      <a:pt x="2607" y="4420"/>
                    </a:lnTo>
                    <a:lnTo>
                      <a:pt x="2817" y="3629"/>
                    </a:lnTo>
                    <a:lnTo>
                      <a:pt x="2817" y="3629"/>
                    </a:lnTo>
                    <a:lnTo>
                      <a:pt x="2811" y="3605"/>
                    </a:lnTo>
                    <a:lnTo>
                      <a:pt x="2801" y="3578"/>
                    </a:lnTo>
                    <a:lnTo>
                      <a:pt x="2785" y="3540"/>
                    </a:lnTo>
                    <a:lnTo>
                      <a:pt x="2766" y="3493"/>
                    </a:lnTo>
                    <a:lnTo>
                      <a:pt x="2740" y="3436"/>
                    </a:lnTo>
                    <a:lnTo>
                      <a:pt x="2707" y="3373"/>
                    </a:lnTo>
                    <a:lnTo>
                      <a:pt x="2668" y="3303"/>
                    </a:lnTo>
                    <a:lnTo>
                      <a:pt x="2620" y="3224"/>
                    </a:lnTo>
                    <a:lnTo>
                      <a:pt x="2566" y="3140"/>
                    </a:lnTo>
                    <a:lnTo>
                      <a:pt x="2501" y="3051"/>
                    </a:lnTo>
                    <a:lnTo>
                      <a:pt x="2463" y="3004"/>
                    </a:lnTo>
                    <a:lnTo>
                      <a:pt x="2426" y="2957"/>
                    </a:lnTo>
                    <a:lnTo>
                      <a:pt x="2385" y="2908"/>
                    </a:lnTo>
                    <a:lnTo>
                      <a:pt x="2342" y="2859"/>
                    </a:lnTo>
                    <a:lnTo>
                      <a:pt x="2297" y="2808"/>
                    </a:lnTo>
                    <a:lnTo>
                      <a:pt x="2248" y="2757"/>
                    </a:lnTo>
                    <a:lnTo>
                      <a:pt x="2196" y="2706"/>
                    </a:lnTo>
                    <a:lnTo>
                      <a:pt x="2142" y="2653"/>
                    </a:lnTo>
                    <a:lnTo>
                      <a:pt x="2085" y="2600"/>
                    </a:lnTo>
                    <a:lnTo>
                      <a:pt x="2024" y="2545"/>
                    </a:lnTo>
                    <a:lnTo>
                      <a:pt x="2024" y="2545"/>
                    </a:lnTo>
                    <a:lnTo>
                      <a:pt x="1894" y="2435"/>
                    </a:lnTo>
                    <a:lnTo>
                      <a:pt x="1753" y="2317"/>
                    </a:lnTo>
                    <a:lnTo>
                      <a:pt x="1604" y="2195"/>
                    </a:lnTo>
                    <a:lnTo>
                      <a:pt x="1447" y="2066"/>
                    </a:lnTo>
                    <a:lnTo>
                      <a:pt x="1288" y="1930"/>
                    </a:lnTo>
                    <a:lnTo>
                      <a:pt x="1207" y="1862"/>
                    </a:lnTo>
                    <a:lnTo>
                      <a:pt x="1127" y="1789"/>
                    </a:lnTo>
                    <a:lnTo>
                      <a:pt x="1046" y="1716"/>
                    </a:lnTo>
                    <a:lnTo>
                      <a:pt x="968" y="1642"/>
                    </a:lnTo>
                    <a:lnTo>
                      <a:pt x="891" y="1565"/>
                    </a:lnTo>
                    <a:lnTo>
                      <a:pt x="815" y="1487"/>
                    </a:lnTo>
                    <a:lnTo>
                      <a:pt x="740" y="1406"/>
                    </a:lnTo>
                    <a:lnTo>
                      <a:pt x="669" y="1324"/>
                    </a:lnTo>
                    <a:lnTo>
                      <a:pt x="599" y="1241"/>
                    </a:lnTo>
                    <a:lnTo>
                      <a:pt x="532" y="1157"/>
                    </a:lnTo>
                    <a:lnTo>
                      <a:pt x="469" y="1070"/>
                    </a:lnTo>
                    <a:lnTo>
                      <a:pt x="410" y="982"/>
                    </a:lnTo>
                    <a:lnTo>
                      <a:pt x="353" y="892"/>
                    </a:lnTo>
                    <a:lnTo>
                      <a:pt x="328" y="845"/>
                    </a:lnTo>
                    <a:lnTo>
                      <a:pt x="302" y="799"/>
                    </a:lnTo>
                    <a:lnTo>
                      <a:pt x="279" y="752"/>
                    </a:lnTo>
                    <a:lnTo>
                      <a:pt x="255" y="705"/>
                    </a:lnTo>
                    <a:lnTo>
                      <a:pt x="233" y="658"/>
                    </a:lnTo>
                    <a:lnTo>
                      <a:pt x="212" y="611"/>
                    </a:lnTo>
                    <a:lnTo>
                      <a:pt x="194" y="562"/>
                    </a:lnTo>
                    <a:lnTo>
                      <a:pt x="177" y="513"/>
                    </a:lnTo>
                    <a:lnTo>
                      <a:pt x="159" y="464"/>
                    </a:lnTo>
                    <a:lnTo>
                      <a:pt x="145" y="415"/>
                    </a:lnTo>
                    <a:lnTo>
                      <a:pt x="131" y="364"/>
                    </a:lnTo>
                    <a:lnTo>
                      <a:pt x="120" y="312"/>
                    </a:lnTo>
                    <a:lnTo>
                      <a:pt x="108" y="261"/>
                    </a:lnTo>
                    <a:lnTo>
                      <a:pt x="100" y="210"/>
                    </a:lnTo>
                    <a:lnTo>
                      <a:pt x="92" y="159"/>
                    </a:lnTo>
                    <a:lnTo>
                      <a:pt x="86" y="106"/>
                    </a:lnTo>
                    <a:lnTo>
                      <a:pt x="84" y="53"/>
                    </a:lnTo>
                    <a:lnTo>
                      <a:pt x="82" y="0"/>
                    </a:lnTo>
                    <a:lnTo>
                      <a:pt x="82" y="0"/>
                    </a:lnTo>
                    <a:close/>
                  </a:path>
                </a:pathLst>
              </a:custGeom>
              <a:gradFill flip="none" rotWithShape="1">
                <a:gsLst>
                  <a:gs pos="0">
                    <a:schemeClr val="accent6">
                      <a:lumMod val="5000"/>
                      <a:lumOff val="95000"/>
                    </a:schemeClr>
                  </a:gs>
                  <a:gs pos="74000">
                    <a:schemeClr val="accent1">
                      <a:lumMod val="60000"/>
                      <a:lumOff val="40000"/>
                    </a:schemeClr>
                  </a:gs>
                  <a:gs pos="83000">
                    <a:schemeClr val="accent1">
                      <a:lumMod val="40000"/>
                      <a:lumOff val="60000"/>
                    </a:schemeClr>
                  </a:gs>
                  <a:gs pos="100000">
                    <a:schemeClr val="accent1">
                      <a:lumMod val="20000"/>
                      <a:lumOff val="80000"/>
                    </a:schemeClr>
                  </a:gs>
                </a:gsLst>
                <a:lin ang="5400000" scaled="1"/>
                <a:tileRect/>
              </a:gradFill>
              <a:ln w="9525">
                <a:noFill/>
                <a:round/>
                <a:headEnd/>
                <a:tailEnd/>
              </a:ln>
            </p:spPr>
            <p:txBody>
              <a:bodyPr/>
              <a:lstStyle/>
              <a:p>
                <a:pPr>
                  <a:defRPr/>
                </a:pPr>
                <a:endParaRPr lang="en-US">
                  <a:ea typeface="ＭＳ Ｐゴシック" pitchFamily="-112" charset="-128"/>
                </a:endParaRPr>
              </a:p>
            </p:txBody>
          </p:sp>
          <p:sp>
            <p:nvSpPr>
              <p:cNvPr id="34" name="Freeform 11">
                <a:extLst>
                  <a:ext uri="{FF2B5EF4-FFF2-40B4-BE49-F238E27FC236}">
                    <a16:creationId xmlns:a16="http://schemas.microsoft.com/office/drawing/2014/main" id="{2369C9DE-A154-439D-9348-AB88AF9C2336}"/>
                  </a:ext>
                </a:extLst>
              </p:cNvPr>
              <p:cNvSpPr>
                <a:spLocks/>
              </p:cNvSpPr>
              <p:nvPr/>
            </p:nvSpPr>
            <p:spPr bwMode="auto">
              <a:xfrm>
                <a:off x="4546325" y="4021844"/>
                <a:ext cx="2011983" cy="146842"/>
              </a:xfrm>
              <a:custGeom>
                <a:avLst/>
                <a:gdLst/>
                <a:ahLst/>
                <a:cxnLst>
                  <a:cxn ang="0">
                    <a:pos x="0" y="0"/>
                  </a:cxn>
                  <a:cxn ang="0">
                    <a:pos x="0" y="0"/>
                  </a:cxn>
                  <a:cxn ang="0">
                    <a:pos x="19" y="47"/>
                  </a:cxn>
                  <a:cxn ang="0">
                    <a:pos x="43" y="94"/>
                  </a:cxn>
                  <a:cxn ang="0">
                    <a:pos x="66" y="140"/>
                  </a:cxn>
                  <a:cxn ang="0">
                    <a:pos x="90" y="185"/>
                  </a:cxn>
                  <a:cxn ang="0">
                    <a:pos x="2512" y="185"/>
                  </a:cxn>
                  <a:cxn ang="0">
                    <a:pos x="2512" y="185"/>
                  </a:cxn>
                  <a:cxn ang="0">
                    <a:pos x="2544" y="118"/>
                  </a:cxn>
                  <a:cxn ang="0">
                    <a:pos x="2544" y="118"/>
                  </a:cxn>
                  <a:cxn ang="0">
                    <a:pos x="2522" y="59"/>
                  </a:cxn>
                  <a:cxn ang="0">
                    <a:pos x="2498" y="0"/>
                  </a:cxn>
                  <a:cxn ang="0">
                    <a:pos x="3" y="0"/>
                  </a:cxn>
                  <a:cxn ang="0">
                    <a:pos x="3" y="0"/>
                  </a:cxn>
                  <a:cxn ang="0">
                    <a:pos x="0" y="0"/>
                  </a:cxn>
                  <a:cxn ang="0">
                    <a:pos x="0" y="0"/>
                  </a:cxn>
                </a:cxnLst>
                <a:rect l="0" t="0" r="r" b="b"/>
                <a:pathLst>
                  <a:path w="2544" h="185">
                    <a:moveTo>
                      <a:pt x="0" y="0"/>
                    </a:moveTo>
                    <a:lnTo>
                      <a:pt x="0" y="0"/>
                    </a:lnTo>
                    <a:lnTo>
                      <a:pt x="19" y="47"/>
                    </a:lnTo>
                    <a:lnTo>
                      <a:pt x="43" y="94"/>
                    </a:lnTo>
                    <a:lnTo>
                      <a:pt x="66" y="140"/>
                    </a:lnTo>
                    <a:lnTo>
                      <a:pt x="90" y="185"/>
                    </a:lnTo>
                    <a:lnTo>
                      <a:pt x="2512" y="185"/>
                    </a:lnTo>
                    <a:lnTo>
                      <a:pt x="2512" y="185"/>
                    </a:lnTo>
                    <a:lnTo>
                      <a:pt x="2544" y="118"/>
                    </a:lnTo>
                    <a:lnTo>
                      <a:pt x="2544" y="118"/>
                    </a:lnTo>
                    <a:lnTo>
                      <a:pt x="2522" y="59"/>
                    </a:lnTo>
                    <a:lnTo>
                      <a:pt x="2498" y="0"/>
                    </a:lnTo>
                    <a:lnTo>
                      <a:pt x="3" y="0"/>
                    </a:lnTo>
                    <a:lnTo>
                      <a:pt x="3" y="0"/>
                    </a:lnTo>
                    <a:lnTo>
                      <a:pt x="0" y="0"/>
                    </a:lnTo>
                    <a:lnTo>
                      <a:pt x="0"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35" name="Freeform 12">
                <a:extLst>
                  <a:ext uri="{FF2B5EF4-FFF2-40B4-BE49-F238E27FC236}">
                    <a16:creationId xmlns:a16="http://schemas.microsoft.com/office/drawing/2014/main" id="{1C10330E-8B9F-4DE9-B70B-1E1DBF65320C}"/>
                  </a:ext>
                </a:extLst>
              </p:cNvPr>
              <p:cNvSpPr>
                <a:spLocks/>
              </p:cNvSpPr>
              <p:nvPr/>
            </p:nvSpPr>
            <p:spPr bwMode="auto">
              <a:xfrm>
                <a:off x="4828566" y="4489004"/>
                <a:ext cx="1629759" cy="146841"/>
              </a:xfrm>
              <a:custGeom>
                <a:avLst/>
                <a:gdLst/>
                <a:ahLst/>
                <a:cxnLst>
                  <a:cxn ang="0">
                    <a:pos x="1959" y="0"/>
                  </a:cxn>
                  <a:cxn ang="0">
                    <a:pos x="1896" y="0"/>
                  </a:cxn>
                  <a:cxn ang="0">
                    <a:pos x="0" y="0"/>
                  </a:cxn>
                  <a:cxn ang="0">
                    <a:pos x="0" y="0"/>
                  </a:cxn>
                  <a:cxn ang="0">
                    <a:pos x="78" y="92"/>
                  </a:cxn>
                  <a:cxn ang="0">
                    <a:pos x="159" y="185"/>
                  </a:cxn>
                  <a:cxn ang="0">
                    <a:pos x="1749" y="185"/>
                  </a:cxn>
                  <a:cxn ang="0">
                    <a:pos x="1959" y="185"/>
                  </a:cxn>
                  <a:cxn ang="0">
                    <a:pos x="1959" y="185"/>
                  </a:cxn>
                  <a:cxn ang="0">
                    <a:pos x="1978" y="183"/>
                  </a:cxn>
                  <a:cxn ang="0">
                    <a:pos x="1996" y="177"/>
                  </a:cxn>
                  <a:cxn ang="0">
                    <a:pos x="2012" y="169"/>
                  </a:cxn>
                  <a:cxn ang="0">
                    <a:pos x="2025" y="157"/>
                  </a:cxn>
                  <a:cxn ang="0">
                    <a:pos x="2037" y="144"/>
                  </a:cxn>
                  <a:cxn ang="0">
                    <a:pos x="2047" y="128"/>
                  </a:cxn>
                  <a:cxn ang="0">
                    <a:pos x="2051" y="110"/>
                  </a:cxn>
                  <a:cxn ang="0">
                    <a:pos x="2053" y="92"/>
                  </a:cxn>
                  <a:cxn ang="0">
                    <a:pos x="2053" y="92"/>
                  </a:cxn>
                  <a:cxn ang="0">
                    <a:pos x="2051" y="73"/>
                  </a:cxn>
                  <a:cxn ang="0">
                    <a:pos x="2047" y="57"/>
                  </a:cxn>
                  <a:cxn ang="0">
                    <a:pos x="2037" y="41"/>
                  </a:cxn>
                  <a:cxn ang="0">
                    <a:pos x="2025" y="28"/>
                  </a:cxn>
                  <a:cxn ang="0">
                    <a:pos x="2012" y="16"/>
                  </a:cxn>
                  <a:cxn ang="0">
                    <a:pos x="1996" y="8"/>
                  </a:cxn>
                  <a:cxn ang="0">
                    <a:pos x="1978" y="2"/>
                  </a:cxn>
                  <a:cxn ang="0">
                    <a:pos x="1959" y="0"/>
                  </a:cxn>
                  <a:cxn ang="0">
                    <a:pos x="1959" y="0"/>
                  </a:cxn>
                </a:cxnLst>
                <a:rect l="0" t="0" r="r" b="b"/>
                <a:pathLst>
                  <a:path w="2053" h="185">
                    <a:moveTo>
                      <a:pt x="1959" y="0"/>
                    </a:moveTo>
                    <a:lnTo>
                      <a:pt x="1896" y="0"/>
                    </a:lnTo>
                    <a:lnTo>
                      <a:pt x="0" y="0"/>
                    </a:lnTo>
                    <a:lnTo>
                      <a:pt x="0" y="0"/>
                    </a:lnTo>
                    <a:lnTo>
                      <a:pt x="78" y="92"/>
                    </a:lnTo>
                    <a:lnTo>
                      <a:pt x="159" y="185"/>
                    </a:lnTo>
                    <a:lnTo>
                      <a:pt x="1749" y="185"/>
                    </a:lnTo>
                    <a:lnTo>
                      <a:pt x="1959" y="185"/>
                    </a:lnTo>
                    <a:lnTo>
                      <a:pt x="1959" y="185"/>
                    </a:lnTo>
                    <a:lnTo>
                      <a:pt x="1978" y="183"/>
                    </a:lnTo>
                    <a:lnTo>
                      <a:pt x="1996" y="177"/>
                    </a:lnTo>
                    <a:lnTo>
                      <a:pt x="2012" y="169"/>
                    </a:lnTo>
                    <a:lnTo>
                      <a:pt x="2025" y="157"/>
                    </a:lnTo>
                    <a:lnTo>
                      <a:pt x="2037" y="144"/>
                    </a:lnTo>
                    <a:lnTo>
                      <a:pt x="2047" y="128"/>
                    </a:lnTo>
                    <a:lnTo>
                      <a:pt x="2051" y="110"/>
                    </a:lnTo>
                    <a:lnTo>
                      <a:pt x="2053" y="92"/>
                    </a:lnTo>
                    <a:lnTo>
                      <a:pt x="2053" y="92"/>
                    </a:lnTo>
                    <a:lnTo>
                      <a:pt x="2051" y="73"/>
                    </a:lnTo>
                    <a:lnTo>
                      <a:pt x="2047" y="57"/>
                    </a:lnTo>
                    <a:lnTo>
                      <a:pt x="2037" y="41"/>
                    </a:lnTo>
                    <a:lnTo>
                      <a:pt x="2025" y="28"/>
                    </a:lnTo>
                    <a:lnTo>
                      <a:pt x="2012" y="16"/>
                    </a:lnTo>
                    <a:lnTo>
                      <a:pt x="1996" y="8"/>
                    </a:lnTo>
                    <a:lnTo>
                      <a:pt x="1978" y="2"/>
                    </a:lnTo>
                    <a:lnTo>
                      <a:pt x="1959" y="0"/>
                    </a:lnTo>
                    <a:lnTo>
                      <a:pt x="1959" y="0"/>
                    </a:ln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36" name="Freeform 13">
                <a:extLst>
                  <a:ext uri="{FF2B5EF4-FFF2-40B4-BE49-F238E27FC236}">
                    <a16:creationId xmlns:a16="http://schemas.microsoft.com/office/drawing/2014/main" id="{74B45C39-DE40-416F-BBCD-D536D32DD606}"/>
                  </a:ext>
                </a:extLst>
              </p:cNvPr>
              <p:cNvSpPr>
                <a:spLocks/>
              </p:cNvSpPr>
              <p:nvPr/>
            </p:nvSpPr>
            <p:spPr bwMode="auto">
              <a:xfrm>
                <a:off x="5235869" y="4909895"/>
                <a:ext cx="1024572" cy="145073"/>
              </a:xfrm>
              <a:custGeom>
                <a:avLst/>
                <a:gdLst/>
                <a:ahLst/>
                <a:cxnLst>
                  <a:cxn ang="0">
                    <a:pos x="1199" y="0"/>
                  </a:cxn>
                  <a:cxn ang="0">
                    <a:pos x="915" y="0"/>
                  </a:cxn>
                  <a:cxn ang="0">
                    <a:pos x="0" y="0"/>
                  </a:cxn>
                  <a:cxn ang="0">
                    <a:pos x="0" y="0"/>
                  </a:cxn>
                  <a:cxn ang="0">
                    <a:pos x="104" y="93"/>
                  </a:cxn>
                  <a:cxn ang="0">
                    <a:pos x="208" y="185"/>
                  </a:cxn>
                  <a:cxn ang="0">
                    <a:pos x="713" y="185"/>
                  </a:cxn>
                  <a:cxn ang="0">
                    <a:pos x="1199" y="185"/>
                  </a:cxn>
                  <a:cxn ang="0">
                    <a:pos x="1199" y="185"/>
                  </a:cxn>
                  <a:cxn ang="0">
                    <a:pos x="1217" y="183"/>
                  </a:cxn>
                  <a:cxn ang="0">
                    <a:pos x="1235" y="177"/>
                  </a:cxn>
                  <a:cxn ang="0">
                    <a:pos x="1250" y="169"/>
                  </a:cxn>
                  <a:cxn ang="0">
                    <a:pos x="1264" y="157"/>
                  </a:cxn>
                  <a:cxn ang="0">
                    <a:pos x="1276" y="144"/>
                  </a:cxn>
                  <a:cxn ang="0">
                    <a:pos x="1286" y="128"/>
                  </a:cxn>
                  <a:cxn ang="0">
                    <a:pos x="1292" y="110"/>
                  </a:cxn>
                  <a:cxn ang="0">
                    <a:pos x="1294" y="93"/>
                  </a:cxn>
                  <a:cxn ang="0">
                    <a:pos x="1294" y="93"/>
                  </a:cxn>
                  <a:cxn ang="0">
                    <a:pos x="1292" y="73"/>
                  </a:cxn>
                  <a:cxn ang="0">
                    <a:pos x="1286" y="55"/>
                  </a:cxn>
                  <a:cxn ang="0">
                    <a:pos x="1276" y="40"/>
                  </a:cxn>
                  <a:cxn ang="0">
                    <a:pos x="1264" y="28"/>
                  </a:cxn>
                  <a:cxn ang="0">
                    <a:pos x="1250" y="16"/>
                  </a:cxn>
                  <a:cxn ang="0">
                    <a:pos x="1235" y="6"/>
                  </a:cxn>
                  <a:cxn ang="0">
                    <a:pos x="1217" y="2"/>
                  </a:cxn>
                  <a:cxn ang="0">
                    <a:pos x="1199" y="0"/>
                  </a:cxn>
                  <a:cxn ang="0">
                    <a:pos x="1199" y="0"/>
                  </a:cxn>
                </a:cxnLst>
                <a:rect l="0" t="0" r="r" b="b"/>
                <a:pathLst>
                  <a:path w="1294" h="185">
                    <a:moveTo>
                      <a:pt x="1199" y="0"/>
                    </a:moveTo>
                    <a:lnTo>
                      <a:pt x="915" y="0"/>
                    </a:lnTo>
                    <a:lnTo>
                      <a:pt x="0" y="0"/>
                    </a:lnTo>
                    <a:lnTo>
                      <a:pt x="0" y="0"/>
                    </a:lnTo>
                    <a:lnTo>
                      <a:pt x="104" y="93"/>
                    </a:lnTo>
                    <a:lnTo>
                      <a:pt x="208" y="185"/>
                    </a:lnTo>
                    <a:lnTo>
                      <a:pt x="713" y="185"/>
                    </a:lnTo>
                    <a:lnTo>
                      <a:pt x="1199" y="185"/>
                    </a:lnTo>
                    <a:lnTo>
                      <a:pt x="1199" y="185"/>
                    </a:lnTo>
                    <a:lnTo>
                      <a:pt x="1217" y="183"/>
                    </a:lnTo>
                    <a:lnTo>
                      <a:pt x="1235" y="177"/>
                    </a:lnTo>
                    <a:lnTo>
                      <a:pt x="1250" y="169"/>
                    </a:lnTo>
                    <a:lnTo>
                      <a:pt x="1264" y="157"/>
                    </a:lnTo>
                    <a:lnTo>
                      <a:pt x="1276" y="144"/>
                    </a:lnTo>
                    <a:lnTo>
                      <a:pt x="1286" y="128"/>
                    </a:lnTo>
                    <a:lnTo>
                      <a:pt x="1292" y="110"/>
                    </a:lnTo>
                    <a:lnTo>
                      <a:pt x="1294" y="93"/>
                    </a:lnTo>
                    <a:lnTo>
                      <a:pt x="1294" y="93"/>
                    </a:lnTo>
                    <a:lnTo>
                      <a:pt x="1292" y="73"/>
                    </a:lnTo>
                    <a:lnTo>
                      <a:pt x="1286" y="55"/>
                    </a:lnTo>
                    <a:lnTo>
                      <a:pt x="1276" y="40"/>
                    </a:lnTo>
                    <a:lnTo>
                      <a:pt x="1264" y="28"/>
                    </a:lnTo>
                    <a:lnTo>
                      <a:pt x="1250" y="16"/>
                    </a:lnTo>
                    <a:lnTo>
                      <a:pt x="1235" y="6"/>
                    </a:lnTo>
                    <a:lnTo>
                      <a:pt x="1217" y="2"/>
                    </a:lnTo>
                    <a:lnTo>
                      <a:pt x="1199" y="0"/>
                    </a:lnTo>
                    <a:lnTo>
                      <a:pt x="1199"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37" name="Freeform 14">
                <a:extLst>
                  <a:ext uri="{FF2B5EF4-FFF2-40B4-BE49-F238E27FC236}">
                    <a16:creationId xmlns:a16="http://schemas.microsoft.com/office/drawing/2014/main" id="{A5C254C3-5AEC-4A12-87BD-4D97F533C5F1}"/>
                  </a:ext>
                </a:extLst>
              </p:cNvPr>
              <p:cNvSpPr>
                <a:spLocks/>
              </p:cNvSpPr>
              <p:nvPr/>
            </p:nvSpPr>
            <p:spPr bwMode="auto">
              <a:xfrm>
                <a:off x="4813189" y="3163901"/>
                <a:ext cx="1281158" cy="145073"/>
              </a:xfrm>
              <a:custGeom>
                <a:avLst/>
                <a:gdLst/>
                <a:ahLst/>
                <a:cxnLst>
                  <a:cxn ang="0">
                    <a:pos x="1464" y="0"/>
                  </a:cxn>
                  <a:cxn ang="0">
                    <a:pos x="381" y="0"/>
                  </a:cxn>
                  <a:cxn ang="0">
                    <a:pos x="94" y="0"/>
                  </a:cxn>
                  <a:cxn ang="0">
                    <a:pos x="94" y="0"/>
                  </a:cxn>
                  <a:cxn ang="0">
                    <a:pos x="75" y="2"/>
                  </a:cxn>
                  <a:cxn ang="0">
                    <a:pos x="57" y="8"/>
                  </a:cxn>
                  <a:cxn ang="0">
                    <a:pos x="41" y="16"/>
                  </a:cxn>
                  <a:cxn ang="0">
                    <a:pos x="28" y="28"/>
                  </a:cxn>
                  <a:cxn ang="0">
                    <a:pos x="16" y="41"/>
                  </a:cxn>
                  <a:cxn ang="0">
                    <a:pos x="8" y="57"/>
                  </a:cxn>
                  <a:cxn ang="0">
                    <a:pos x="2" y="75"/>
                  </a:cxn>
                  <a:cxn ang="0">
                    <a:pos x="0" y="93"/>
                  </a:cxn>
                  <a:cxn ang="0">
                    <a:pos x="0" y="93"/>
                  </a:cxn>
                  <a:cxn ang="0">
                    <a:pos x="2" y="112"/>
                  </a:cxn>
                  <a:cxn ang="0">
                    <a:pos x="8" y="130"/>
                  </a:cxn>
                  <a:cxn ang="0">
                    <a:pos x="16" y="146"/>
                  </a:cxn>
                  <a:cxn ang="0">
                    <a:pos x="28" y="159"/>
                  </a:cxn>
                  <a:cxn ang="0">
                    <a:pos x="41" y="169"/>
                  </a:cxn>
                  <a:cxn ang="0">
                    <a:pos x="57" y="179"/>
                  </a:cxn>
                  <a:cxn ang="0">
                    <a:pos x="75" y="183"/>
                  </a:cxn>
                  <a:cxn ang="0">
                    <a:pos x="94" y="185"/>
                  </a:cxn>
                  <a:cxn ang="0">
                    <a:pos x="192" y="185"/>
                  </a:cxn>
                  <a:cxn ang="0">
                    <a:pos x="1618" y="185"/>
                  </a:cxn>
                  <a:cxn ang="0">
                    <a:pos x="1618" y="185"/>
                  </a:cxn>
                  <a:cxn ang="0">
                    <a:pos x="1541" y="91"/>
                  </a:cxn>
                  <a:cxn ang="0">
                    <a:pos x="1464" y="0"/>
                  </a:cxn>
                  <a:cxn ang="0">
                    <a:pos x="1464" y="0"/>
                  </a:cxn>
                </a:cxnLst>
                <a:rect l="0" t="0" r="r" b="b"/>
                <a:pathLst>
                  <a:path w="1618" h="185">
                    <a:moveTo>
                      <a:pt x="1464" y="0"/>
                    </a:moveTo>
                    <a:lnTo>
                      <a:pt x="381" y="0"/>
                    </a:lnTo>
                    <a:lnTo>
                      <a:pt x="94" y="0"/>
                    </a:lnTo>
                    <a:lnTo>
                      <a:pt x="94" y="0"/>
                    </a:lnTo>
                    <a:lnTo>
                      <a:pt x="75" y="2"/>
                    </a:lnTo>
                    <a:lnTo>
                      <a:pt x="57" y="8"/>
                    </a:lnTo>
                    <a:lnTo>
                      <a:pt x="41" y="16"/>
                    </a:lnTo>
                    <a:lnTo>
                      <a:pt x="28" y="28"/>
                    </a:lnTo>
                    <a:lnTo>
                      <a:pt x="16" y="41"/>
                    </a:lnTo>
                    <a:lnTo>
                      <a:pt x="8" y="57"/>
                    </a:lnTo>
                    <a:lnTo>
                      <a:pt x="2" y="75"/>
                    </a:lnTo>
                    <a:lnTo>
                      <a:pt x="0" y="93"/>
                    </a:lnTo>
                    <a:lnTo>
                      <a:pt x="0" y="93"/>
                    </a:lnTo>
                    <a:lnTo>
                      <a:pt x="2" y="112"/>
                    </a:lnTo>
                    <a:lnTo>
                      <a:pt x="8" y="130"/>
                    </a:lnTo>
                    <a:lnTo>
                      <a:pt x="16" y="146"/>
                    </a:lnTo>
                    <a:lnTo>
                      <a:pt x="28" y="159"/>
                    </a:lnTo>
                    <a:lnTo>
                      <a:pt x="41" y="169"/>
                    </a:lnTo>
                    <a:lnTo>
                      <a:pt x="57" y="179"/>
                    </a:lnTo>
                    <a:lnTo>
                      <a:pt x="75" y="183"/>
                    </a:lnTo>
                    <a:lnTo>
                      <a:pt x="94" y="185"/>
                    </a:lnTo>
                    <a:lnTo>
                      <a:pt x="192" y="185"/>
                    </a:lnTo>
                    <a:lnTo>
                      <a:pt x="1618" y="185"/>
                    </a:lnTo>
                    <a:lnTo>
                      <a:pt x="1618" y="185"/>
                    </a:lnTo>
                    <a:lnTo>
                      <a:pt x="1541" y="91"/>
                    </a:lnTo>
                    <a:lnTo>
                      <a:pt x="1464" y="0"/>
                    </a:lnTo>
                    <a:lnTo>
                      <a:pt x="1464"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38" name="Freeform 15">
                <a:extLst>
                  <a:ext uri="{FF2B5EF4-FFF2-40B4-BE49-F238E27FC236}">
                    <a16:creationId xmlns:a16="http://schemas.microsoft.com/office/drawing/2014/main" id="{CF439DCF-F882-41B8-9037-ABB733AA7E34}"/>
                  </a:ext>
                </a:extLst>
              </p:cNvPr>
              <p:cNvSpPr>
                <a:spLocks/>
              </p:cNvSpPr>
              <p:nvPr/>
            </p:nvSpPr>
            <p:spPr bwMode="auto">
              <a:xfrm>
                <a:off x="4520453" y="3614931"/>
                <a:ext cx="1875728" cy="145073"/>
              </a:xfrm>
              <a:custGeom>
                <a:avLst/>
                <a:gdLst/>
                <a:ahLst/>
                <a:cxnLst>
                  <a:cxn ang="0">
                    <a:pos x="2253" y="0"/>
                  </a:cxn>
                  <a:cxn ang="0">
                    <a:pos x="239" y="0"/>
                  </a:cxn>
                  <a:cxn ang="0">
                    <a:pos x="104" y="0"/>
                  </a:cxn>
                  <a:cxn ang="0">
                    <a:pos x="104" y="0"/>
                  </a:cxn>
                  <a:cxn ang="0">
                    <a:pos x="82" y="2"/>
                  </a:cxn>
                  <a:cxn ang="0">
                    <a:pos x="63" y="8"/>
                  </a:cxn>
                  <a:cxn ang="0">
                    <a:pos x="45" y="17"/>
                  </a:cxn>
                  <a:cxn ang="0">
                    <a:pos x="29" y="27"/>
                  </a:cxn>
                  <a:cxn ang="0">
                    <a:pos x="18" y="41"/>
                  </a:cxn>
                  <a:cxn ang="0">
                    <a:pos x="8" y="57"/>
                  </a:cxn>
                  <a:cxn ang="0">
                    <a:pos x="2" y="74"/>
                  </a:cxn>
                  <a:cxn ang="0">
                    <a:pos x="0" y="92"/>
                  </a:cxn>
                  <a:cxn ang="0">
                    <a:pos x="0" y="92"/>
                  </a:cxn>
                  <a:cxn ang="0">
                    <a:pos x="2" y="112"/>
                  </a:cxn>
                  <a:cxn ang="0">
                    <a:pos x="8" y="129"/>
                  </a:cxn>
                  <a:cxn ang="0">
                    <a:pos x="18" y="145"/>
                  </a:cxn>
                  <a:cxn ang="0">
                    <a:pos x="29" y="159"/>
                  </a:cxn>
                  <a:cxn ang="0">
                    <a:pos x="45" y="169"/>
                  </a:cxn>
                  <a:cxn ang="0">
                    <a:pos x="63" y="178"/>
                  </a:cxn>
                  <a:cxn ang="0">
                    <a:pos x="82" y="184"/>
                  </a:cxn>
                  <a:cxn ang="0">
                    <a:pos x="104" y="184"/>
                  </a:cxn>
                  <a:cxn ang="0">
                    <a:pos x="120" y="184"/>
                  </a:cxn>
                  <a:cxn ang="0">
                    <a:pos x="2363" y="184"/>
                  </a:cxn>
                  <a:cxn ang="0">
                    <a:pos x="2363" y="184"/>
                  </a:cxn>
                  <a:cxn ang="0">
                    <a:pos x="2308" y="92"/>
                  </a:cxn>
                  <a:cxn ang="0">
                    <a:pos x="2253" y="0"/>
                  </a:cxn>
                  <a:cxn ang="0">
                    <a:pos x="2253" y="0"/>
                  </a:cxn>
                </a:cxnLst>
                <a:rect l="0" t="0" r="r" b="b"/>
                <a:pathLst>
                  <a:path w="2363" h="184">
                    <a:moveTo>
                      <a:pt x="2253" y="0"/>
                    </a:moveTo>
                    <a:lnTo>
                      <a:pt x="239" y="0"/>
                    </a:lnTo>
                    <a:lnTo>
                      <a:pt x="104" y="0"/>
                    </a:lnTo>
                    <a:lnTo>
                      <a:pt x="104" y="0"/>
                    </a:lnTo>
                    <a:lnTo>
                      <a:pt x="82" y="2"/>
                    </a:lnTo>
                    <a:lnTo>
                      <a:pt x="63" y="8"/>
                    </a:lnTo>
                    <a:lnTo>
                      <a:pt x="45" y="17"/>
                    </a:lnTo>
                    <a:lnTo>
                      <a:pt x="29" y="27"/>
                    </a:lnTo>
                    <a:lnTo>
                      <a:pt x="18" y="41"/>
                    </a:lnTo>
                    <a:lnTo>
                      <a:pt x="8" y="57"/>
                    </a:lnTo>
                    <a:lnTo>
                      <a:pt x="2" y="74"/>
                    </a:lnTo>
                    <a:lnTo>
                      <a:pt x="0" y="92"/>
                    </a:lnTo>
                    <a:lnTo>
                      <a:pt x="0" y="92"/>
                    </a:lnTo>
                    <a:lnTo>
                      <a:pt x="2" y="112"/>
                    </a:lnTo>
                    <a:lnTo>
                      <a:pt x="8" y="129"/>
                    </a:lnTo>
                    <a:lnTo>
                      <a:pt x="18" y="145"/>
                    </a:lnTo>
                    <a:lnTo>
                      <a:pt x="29" y="159"/>
                    </a:lnTo>
                    <a:lnTo>
                      <a:pt x="45" y="169"/>
                    </a:lnTo>
                    <a:lnTo>
                      <a:pt x="63" y="178"/>
                    </a:lnTo>
                    <a:lnTo>
                      <a:pt x="82" y="184"/>
                    </a:lnTo>
                    <a:lnTo>
                      <a:pt x="104" y="184"/>
                    </a:lnTo>
                    <a:lnTo>
                      <a:pt x="120" y="184"/>
                    </a:lnTo>
                    <a:lnTo>
                      <a:pt x="2363" y="184"/>
                    </a:lnTo>
                    <a:lnTo>
                      <a:pt x="2363" y="184"/>
                    </a:lnTo>
                    <a:lnTo>
                      <a:pt x="2308" y="92"/>
                    </a:lnTo>
                    <a:lnTo>
                      <a:pt x="2253" y="0"/>
                    </a:lnTo>
                    <a:lnTo>
                      <a:pt x="2253" y="0"/>
                    </a:ln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39" name="Freeform 16">
                <a:extLst>
                  <a:ext uri="{FF2B5EF4-FFF2-40B4-BE49-F238E27FC236}">
                    <a16:creationId xmlns:a16="http://schemas.microsoft.com/office/drawing/2014/main" id="{C204D61F-8F66-4A25-B29B-CA535E328B50}"/>
                  </a:ext>
                </a:extLst>
              </p:cNvPr>
              <p:cNvSpPr>
                <a:spLocks/>
              </p:cNvSpPr>
              <p:nvPr/>
            </p:nvSpPr>
            <p:spPr bwMode="auto">
              <a:xfrm>
                <a:off x="4882007" y="1493452"/>
                <a:ext cx="1537744" cy="145073"/>
              </a:xfrm>
              <a:custGeom>
                <a:avLst/>
                <a:gdLst/>
                <a:ahLst/>
                <a:cxnLst>
                  <a:cxn ang="0">
                    <a:pos x="150" y="0"/>
                  </a:cxn>
                  <a:cxn ang="0">
                    <a:pos x="89" y="0"/>
                  </a:cxn>
                  <a:cxn ang="0">
                    <a:pos x="89" y="0"/>
                  </a:cxn>
                  <a:cxn ang="0">
                    <a:pos x="71" y="2"/>
                  </a:cxn>
                  <a:cxn ang="0">
                    <a:pos x="53" y="8"/>
                  </a:cxn>
                  <a:cxn ang="0">
                    <a:pos x="40" y="16"/>
                  </a:cxn>
                  <a:cxn ang="0">
                    <a:pos x="26" y="28"/>
                  </a:cxn>
                  <a:cxn ang="0">
                    <a:pos x="14" y="42"/>
                  </a:cxn>
                  <a:cxn ang="0">
                    <a:pos x="6" y="57"/>
                  </a:cxn>
                  <a:cxn ang="0">
                    <a:pos x="0" y="73"/>
                  </a:cxn>
                  <a:cxn ang="0">
                    <a:pos x="0" y="93"/>
                  </a:cxn>
                  <a:cxn ang="0">
                    <a:pos x="0" y="93"/>
                  </a:cxn>
                  <a:cxn ang="0">
                    <a:pos x="0" y="110"/>
                  </a:cxn>
                  <a:cxn ang="0">
                    <a:pos x="6" y="128"/>
                  </a:cxn>
                  <a:cxn ang="0">
                    <a:pos x="14" y="144"/>
                  </a:cxn>
                  <a:cxn ang="0">
                    <a:pos x="26" y="157"/>
                  </a:cxn>
                  <a:cxn ang="0">
                    <a:pos x="40" y="169"/>
                  </a:cxn>
                  <a:cxn ang="0">
                    <a:pos x="53" y="177"/>
                  </a:cxn>
                  <a:cxn ang="0">
                    <a:pos x="71" y="183"/>
                  </a:cxn>
                  <a:cxn ang="0">
                    <a:pos x="89" y="185"/>
                  </a:cxn>
                  <a:cxn ang="0">
                    <a:pos x="287" y="185"/>
                  </a:cxn>
                  <a:cxn ang="0">
                    <a:pos x="1736" y="185"/>
                  </a:cxn>
                  <a:cxn ang="0">
                    <a:pos x="1736" y="185"/>
                  </a:cxn>
                  <a:cxn ang="0">
                    <a:pos x="1846" y="89"/>
                  </a:cxn>
                  <a:cxn ang="0">
                    <a:pos x="1942" y="0"/>
                  </a:cxn>
                  <a:cxn ang="0">
                    <a:pos x="150" y="0"/>
                  </a:cxn>
                </a:cxnLst>
                <a:rect l="0" t="0" r="r" b="b"/>
                <a:pathLst>
                  <a:path w="1942" h="185">
                    <a:moveTo>
                      <a:pt x="150" y="0"/>
                    </a:moveTo>
                    <a:lnTo>
                      <a:pt x="89" y="0"/>
                    </a:lnTo>
                    <a:lnTo>
                      <a:pt x="89" y="0"/>
                    </a:lnTo>
                    <a:lnTo>
                      <a:pt x="71" y="2"/>
                    </a:lnTo>
                    <a:lnTo>
                      <a:pt x="53" y="8"/>
                    </a:lnTo>
                    <a:lnTo>
                      <a:pt x="40" y="16"/>
                    </a:lnTo>
                    <a:lnTo>
                      <a:pt x="26" y="28"/>
                    </a:lnTo>
                    <a:lnTo>
                      <a:pt x="14" y="42"/>
                    </a:lnTo>
                    <a:lnTo>
                      <a:pt x="6" y="57"/>
                    </a:lnTo>
                    <a:lnTo>
                      <a:pt x="0" y="73"/>
                    </a:lnTo>
                    <a:lnTo>
                      <a:pt x="0" y="93"/>
                    </a:lnTo>
                    <a:lnTo>
                      <a:pt x="0" y="93"/>
                    </a:lnTo>
                    <a:lnTo>
                      <a:pt x="0" y="110"/>
                    </a:lnTo>
                    <a:lnTo>
                      <a:pt x="6" y="128"/>
                    </a:lnTo>
                    <a:lnTo>
                      <a:pt x="14" y="144"/>
                    </a:lnTo>
                    <a:lnTo>
                      <a:pt x="26" y="157"/>
                    </a:lnTo>
                    <a:lnTo>
                      <a:pt x="40" y="169"/>
                    </a:lnTo>
                    <a:lnTo>
                      <a:pt x="53" y="177"/>
                    </a:lnTo>
                    <a:lnTo>
                      <a:pt x="71" y="183"/>
                    </a:lnTo>
                    <a:lnTo>
                      <a:pt x="89" y="185"/>
                    </a:lnTo>
                    <a:lnTo>
                      <a:pt x="287" y="185"/>
                    </a:lnTo>
                    <a:lnTo>
                      <a:pt x="1736" y="185"/>
                    </a:lnTo>
                    <a:lnTo>
                      <a:pt x="1736" y="185"/>
                    </a:lnTo>
                    <a:lnTo>
                      <a:pt x="1846" y="89"/>
                    </a:lnTo>
                    <a:lnTo>
                      <a:pt x="1942" y="0"/>
                    </a:lnTo>
                    <a:lnTo>
                      <a:pt x="150"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40" name="Freeform 17">
                <a:extLst>
                  <a:ext uri="{FF2B5EF4-FFF2-40B4-BE49-F238E27FC236}">
                    <a16:creationId xmlns:a16="http://schemas.microsoft.com/office/drawing/2014/main" id="{D70774E6-3F69-4F27-A140-C0ECA4D90ED3}"/>
                  </a:ext>
                </a:extLst>
              </p:cNvPr>
              <p:cNvSpPr>
                <a:spLocks/>
              </p:cNvSpPr>
              <p:nvPr/>
            </p:nvSpPr>
            <p:spPr bwMode="auto">
              <a:xfrm>
                <a:off x="5054408" y="1917216"/>
                <a:ext cx="860004" cy="146842"/>
              </a:xfrm>
              <a:custGeom>
                <a:avLst/>
                <a:gdLst/>
                <a:ahLst/>
                <a:cxnLst>
                  <a:cxn ang="0">
                    <a:pos x="357" y="0"/>
                  </a:cxn>
                  <a:cxn ang="0">
                    <a:pos x="88" y="0"/>
                  </a:cxn>
                  <a:cxn ang="0">
                    <a:pos x="88" y="0"/>
                  </a:cxn>
                  <a:cxn ang="0">
                    <a:pos x="71" y="1"/>
                  </a:cxn>
                  <a:cxn ang="0">
                    <a:pos x="53" y="5"/>
                  </a:cxn>
                  <a:cxn ang="0">
                    <a:pos x="39" y="15"/>
                  </a:cxn>
                  <a:cxn ang="0">
                    <a:pos x="25" y="27"/>
                  </a:cxn>
                  <a:cxn ang="0">
                    <a:pos x="14" y="39"/>
                  </a:cxn>
                  <a:cxn ang="0">
                    <a:pos x="6" y="54"/>
                  </a:cxn>
                  <a:cxn ang="0">
                    <a:pos x="2" y="72"/>
                  </a:cxn>
                  <a:cxn ang="0">
                    <a:pos x="0" y="92"/>
                  </a:cxn>
                  <a:cxn ang="0">
                    <a:pos x="0" y="92"/>
                  </a:cxn>
                  <a:cxn ang="0">
                    <a:pos x="2" y="109"/>
                  </a:cxn>
                  <a:cxn ang="0">
                    <a:pos x="6" y="127"/>
                  </a:cxn>
                  <a:cxn ang="0">
                    <a:pos x="14" y="143"/>
                  </a:cxn>
                  <a:cxn ang="0">
                    <a:pos x="25" y="157"/>
                  </a:cxn>
                  <a:cxn ang="0">
                    <a:pos x="39" y="168"/>
                  </a:cxn>
                  <a:cxn ang="0">
                    <a:pos x="53" y="176"/>
                  </a:cxn>
                  <a:cxn ang="0">
                    <a:pos x="71" y="182"/>
                  </a:cxn>
                  <a:cxn ang="0">
                    <a:pos x="88" y="184"/>
                  </a:cxn>
                  <a:cxn ang="0">
                    <a:pos x="548" y="184"/>
                  </a:cxn>
                  <a:cxn ang="0">
                    <a:pos x="856" y="184"/>
                  </a:cxn>
                  <a:cxn ang="0">
                    <a:pos x="856" y="184"/>
                  </a:cxn>
                  <a:cxn ang="0">
                    <a:pos x="1084" y="0"/>
                  </a:cxn>
                  <a:cxn ang="0">
                    <a:pos x="357" y="0"/>
                  </a:cxn>
                </a:cxnLst>
                <a:rect l="0" t="0" r="r" b="b"/>
                <a:pathLst>
                  <a:path w="1084" h="184">
                    <a:moveTo>
                      <a:pt x="357" y="0"/>
                    </a:moveTo>
                    <a:lnTo>
                      <a:pt x="88" y="0"/>
                    </a:lnTo>
                    <a:lnTo>
                      <a:pt x="88" y="0"/>
                    </a:lnTo>
                    <a:lnTo>
                      <a:pt x="71" y="1"/>
                    </a:lnTo>
                    <a:lnTo>
                      <a:pt x="53" y="5"/>
                    </a:lnTo>
                    <a:lnTo>
                      <a:pt x="39" y="15"/>
                    </a:lnTo>
                    <a:lnTo>
                      <a:pt x="25" y="27"/>
                    </a:lnTo>
                    <a:lnTo>
                      <a:pt x="14" y="39"/>
                    </a:lnTo>
                    <a:lnTo>
                      <a:pt x="6" y="54"/>
                    </a:lnTo>
                    <a:lnTo>
                      <a:pt x="2" y="72"/>
                    </a:lnTo>
                    <a:lnTo>
                      <a:pt x="0" y="92"/>
                    </a:lnTo>
                    <a:lnTo>
                      <a:pt x="0" y="92"/>
                    </a:lnTo>
                    <a:lnTo>
                      <a:pt x="2" y="109"/>
                    </a:lnTo>
                    <a:lnTo>
                      <a:pt x="6" y="127"/>
                    </a:lnTo>
                    <a:lnTo>
                      <a:pt x="14" y="143"/>
                    </a:lnTo>
                    <a:lnTo>
                      <a:pt x="25" y="157"/>
                    </a:lnTo>
                    <a:lnTo>
                      <a:pt x="39" y="168"/>
                    </a:lnTo>
                    <a:lnTo>
                      <a:pt x="53" y="176"/>
                    </a:lnTo>
                    <a:lnTo>
                      <a:pt x="71" y="182"/>
                    </a:lnTo>
                    <a:lnTo>
                      <a:pt x="88" y="184"/>
                    </a:lnTo>
                    <a:lnTo>
                      <a:pt x="548" y="184"/>
                    </a:lnTo>
                    <a:lnTo>
                      <a:pt x="856" y="184"/>
                    </a:lnTo>
                    <a:lnTo>
                      <a:pt x="856" y="184"/>
                    </a:lnTo>
                    <a:lnTo>
                      <a:pt x="1084" y="0"/>
                    </a:lnTo>
                    <a:lnTo>
                      <a:pt x="357" y="0"/>
                    </a:ln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41" name="Line 18">
                <a:extLst>
                  <a:ext uri="{FF2B5EF4-FFF2-40B4-BE49-F238E27FC236}">
                    <a16:creationId xmlns:a16="http://schemas.microsoft.com/office/drawing/2014/main" id="{D3B629BE-F6C2-41F3-838E-EC23E0A33D8B}"/>
                  </a:ext>
                </a:extLst>
              </p:cNvPr>
              <p:cNvSpPr>
                <a:spLocks noChangeShapeType="1"/>
              </p:cNvSpPr>
              <p:nvPr/>
            </p:nvSpPr>
            <p:spPr bwMode="auto">
              <a:xfrm>
                <a:off x="4376738" y="1223963"/>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42" name="Line 19">
                <a:extLst>
                  <a:ext uri="{FF2B5EF4-FFF2-40B4-BE49-F238E27FC236}">
                    <a16:creationId xmlns:a16="http://schemas.microsoft.com/office/drawing/2014/main" id="{5C45B5D3-7A9A-4AB8-B3E9-52A057D84959}"/>
                  </a:ext>
                </a:extLst>
              </p:cNvPr>
              <p:cNvSpPr>
                <a:spLocks noChangeShapeType="1"/>
              </p:cNvSpPr>
              <p:nvPr/>
            </p:nvSpPr>
            <p:spPr bwMode="auto">
              <a:xfrm>
                <a:off x="4376738" y="1223963"/>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43" name="Freeform 20">
                <a:extLst>
                  <a:ext uri="{FF2B5EF4-FFF2-40B4-BE49-F238E27FC236}">
                    <a16:creationId xmlns:a16="http://schemas.microsoft.com/office/drawing/2014/main" id="{3088F2C4-FDF6-4426-9E7F-DD7084F8AF38}"/>
                  </a:ext>
                </a:extLst>
              </p:cNvPr>
              <p:cNvSpPr>
                <a:spLocks/>
              </p:cNvSpPr>
              <p:nvPr/>
            </p:nvSpPr>
            <p:spPr bwMode="auto">
              <a:xfrm>
                <a:off x="4540112" y="6480094"/>
                <a:ext cx="1737703" cy="146841"/>
              </a:xfrm>
              <a:custGeom>
                <a:avLst/>
                <a:gdLst/>
                <a:ahLst/>
                <a:cxnLst>
                  <a:cxn ang="0">
                    <a:pos x="390" y="0"/>
                  </a:cxn>
                  <a:cxn ang="0">
                    <a:pos x="121" y="0"/>
                  </a:cxn>
                  <a:cxn ang="0">
                    <a:pos x="121" y="0"/>
                  </a:cxn>
                  <a:cxn ang="0">
                    <a:pos x="96" y="2"/>
                  </a:cxn>
                  <a:cxn ang="0">
                    <a:pos x="74" y="6"/>
                  </a:cxn>
                  <a:cxn ang="0">
                    <a:pos x="53" y="16"/>
                  </a:cxn>
                  <a:cxn ang="0">
                    <a:pos x="35" y="28"/>
                  </a:cxn>
                  <a:cxn ang="0">
                    <a:pos x="19" y="40"/>
                  </a:cxn>
                  <a:cxn ang="0">
                    <a:pos x="9" y="55"/>
                  </a:cxn>
                  <a:cxn ang="0">
                    <a:pos x="1" y="73"/>
                  </a:cxn>
                  <a:cxn ang="0">
                    <a:pos x="0" y="83"/>
                  </a:cxn>
                  <a:cxn ang="0">
                    <a:pos x="0" y="93"/>
                  </a:cxn>
                  <a:cxn ang="0">
                    <a:pos x="0" y="93"/>
                  </a:cxn>
                  <a:cxn ang="0">
                    <a:pos x="0" y="103"/>
                  </a:cxn>
                  <a:cxn ang="0">
                    <a:pos x="1" y="110"/>
                  </a:cxn>
                  <a:cxn ang="0">
                    <a:pos x="9" y="128"/>
                  </a:cxn>
                  <a:cxn ang="0">
                    <a:pos x="19" y="144"/>
                  </a:cxn>
                  <a:cxn ang="0">
                    <a:pos x="35" y="158"/>
                  </a:cxn>
                  <a:cxn ang="0">
                    <a:pos x="53" y="169"/>
                  </a:cxn>
                  <a:cxn ang="0">
                    <a:pos x="74" y="177"/>
                  </a:cxn>
                  <a:cxn ang="0">
                    <a:pos x="96" y="183"/>
                  </a:cxn>
                  <a:cxn ang="0">
                    <a:pos x="121" y="185"/>
                  </a:cxn>
                  <a:cxn ang="0">
                    <a:pos x="204" y="185"/>
                  </a:cxn>
                  <a:cxn ang="0">
                    <a:pos x="2192" y="185"/>
                  </a:cxn>
                  <a:cxn ang="0">
                    <a:pos x="2192" y="185"/>
                  </a:cxn>
                  <a:cxn ang="0">
                    <a:pos x="2120" y="97"/>
                  </a:cxn>
                  <a:cxn ang="0">
                    <a:pos x="2037" y="0"/>
                  </a:cxn>
                  <a:cxn ang="0">
                    <a:pos x="390" y="0"/>
                  </a:cxn>
                </a:cxnLst>
                <a:rect l="0" t="0" r="r" b="b"/>
                <a:pathLst>
                  <a:path w="2192" h="185">
                    <a:moveTo>
                      <a:pt x="390" y="0"/>
                    </a:moveTo>
                    <a:lnTo>
                      <a:pt x="121" y="0"/>
                    </a:lnTo>
                    <a:lnTo>
                      <a:pt x="121" y="0"/>
                    </a:lnTo>
                    <a:lnTo>
                      <a:pt x="96" y="2"/>
                    </a:lnTo>
                    <a:lnTo>
                      <a:pt x="74" y="6"/>
                    </a:lnTo>
                    <a:lnTo>
                      <a:pt x="53" y="16"/>
                    </a:lnTo>
                    <a:lnTo>
                      <a:pt x="35" y="28"/>
                    </a:lnTo>
                    <a:lnTo>
                      <a:pt x="19" y="40"/>
                    </a:lnTo>
                    <a:lnTo>
                      <a:pt x="9" y="55"/>
                    </a:lnTo>
                    <a:lnTo>
                      <a:pt x="1" y="73"/>
                    </a:lnTo>
                    <a:lnTo>
                      <a:pt x="0" y="83"/>
                    </a:lnTo>
                    <a:lnTo>
                      <a:pt x="0" y="93"/>
                    </a:lnTo>
                    <a:lnTo>
                      <a:pt x="0" y="93"/>
                    </a:lnTo>
                    <a:lnTo>
                      <a:pt x="0" y="103"/>
                    </a:lnTo>
                    <a:lnTo>
                      <a:pt x="1" y="110"/>
                    </a:lnTo>
                    <a:lnTo>
                      <a:pt x="9" y="128"/>
                    </a:lnTo>
                    <a:lnTo>
                      <a:pt x="19" y="144"/>
                    </a:lnTo>
                    <a:lnTo>
                      <a:pt x="35" y="158"/>
                    </a:lnTo>
                    <a:lnTo>
                      <a:pt x="53" y="169"/>
                    </a:lnTo>
                    <a:lnTo>
                      <a:pt x="74" y="177"/>
                    </a:lnTo>
                    <a:lnTo>
                      <a:pt x="96" y="183"/>
                    </a:lnTo>
                    <a:lnTo>
                      <a:pt x="121" y="185"/>
                    </a:lnTo>
                    <a:lnTo>
                      <a:pt x="204" y="185"/>
                    </a:lnTo>
                    <a:lnTo>
                      <a:pt x="2192" y="185"/>
                    </a:lnTo>
                    <a:lnTo>
                      <a:pt x="2192" y="185"/>
                    </a:lnTo>
                    <a:lnTo>
                      <a:pt x="2120" y="97"/>
                    </a:lnTo>
                    <a:lnTo>
                      <a:pt x="2037" y="0"/>
                    </a:lnTo>
                    <a:lnTo>
                      <a:pt x="390"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44" name="Freeform 21">
                <a:extLst>
                  <a:ext uri="{FF2B5EF4-FFF2-40B4-BE49-F238E27FC236}">
                    <a16:creationId xmlns:a16="http://schemas.microsoft.com/office/drawing/2014/main" id="{73B74349-F206-4A11-AE8D-5D3248DED393}"/>
                  </a:ext>
                </a:extLst>
              </p:cNvPr>
              <p:cNvSpPr>
                <a:spLocks/>
              </p:cNvSpPr>
              <p:nvPr/>
            </p:nvSpPr>
            <p:spPr bwMode="auto">
              <a:xfrm>
                <a:off x="4831582" y="6061884"/>
                <a:ext cx="1074119" cy="145073"/>
              </a:xfrm>
              <a:custGeom>
                <a:avLst/>
                <a:gdLst/>
                <a:ahLst/>
                <a:cxnLst>
                  <a:cxn ang="0">
                    <a:pos x="1166" y="0"/>
                  </a:cxn>
                  <a:cxn ang="0">
                    <a:pos x="746" y="0"/>
                  </a:cxn>
                  <a:cxn ang="0">
                    <a:pos x="121" y="0"/>
                  </a:cxn>
                  <a:cxn ang="0">
                    <a:pos x="121" y="0"/>
                  </a:cxn>
                  <a:cxn ang="0">
                    <a:pos x="98" y="2"/>
                  </a:cxn>
                  <a:cxn ang="0">
                    <a:pos x="74" y="8"/>
                  </a:cxn>
                  <a:cxn ang="0">
                    <a:pos x="55" y="16"/>
                  </a:cxn>
                  <a:cxn ang="0">
                    <a:pos x="35" y="28"/>
                  </a:cxn>
                  <a:cxn ang="0">
                    <a:pos x="21" y="42"/>
                  </a:cxn>
                  <a:cxn ang="0">
                    <a:pos x="10" y="57"/>
                  </a:cxn>
                  <a:cxn ang="0">
                    <a:pos x="4" y="73"/>
                  </a:cxn>
                  <a:cxn ang="0">
                    <a:pos x="2" y="83"/>
                  </a:cxn>
                  <a:cxn ang="0">
                    <a:pos x="0" y="93"/>
                  </a:cxn>
                  <a:cxn ang="0">
                    <a:pos x="0" y="93"/>
                  </a:cxn>
                  <a:cxn ang="0">
                    <a:pos x="2" y="102"/>
                  </a:cxn>
                  <a:cxn ang="0">
                    <a:pos x="4" y="110"/>
                  </a:cxn>
                  <a:cxn ang="0">
                    <a:pos x="10" y="128"/>
                  </a:cxn>
                  <a:cxn ang="0">
                    <a:pos x="21" y="144"/>
                  </a:cxn>
                  <a:cxn ang="0">
                    <a:pos x="35" y="157"/>
                  </a:cxn>
                  <a:cxn ang="0">
                    <a:pos x="55" y="169"/>
                  </a:cxn>
                  <a:cxn ang="0">
                    <a:pos x="74" y="177"/>
                  </a:cxn>
                  <a:cxn ang="0">
                    <a:pos x="98" y="183"/>
                  </a:cxn>
                  <a:cxn ang="0">
                    <a:pos x="121" y="185"/>
                  </a:cxn>
                  <a:cxn ang="0">
                    <a:pos x="488" y="185"/>
                  </a:cxn>
                  <a:cxn ang="0">
                    <a:pos x="1350" y="185"/>
                  </a:cxn>
                  <a:cxn ang="0">
                    <a:pos x="1350" y="185"/>
                  </a:cxn>
                  <a:cxn ang="0">
                    <a:pos x="1166" y="0"/>
                  </a:cxn>
                  <a:cxn ang="0">
                    <a:pos x="1166" y="0"/>
                  </a:cxn>
                </a:cxnLst>
                <a:rect l="0" t="0" r="r" b="b"/>
                <a:pathLst>
                  <a:path w="1350" h="185">
                    <a:moveTo>
                      <a:pt x="1166" y="0"/>
                    </a:moveTo>
                    <a:lnTo>
                      <a:pt x="746" y="0"/>
                    </a:lnTo>
                    <a:lnTo>
                      <a:pt x="121" y="0"/>
                    </a:lnTo>
                    <a:lnTo>
                      <a:pt x="121" y="0"/>
                    </a:lnTo>
                    <a:lnTo>
                      <a:pt x="98" y="2"/>
                    </a:lnTo>
                    <a:lnTo>
                      <a:pt x="74" y="8"/>
                    </a:lnTo>
                    <a:lnTo>
                      <a:pt x="55" y="16"/>
                    </a:lnTo>
                    <a:lnTo>
                      <a:pt x="35" y="28"/>
                    </a:lnTo>
                    <a:lnTo>
                      <a:pt x="21" y="42"/>
                    </a:lnTo>
                    <a:lnTo>
                      <a:pt x="10" y="57"/>
                    </a:lnTo>
                    <a:lnTo>
                      <a:pt x="4" y="73"/>
                    </a:lnTo>
                    <a:lnTo>
                      <a:pt x="2" y="83"/>
                    </a:lnTo>
                    <a:lnTo>
                      <a:pt x="0" y="93"/>
                    </a:lnTo>
                    <a:lnTo>
                      <a:pt x="0" y="93"/>
                    </a:lnTo>
                    <a:lnTo>
                      <a:pt x="2" y="102"/>
                    </a:lnTo>
                    <a:lnTo>
                      <a:pt x="4" y="110"/>
                    </a:lnTo>
                    <a:lnTo>
                      <a:pt x="10" y="128"/>
                    </a:lnTo>
                    <a:lnTo>
                      <a:pt x="21" y="144"/>
                    </a:lnTo>
                    <a:lnTo>
                      <a:pt x="35" y="157"/>
                    </a:lnTo>
                    <a:lnTo>
                      <a:pt x="55" y="169"/>
                    </a:lnTo>
                    <a:lnTo>
                      <a:pt x="74" y="177"/>
                    </a:lnTo>
                    <a:lnTo>
                      <a:pt x="98" y="183"/>
                    </a:lnTo>
                    <a:lnTo>
                      <a:pt x="121" y="185"/>
                    </a:lnTo>
                    <a:lnTo>
                      <a:pt x="488" y="185"/>
                    </a:lnTo>
                    <a:lnTo>
                      <a:pt x="1350" y="185"/>
                    </a:lnTo>
                    <a:lnTo>
                      <a:pt x="1350" y="185"/>
                    </a:lnTo>
                    <a:lnTo>
                      <a:pt x="1166" y="0"/>
                    </a:lnTo>
                    <a:lnTo>
                      <a:pt x="1166" y="0"/>
                    </a:ln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grpSp>
      </p:grpSp>
      <p:grpSp>
        <p:nvGrpSpPr>
          <p:cNvPr id="59" name="组合 58">
            <a:extLst>
              <a:ext uri="{FF2B5EF4-FFF2-40B4-BE49-F238E27FC236}">
                <a16:creationId xmlns:a16="http://schemas.microsoft.com/office/drawing/2014/main" id="{E42170D2-BA11-4748-B9CF-CB85526A9475}"/>
              </a:ext>
            </a:extLst>
          </p:cNvPr>
          <p:cNvGrpSpPr/>
          <p:nvPr/>
        </p:nvGrpSpPr>
        <p:grpSpPr>
          <a:xfrm>
            <a:off x="2564091" y="2463170"/>
            <a:ext cx="7070103" cy="1165137"/>
            <a:chOff x="2564091" y="2843687"/>
            <a:chExt cx="7070103" cy="1165137"/>
          </a:xfrm>
        </p:grpSpPr>
        <p:sp>
          <p:nvSpPr>
            <p:cNvPr id="5" name="文本框 4">
              <a:extLst>
                <a:ext uri="{FF2B5EF4-FFF2-40B4-BE49-F238E27FC236}">
                  <a16:creationId xmlns:a16="http://schemas.microsoft.com/office/drawing/2014/main" id="{0705D6E2-E93C-4AE8-8480-D33649C69D35}"/>
                </a:ext>
              </a:extLst>
            </p:cNvPr>
            <p:cNvSpPr txBox="1"/>
            <p:nvPr/>
          </p:nvSpPr>
          <p:spPr>
            <a:xfrm>
              <a:off x="2830727" y="2941449"/>
              <a:ext cx="6583854" cy="707886"/>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四川大学生物工程</a:t>
              </a:r>
              <a:r>
                <a:rPr lang="en-US" altLang="zh-CN" sz="4000" spc="300" dirty="0">
                  <a:latin typeface="黑体" panose="02010609060101010101" pitchFamily="49" charset="-122"/>
                  <a:ea typeface="黑体" panose="02010609060101010101" pitchFamily="49" charset="-122"/>
                </a:rPr>
                <a:t>PPT</a:t>
              </a:r>
              <a:r>
                <a:rPr lang="zh-CN" altLang="en-US" sz="4000" spc="300" dirty="0">
                  <a:latin typeface="黑体" panose="02010609060101010101" pitchFamily="49" charset="-122"/>
                  <a:ea typeface="黑体" panose="02010609060101010101" pitchFamily="49" charset="-122"/>
                </a:rPr>
                <a:t>模板</a:t>
              </a:r>
            </a:p>
          </p:txBody>
        </p:sp>
        <p:cxnSp>
          <p:nvCxnSpPr>
            <p:cNvPr id="9" name="直接连接符 8">
              <a:extLst>
                <a:ext uri="{FF2B5EF4-FFF2-40B4-BE49-F238E27FC236}">
                  <a16:creationId xmlns:a16="http://schemas.microsoft.com/office/drawing/2014/main" id="{31F31631-1A12-44FE-96FD-C09047EE5573}"/>
                </a:ext>
              </a:extLst>
            </p:cNvPr>
            <p:cNvCxnSpPr/>
            <p:nvPr/>
          </p:nvCxnSpPr>
          <p:spPr>
            <a:xfrm>
              <a:off x="2564091" y="2843687"/>
              <a:ext cx="70701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C26BBBF-2186-4ED3-A299-8CAED736B25E}"/>
                </a:ext>
              </a:extLst>
            </p:cNvPr>
            <p:cNvCxnSpPr/>
            <p:nvPr/>
          </p:nvCxnSpPr>
          <p:spPr>
            <a:xfrm>
              <a:off x="2564091" y="4008824"/>
              <a:ext cx="70701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8318AD7E-482F-4560-ADA9-D5B946C47412}"/>
                </a:ext>
              </a:extLst>
            </p:cNvPr>
            <p:cNvSpPr txBox="1"/>
            <p:nvPr/>
          </p:nvSpPr>
          <p:spPr>
            <a:xfrm>
              <a:off x="3508068" y="3606000"/>
              <a:ext cx="5265515" cy="369332"/>
            </a:xfrm>
            <a:prstGeom prst="rect">
              <a:avLst/>
            </a:prstGeom>
            <a:noFill/>
          </p:spPr>
          <p:txBody>
            <a:bodyPr wrap="square" rtlCol="0">
              <a:spAutoFit/>
            </a:bodyPr>
            <a:lstStyle/>
            <a:p>
              <a:pPr algn="dist"/>
              <a:r>
                <a:rPr lang="en-US" altLang="zh-CN" spc="300" dirty="0">
                  <a:latin typeface="黑体" panose="02010609060101010101" pitchFamily="49" charset="-122"/>
                  <a:ea typeface="黑体" panose="02010609060101010101" pitchFamily="49" charset="-122"/>
                </a:rPr>
                <a:t>SIMPLE ATMOSPHERE RESEARCH REPORT</a:t>
              </a:r>
              <a:endParaRPr lang="zh-CN" altLang="en-US" spc="300" dirty="0">
                <a:latin typeface="黑体" panose="02010609060101010101" pitchFamily="49" charset="-122"/>
                <a:ea typeface="黑体" panose="02010609060101010101" pitchFamily="49" charset="-122"/>
              </a:endParaRPr>
            </a:p>
          </p:txBody>
        </p:sp>
      </p:grpSp>
      <p:grpSp>
        <p:nvGrpSpPr>
          <p:cNvPr id="10" name="组合 9">
            <a:extLst>
              <a:ext uri="{FF2B5EF4-FFF2-40B4-BE49-F238E27FC236}">
                <a16:creationId xmlns:a16="http://schemas.microsoft.com/office/drawing/2014/main" id="{B9CE5F62-EBDC-4C2C-95F6-74A6A3B43FD9}"/>
              </a:ext>
            </a:extLst>
          </p:cNvPr>
          <p:cNvGrpSpPr/>
          <p:nvPr/>
        </p:nvGrpSpPr>
        <p:grpSpPr>
          <a:xfrm>
            <a:off x="2624155" y="3616943"/>
            <a:ext cx="6996998" cy="893562"/>
            <a:chOff x="2624155" y="3616943"/>
            <a:chExt cx="6996998" cy="893562"/>
          </a:xfrm>
        </p:grpSpPr>
        <p:sp>
          <p:nvSpPr>
            <p:cNvPr id="49" name="文本框 48">
              <a:extLst>
                <a:ext uri="{FF2B5EF4-FFF2-40B4-BE49-F238E27FC236}">
                  <a16:creationId xmlns:a16="http://schemas.microsoft.com/office/drawing/2014/main" id="{C9258FBF-F323-4CBF-9610-0D85101A55F1}"/>
                </a:ext>
              </a:extLst>
            </p:cNvPr>
            <p:cNvSpPr txBox="1"/>
            <p:nvPr/>
          </p:nvSpPr>
          <p:spPr>
            <a:xfrm>
              <a:off x="5463962" y="4110395"/>
              <a:ext cx="1130432" cy="400110"/>
            </a:xfrm>
            <a:prstGeom prst="rect">
              <a:avLst/>
            </a:prstGeom>
            <a:noFill/>
          </p:spPr>
          <p:txBody>
            <a:bodyPr wrap="square" rtlCol="0">
              <a:spAutoFit/>
            </a:bodyPr>
            <a:lstStyle/>
            <a:p>
              <a:endParaRPr lang="zh-CN" altLang="en-US" sz="2000" spc="300" dirty="0">
                <a:latin typeface="黑体" panose="02010609060101010101" pitchFamily="49" charset="-122"/>
                <a:ea typeface="黑体" panose="02010609060101010101" pitchFamily="49" charset="-122"/>
              </a:endParaRPr>
            </a:p>
          </p:txBody>
        </p:sp>
        <p:sp>
          <p:nvSpPr>
            <p:cNvPr id="68" name="文本框 67">
              <a:extLst>
                <a:ext uri="{FF2B5EF4-FFF2-40B4-BE49-F238E27FC236}">
                  <a16:creationId xmlns:a16="http://schemas.microsoft.com/office/drawing/2014/main" id="{3AEF7E9C-6768-4DA1-8424-CC1A7A16B942}"/>
                </a:ext>
              </a:extLst>
            </p:cNvPr>
            <p:cNvSpPr txBox="1"/>
            <p:nvPr/>
          </p:nvSpPr>
          <p:spPr>
            <a:xfrm>
              <a:off x="2624155" y="3616943"/>
              <a:ext cx="6996998" cy="461665"/>
            </a:xfrm>
            <a:prstGeom prst="rect">
              <a:avLst/>
            </a:prstGeom>
            <a:noFill/>
          </p:spPr>
          <p:txBody>
            <a:bodyPr wrap="square" rtlCol="0">
              <a:spAutoFit/>
            </a:bodyPr>
            <a:lstStyle/>
            <a:p>
              <a:pPr algn="ctr"/>
              <a:r>
                <a:rPr lang="en-US" altLang="zh-CN" sz="1200" spc="300" dirty="0">
                  <a:latin typeface="黑体" panose="02010609060101010101" pitchFamily="49" charset="-122"/>
                  <a:ea typeface="黑体" panose="02010609060101010101" pitchFamily="49" charset="-122"/>
                </a:rPr>
                <a:t>Double-click here to add your text message content Double-click here to add your text message content</a:t>
              </a:r>
              <a:endParaRPr lang="zh-CN" altLang="en-US" sz="1200" spc="300" dirty="0">
                <a:latin typeface="黑体" panose="02010609060101010101" pitchFamily="49" charset="-122"/>
                <a:ea typeface="黑体" panose="02010609060101010101" pitchFamily="49" charset="-122"/>
              </a:endParaRPr>
            </a:p>
          </p:txBody>
        </p:sp>
      </p:grpSp>
      <p:grpSp>
        <p:nvGrpSpPr>
          <p:cNvPr id="12" name="组合 11">
            <a:extLst>
              <a:ext uri="{FF2B5EF4-FFF2-40B4-BE49-F238E27FC236}">
                <a16:creationId xmlns:a16="http://schemas.microsoft.com/office/drawing/2014/main" id="{63420FCF-A84C-4D15-AD6F-714EDF2B6C8A}"/>
              </a:ext>
            </a:extLst>
          </p:cNvPr>
          <p:cNvGrpSpPr/>
          <p:nvPr/>
        </p:nvGrpSpPr>
        <p:grpSpPr>
          <a:xfrm>
            <a:off x="4101613" y="4711685"/>
            <a:ext cx="3973313" cy="715044"/>
            <a:chOff x="4101613" y="4711685"/>
            <a:chExt cx="3973313" cy="715044"/>
          </a:xfrm>
        </p:grpSpPr>
        <p:sp>
          <p:nvSpPr>
            <p:cNvPr id="8" name="矩形 7">
              <a:extLst>
                <a:ext uri="{FF2B5EF4-FFF2-40B4-BE49-F238E27FC236}">
                  <a16:creationId xmlns:a16="http://schemas.microsoft.com/office/drawing/2014/main" id="{B9930EFC-E928-4FB7-B36E-8FFC03B798B9}"/>
                </a:ext>
              </a:extLst>
            </p:cNvPr>
            <p:cNvSpPr/>
            <p:nvPr/>
          </p:nvSpPr>
          <p:spPr>
            <a:xfrm>
              <a:off x="4101613"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876">
              <a:extLst>
                <a:ext uri="{FF2B5EF4-FFF2-40B4-BE49-F238E27FC236}">
                  <a16:creationId xmlns:a16="http://schemas.microsoft.com/office/drawing/2014/main" id="{41E585C8-2B52-4A55-9329-9C97F2897ACB}"/>
                </a:ext>
              </a:extLst>
            </p:cNvPr>
            <p:cNvSpPr>
              <a:spLocks noEditPoints="1"/>
            </p:cNvSpPr>
            <p:nvPr/>
          </p:nvSpPr>
          <p:spPr bwMode="auto">
            <a:xfrm>
              <a:off x="4266865" y="4840442"/>
              <a:ext cx="384539" cy="457530"/>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black"/>
                </a:solidFill>
                <a:ea typeface="微软雅黑"/>
              </a:endParaRPr>
            </a:p>
          </p:txBody>
        </p:sp>
        <p:sp>
          <p:nvSpPr>
            <p:cNvPr id="62" name="矩形 61">
              <a:extLst>
                <a:ext uri="{FF2B5EF4-FFF2-40B4-BE49-F238E27FC236}">
                  <a16:creationId xmlns:a16="http://schemas.microsoft.com/office/drawing/2014/main" id="{FEAD7320-82BD-476B-972B-002DAE3AF24F}"/>
                </a:ext>
              </a:extLst>
            </p:cNvPr>
            <p:cNvSpPr/>
            <p:nvPr/>
          </p:nvSpPr>
          <p:spPr>
            <a:xfrm>
              <a:off x="5186418"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F8581BFE-A018-4A66-B9D4-A8D8E8771791}"/>
                </a:ext>
              </a:extLst>
            </p:cNvPr>
            <p:cNvSpPr/>
            <p:nvPr/>
          </p:nvSpPr>
          <p:spPr>
            <a:xfrm>
              <a:off x="6275077"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7B23E275-8AC5-47E6-BB8C-BA7520735593}"/>
                </a:ext>
              </a:extLst>
            </p:cNvPr>
            <p:cNvSpPr/>
            <p:nvPr/>
          </p:nvSpPr>
          <p:spPr>
            <a:xfrm>
              <a:off x="7359882"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Freeform 858">
              <a:extLst>
                <a:ext uri="{FF2B5EF4-FFF2-40B4-BE49-F238E27FC236}">
                  <a16:creationId xmlns:a16="http://schemas.microsoft.com/office/drawing/2014/main" id="{BBE821B8-FD5C-481F-84DB-569FDA1B29AE}"/>
                </a:ext>
              </a:extLst>
            </p:cNvPr>
            <p:cNvSpPr>
              <a:spLocks noEditPoints="1"/>
            </p:cNvSpPr>
            <p:nvPr/>
          </p:nvSpPr>
          <p:spPr bwMode="auto">
            <a:xfrm>
              <a:off x="5344344" y="4825997"/>
              <a:ext cx="406087" cy="504477"/>
            </a:xfrm>
            <a:custGeom>
              <a:avLst/>
              <a:gdLst>
                <a:gd name="T0" fmla="*/ 0 w 235"/>
                <a:gd name="T1" fmla="*/ 45 h 291"/>
                <a:gd name="T2" fmla="*/ 52 w 235"/>
                <a:gd name="T3" fmla="*/ 1 h 291"/>
                <a:gd name="T4" fmla="*/ 234 w 235"/>
                <a:gd name="T5" fmla="*/ 1 h 291"/>
                <a:gd name="T6" fmla="*/ 234 w 235"/>
                <a:gd name="T7" fmla="*/ 289 h 291"/>
                <a:gd name="T8" fmla="*/ 0 w 235"/>
                <a:gd name="T9" fmla="*/ 289 h 291"/>
                <a:gd name="T10" fmla="*/ 0 w 235"/>
                <a:gd name="T11" fmla="*/ 45 h 291"/>
                <a:gd name="T12" fmla="*/ 59 w 235"/>
                <a:gd name="T13" fmla="*/ 13 h 291"/>
                <a:gd name="T14" fmla="*/ 59 w 235"/>
                <a:gd name="T15" fmla="*/ 53 h 291"/>
                <a:gd name="T16" fmla="*/ 13 w 235"/>
                <a:gd name="T17" fmla="*/ 53 h 291"/>
                <a:gd name="T18" fmla="*/ 13 w 235"/>
                <a:gd name="T19" fmla="*/ 278 h 291"/>
                <a:gd name="T20" fmla="*/ 222 w 235"/>
                <a:gd name="T21" fmla="*/ 278 h 291"/>
                <a:gd name="T22" fmla="*/ 222 w 235"/>
                <a:gd name="T23" fmla="*/ 13 h 291"/>
                <a:gd name="T24" fmla="*/ 59 w 235"/>
                <a:gd name="T25" fmla="*/ 13 h 291"/>
                <a:gd name="T26" fmla="*/ 22 w 235"/>
                <a:gd name="T27" fmla="*/ 41 h 291"/>
                <a:gd name="T28" fmla="*/ 46 w 235"/>
                <a:gd name="T29" fmla="*/ 42 h 291"/>
                <a:gd name="T30" fmla="*/ 46 w 235"/>
                <a:gd name="T31" fmla="*/ 21 h 291"/>
                <a:gd name="T32" fmla="*/ 22 w 235"/>
                <a:gd name="T33" fmla="*/ 41 h 291"/>
                <a:gd name="T34" fmla="*/ 64 w 235"/>
                <a:gd name="T35" fmla="*/ 78 h 291"/>
                <a:gd name="T36" fmla="*/ 70 w 235"/>
                <a:gd name="T37" fmla="*/ 89 h 291"/>
                <a:gd name="T38" fmla="*/ 166 w 235"/>
                <a:gd name="T39" fmla="*/ 90 h 291"/>
                <a:gd name="T40" fmla="*/ 168 w 235"/>
                <a:gd name="T41" fmla="*/ 77 h 291"/>
                <a:gd name="T42" fmla="*/ 64 w 235"/>
                <a:gd name="T43" fmla="*/ 78 h 291"/>
                <a:gd name="T44" fmla="*/ 51 w 235"/>
                <a:gd name="T45" fmla="*/ 115 h 291"/>
                <a:gd name="T46" fmla="*/ 51 w 235"/>
                <a:gd name="T47" fmla="*/ 125 h 291"/>
                <a:gd name="T48" fmla="*/ 183 w 235"/>
                <a:gd name="T49" fmla="*/ 125 h 291"/>
                <a:gd name="T50" fmla="*/ 183 w 235"/>
                <a:gd name="T51" fmla="*/ 115 h 291"/>
                <a:gd name="T52" fmla="*/ 51 w 235"/>
                <a:gd name="T53" fmla="*/ 115 h 291"/>
                <a:gd name="T54" fmla="*/ 51 w 235"/>
                <a:gd name="T55" fmla="*/ 135 h 291"/>
                <a:gd name="T56" fmla="*/ 51 w 235"/>
                <a:gd name="T57" fmla="*/ 146 h 291"/>
                <a:gd name="T58" fmla="*/ 172 w 235"/>
                <a:gd name="T59" fmla="*/ 146 h 291"/>
                <a:gd name="T60" fmla="*/ 188 w 235"/>
                <a:gd name="T61" fmla="*/ 138 h 291"/>
                <a:gd name="T62" fmla="*/ 51 w 235"/>
                <a:gd name="T63" fmla="*/ 135 h 291"/>
                <a:gd name="T64" fmla="*/ 164 w 235"/>
                <a:gd name="T65" fmla="*/ 166 h 291"/>
                <a:gd name="T66" fmla="*/ 153 w 235"/>
                <a:gd name="T67" fmla="*/ 232 h 291"/>
                <a:gd name="T68" fmla="*/ 190 w 235"/>
                <a:gd name="T69" fmla="*/ 231 h 291"/>
                <a:gd name="T70" fmla="*/ 197 w 235"/>
                <a:gd name="T71" fmla="*/ 178 h 291"/>
                <a:gd name="T72" fmla="*/ 164 w 235"/>
                <a:gd name="T73" fmla="*/ 166 h 291"/>
                <a:gd name="T74" fmla="*/ 164 w 235"/>
                <a:gd name="T75" fmla="*/ 180 h 291"/>
                <a:gd name="T76" fmla="*/ 158 w 235"/>
                <a:gd name="T77" fmla="*/ 217 h 291"/>
                <a:gd name="T78" fmla="*/ 191 w 235"/>
                <a:gd name="T79" fmla="*/ 198 h 291"/>
                <a:gd name="T80" fmla="*/ 164 w 235"/>
                <a:gd name="T81" fmla="*/ 180 h 291"/>
                <a:gd name="T82" fmla="*/ 168 w 235"/>
                <a:gd name="T83" fmla="*/ 185 h 291"/>
                <a:gd name="T84" fmla="*/ 155 w 235"/>
                <a:gd name="T85" fmla="*/ 203 h 291"/>
                <a:gd name="T86" fmla="*/ 181 w 235"/>
                <a:gd name="T87" fmla="*/ 212 h 291"/>
                <a:gd name="T88" fmla="*/ 168 w 235"/>
                <a:gd name="T89" fmla="*/ 185 h 291"/>
                <a:gd name="T90" fmla="*/ 50 w 235"/>
                <a:gd name="T91" fmla="*/ 227 h 291"/>
                <a:gd name="T92" fmla="*/ 50 w 235"/>
                <a:gd name="T93" fmla="*/ 237 h 291"/>
                <a:gd name="T94" fmla="*/ 109 w 235"/>
                <a:gd name="T95" fmla="*/ 237 h 291"/>
                <a:gd name="T96" fmla="*/ 109 w 235"/>
                <a:gd name="T97" fmla="*/ 227 h 291"/>
                <a:gd name="T98" fmla="*/ 50 w 235"/>
                <a:gd name="T99" fmla="*/ 227 h 291"/>
                <a:gd name="T100" fmla="*/ 152 w 235"/>
                <a:gd name="T101" fmla="*/ 236 h 291"/>
                <a:gd name="T102" fmla="*/ 146 w 235"/>
                <a:gd name="T103" fmla="*/ 255 h 291"/>
                <a:gd name="T104" fmla="*/ 164 w 235"/>
                <a:gd name="T105" fmla="*/ 260 h 291"/>
                <a:gd name="T106" fmla="*/ 168 w 235"/>
                <a:gd name="T107" fmla="*/ 242 h 291"/>
                <a:gd name="T108" fmla="*/ 152 w 235"/>
                <a:gd name="T109" fmla="*/ 236 h 291"/>
                <a:gd name="T110" fmla="*/ 172 w 235"/>
                <a:gd name="T111" fmla="*/ 241 h 291"/>
                <a:gd name="T112" fmla="*/ 177 w 235"/>
                <a:gd name="T113" fmla="*/ 260 h 291"/>
                <a:gd name="T114" fmla="*/ 195 w 235"/>
                <a:gd name="T115" fmla="*/ 255 h 291"/>
                <a:gd name="T116" fmla="*/ 187 w 235"/>
                <a:gd name="T117" fmla="*/ 237 h 291"/>
                <a:gd name="T118" fmla="*/ 172 w 235"/>
                <a:gd name="T119" fmla="*/ 24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91">
                  <a:moveTo>
                    <a:pt x="0" y="45"/>
                  </a:moveTo>
                  <a:cubicBezTo>
                    <a:pt x="18" y="31"/>
                    <a:pt x="33" y="13"/>
                    <a:pt x="52" y="1"/>
                  </a:cubicBezTo>
                  <a:cubicBezTo>
                    <a:pt x="113" y="0"/>
                    <a:pt x="173" y="0"/>
                    <a:pt x="234" y="1"/>
                  </a:cubicBezTo>
                  <a:cubicBezTo>
                    <a:pt x="235" y="97"/>
                    <a:pt x="235" y="193"/>
                    <a:pt x="234" y="289"/>
                  </a:cubicBezTo>
                  <a:cubicBezTo>
                    <a:pt x="156" y="291"/>
                    <a:pt x="78" y="291"/>
                    <a:pt x="0" y="289"/>
                  </a:cubicBezTo>
                  <a:cubicBezTo>
                    <a:pt x="0" y="208"/>
                    <a:pt x="0" y="126"/>
                    <a:pt x="0" y="45"/>
                  </a:cubicBezTo>
                  <a:close/>
                  <a:moveTo>
                    <a:pt x="59" y="13"/>
                  </a:moveTo>
                  <a:cubicBezTo>
                    <a:pt x="59" y="26"/>
                    <a:pt x="59" y="39"/>
                    <a:pt x="59" y="53"/>
                  </a:cubicBezTo>
                  <a:cubicBezTo>
                    <a:pt x="43" y="53"/>
                    <a:pt x="28" y="53"/>
                    <a:pt x="13" y="53"/>
                  </a:cubicBezTo>
                  <a:cubicBezTo>
                    <a:pt x="13" y="128"/>
                    <a:pt x="12" y="203"/>
                    <a:pt x="13" y="278"/>
                  </a:cubicBezTo>
                  <a:cubicBezTo>
                    <a:pt x="83" y="278"/>
                    <a:pt x="152" y="278"/>
                    <a:pt x="222" y="278"/>
                  </a:cubicBezTo>
                  <a:cubicBezTo>
                    <a:pt x="223" y="190"/>
                    <a:pt x="222" y="101"/>
                    <a:pt x="222" y="13"/>
                  </a:cubicBezTo>
                  <a:cubicBezTo>
                    <a:pt x="168" y="13"/>
                    <a:pt x="113" y="13"/>
                    <a:pt x="59" y="13"/>
                  </a:cubicBezTo>
                  <a:close/>
                  <a:moveTo>
                    <a:pt x="22" y="41"/>
                  </a:moveTo>
                  <a:cubicBezTo>
                    <a:pt x="30" y="42"/>
                    <a:pt x="38" y="42"/>
                    <a:pt x="46" y="42"/>
                  </a:cubicBezTo>
                  <a:cubicBezTo>
                    <a:pt x="46" y="35"/>
                    <a:pt x="46" y="28"/>
                    <a:pt x="46" y="21"/>
                  </a:cubicBezTo>
                  <a:cubicBezTo>
                    <a:pt x="38" y="28"/>
                    <a:pt x="30" y="35"/>
                    <a:pt x="22" y="41"/>
                  </a:cubicBezTo>
                  <a:close/>
                  <a:moveTo>
                    <a:pt x="64" y="78"/>
                  </a:moveTo>
                  <a:cubicBezTo>
                    <a:pt x="65" y="81"/>
                    <a:pt x="68" y="86"/>
                    <a:pt x="70" y="89"/>
                  </a:cubicBezTo>
                  <a:cubicBezTo>
                    <a:pt x="102" y="92"/>
                    <a:pt x="134" y="90"/>
                    <a:pt x="166" y="90"/>
                  </a:cubicBezTo>
                  <a:cubicBezTo>
                    <a:pt x="167" y="87"/>
                    <a:pt x="168" y="80"/>
                    <a:pt x="168" y="77"/>
                  </a:cubicBezTo>
                  <a:cubicBezTo>
                    <a:pt x="133" y="77"/>
                    <a:pt x="99" y="75"/>
                    <a:pt x="64" y="78"/>
                  </a:cubicBezTo>
                  <a:close/>
                  <a:moveTo>
                    <a:pt x="51" y="115"/>
                  </a:moveTo>
                  <a:cubicBezTo>
                    <a:pt x="51" y="117"/>
                    <a:pt x="51" y="122"/>
                    <a:pt x="51" y="125"/>
                  </a:cubicBezTo>
                  <a:cubicBezTo>
                    <a:pt x="95" y="125"/>
                    <a:pt x="139" y="126"/>
                    <a:pt x="183" y="125"/>
                  </a:cubicBezTo>
                  <a:cubicBezTo>
                    <a:pt x="183" y="122"/>
                    <a:pt x="183" y="118"/>
                    <a:pt x="183" y="115"/>
                  </a:cubicBezTo>
                  <a:cubicBezTo>
                    <a:pt x="139" y="114"/>
                    <a:pt x="95" y="115"/>
                    <a:pt x="51" y="115"/>
                  </a:cubicBezTo>
                  <a:close/>
                  <a:moveTo>
                    <a:pt x="51" y="135"/>
                  </a:moveTo>
                  <a:cubicBezTo>
                    <a:pt x="51" y="138"/>
                    <a:pt x="51" y="143"/>
                    <a:pt x="51" y="146"/>
                  </a:cubicBezTo>
                  <a:cubicBezTo>
                    <a:pt x="91" y="146"/>
                    <a:pt x="132" y="146"/>
                    <a:pt x="172" y="146"/>
                  </a:cubicBezTo>
                  <a:cubicBezTo>
                    <a:pt x="179" y="147"/>
                    <a:pt x="184" y="143"/>
                    <a:pt x="188" y="138"/>
                  </a:cubicBezTo>
                  <a:cubicBezTo>
                    <a:pt x="142" y="133"/>
                    <a:pt x="96" y="137"/>
                    <a:pt x="51" y="135"/>
                  </a:cubicBezTo>
                  <a:close/>
                  <a:moveTo>
                    <a:pt x="164" y="166"/>
                  </a:moveTo>
                  <a:cubicBezTo>
                    <a:pt x="132" y="169"/>
                    <a:pt x="125" y="218"/>
                    <a:pt x="153" y="232"/>
                  </a:cubicBezTo>
                  <a:cubicBezTo>
                    <a:pt x="165" y="237"/>
                    <a:pt x="178" y="236"/>
                    <a:pt x="190" y="231"/>
                  </a:cubicBezTo>
                  <a:cubicBezTo>
                    <a:pt x="207" y="219"/>
                    <a:pt x="212" y="193"/>
                    <a:pt x="197" y="178"/>
                  </a:cubicBezTo>
                  <a:cubicBezTo>
                    <a:pt x="191" y="168"/>
                    <a:pt x="176" y="164"/>
                    <a:pt x="164" y="166"/>
                  </a:cubicBezTo>
                  <a:close/>
                  <a:moveTo>
                    <a:pt x="164" y="180"/>
                  </a:moveTo>
                  <a:cubicBezTo>
                    <a:pt x="149" y="185"/>
                    <a:pt x="143" y="208"/>
                    <a:pt x="158" y="217"/>
                  </a:cubicBezTo>
                  <a:cubicBezTo>
                    <a:pt x="171" y="230"/>
                    <a:pt x="194" y="215"/>
                    <a:pt x="191" y="198"/>
                  </a:cubicBezTo>
                  <a:cubicBezTo>
                    <a:pt x="191" y="186"/>
                    <a:pt x="176" y="176"/>
                    <a:pt x="164" y="180"/>
                  </a:cubicBezTo>
                  <a:close/>
                  <a:moveTo>
                    <a:pt x="168" y="185"/>
                  </a:moveTo>
                  <a:cubicBezTo>
                    <a:pt x="160" y="186"/>
                    <a:pt x="153" y="194"/>
                    <a:pt x="155" y="203"/>
                  </a:cubicBezTo>
                  <a:cubicBezTo>
                    <a:pt x="155" y="215"/>
                    <a:pt x="173" y="221"/>
                    <a:pt x="181" y="212"/>
                  </a:cubicBezTo>
                  <a:cubicBezTo>
                    <a:pt x="193" y="202"/>
                    <a:pt x="183" y="182"/>
                    <a:pt x="168" y="185"/>
                  </a:cubicBezTo>
                  <a:close/>
                  <a:moveTo>
                    <a:pt x="50" y="227"/>
                  </a:moveTo>
                  <a:cubicBezTo>
                    <a:pt x="50" y="229"/>
                    <a:pt x="50" y="234"/>
                    <a:pt x="50" y="237"/>
                  </a:cubicBezTo>
                  <a:cubicBezTo>
                    <a:pt x="70" y="237"/>
                    <a:pt x="89" y="237"/>
                    <a:pt x="109" y="237"/>
                  </a:cubicBezTo>
                  <a:cubicBezTo>
                    <a:pt x="109" y="234"/>
                    <a:pt x="109" y="229"/>
                    <a:pt x="109" y="227"/>
                  </a:cubicBezTo>
                  <a:cubicBezTo>
                    <a:pt x="89" y="227"/>
                    <a:pt x="70" y="226"/>
                    <a:pt x="50" y="227"/>
                  </a:cubicBezTo>
                  <a:close/>
                  <a:moveTo>
                    <a:pt x="152" y="236"/>
                  </a:moveTo>
                  <a:cubicBezTo>
                    <a:pt x="150" y="242"/>
                    <a:pt x="148" y="248"/>
                    <a:pt x="146" y="255"/>
                  </a:cubicBezTo>
                  <a:cubicBezTo>
                    <a:pt x="152" y="257"/>
                    <a:pt x="158" y="258"/>
                    <a:pt x="164" y="260"/>
                  </a:cubicBezTo>
                  <a:cubicBezTo>
                    <a:pt x="165" y="254"/>
                    <a:pt x="167" y="248"/>
                    <a:pt x="168" y="242"/>
                  </a:cubicBezTo>
                  <a:cubicBezTo>
                    <a:pt x="163" y="240"/>
                    <a:pt x="157" y="238"/>
                    <a:pt x="152" y="236"/>
                  </a:cubicBezTo>
                  <a:close/>
                  <a:moveTo>
                    <a:pt x="172" y="241"/>
                  </a:moveTo>
                  <a:cubicBezTo>
                    <a:pt x="174" y="248"/>
                    <a:pt x="175" y="254"/>
                    <a:pt x="177" y="260"/>
                  </a:cubicBezTo>
                  <a:cubicBezTo>
                    <a:pt x="183" y="258"/>
                    <a:pt x="189" y="256"/>
                    <a:pt x="195" y="255"/>
                  </a:cubicBezTo>
                  <a:cubicBezTo>
                    <a:pt x="193" y="248"/>
                    <a:pt x="191" y="242"/>
                    <a:pt x="187" y="237"/>
                  </a:cubicBezTo>
                  <a:cubicBezTo>
                    <a:pt x="182" y="238"/>
                    <a:pt x="177" y="240"/>
                    <a:pt x="172" y="2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sp>
          <p:nvSpPr>
            <p:cNvPr id="70" name="Freeform 870">
              <a:extLst>
                <a:ext uri="{FF2B5EF4-FFF2-40B4-BE49-F238E27FC236}">
                  <a16:creationId xmlns:a16="http://schemas.microsoft.com/office/drawing/2014/main" id="{7414FC4D-D0BE-4303-BF72-D51F9F27E4C2}"/>
                </a:ext>
              </a:extLst>
            </p:cNvPr>
            <p:cNvSpPr>
              <a:spLocks noEditPoints="1"/>
            </p:cNvSpPr>
            <p:nvPr/>
          </p:nvSpPr>
          <p:spPr bwMode="auto">
            <a:xfrm>
              <a:off x="6403327" y="4861034"/>
              <a:ext cx="416828" cy="382710"/>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sp>
          <p:nvSpPr>
            <p:cNvPr id="71" name="Freeform 871">
              <a:extLst>
                <a:ext uri="{FF2B5EF4-FFF2-40B4-BE49-F238E27FC236}">
                  <a16:creationId xmlns:a16="http://schemas.microsoft.com/office/drawing/2014/main" id="{A1F294E6-D0E4-4F49-9577-D5942723AFEF}"/>
                </a:ext>
              </a:extLst>
            </p:cNvPr>
            <p:cNvSpPr>
              <a:spLocks noEditPoints="1"/>
            </p:cNvSpPr>
            <p:nvPr/>
          </p:nvSpPr>
          <p:spPr bwMode="auto">
            <a:xfrm>
              <a:off x="7545063" y="4825997"/>
              <a:ext cx="344681" cy="452496"/>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spTree>
    <p:extLst>
      <p:ext uri="{BB962C8B-B14F-4D97-AF65-F5344CB8AC3E}">
        <p14:creationId xmlns:p14="http://schemas.microsoft.com/office/powerpoint/2010/main" val="166530009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out)">
                                      <p:cBhvr>
                                        <p:cTn id="7" dur="2000"/>
                                        <p:tgtEl>
                                          <p:spTgt spid="23"/>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barn(inVertical)">
                                      <p:cBhvr>
                                        <p:cTn id="11" dur="500"/>
                                        <p:tgtEl>
                                          <p:spTgt spid="59"/>
                                        </p:tgtEl>
                                      </p:cBhvr>
                                    </p:animEffect>
                                  </p:childTnLst>
                                </p:cTn>
                              </p:par>
                            </p:childTnLst>
                          </p:cTn>
                        </p:par>
                        <p:par>
                          <p:cTn id="12" fill="hold">
                            <p:stCondLst>
                              <p:cond delay="2500"/>
                            </p:stCondLst>
                            <p:childTnLst>
                              <p:par>
                                <p:cTn id="13" presetID="16" presetClass="entr" presetSubtype="37"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3000"/>
                            </p:stCondLst>
                            <p:childTnLst>
                              <p:par>
                                <p:cTn id="17" presetID="53" presetClass="entr" presetSubtype="16"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65">
            <a:extLst>
              <a:ext uri="{FF2B5EF4-FFF2-40B4-BE49-F238E27FC236}">
                <a16:creationId xmlns:a16="http://schemas.microsoft.com/office/drawing/2014/main" id="{9039648B-C029-4236-8640-A235E0326FCB}"/>
              </a:ext>
            </a:extLst>
          </p:cNvPr>
          <p:cNvSpPr>
            <a:spLocks noChangeArrowheads="1"/>
          </p:cNvSpPr>
          <p:nvPr/>
        </p:nvSpPr>
        <p:spPr bwMode="auto">
          <a:xfrm>
            <a:off x="4062036" y="5285848"/>
            <a:ext cx="4374486" cy="117887"/>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ln>
          <a:effectLst/>
        </p:spPr>
        <p:txBody>
          <a:bodyPr wrap="none" lIns="68580" tIns="34290" rIns="68580" bIns="34290" anchor="ctr"/>
          <a:lstStyle/>
          <a:p>
            <a:pPr>
              <a:defRPr/>
            </a:pPr>
            <a:endParaRPr lang="zh-CN" altLang="en-US" kern="0">
              <a:solidFill>
                <a:schemeClr val="bg1"/>
              </a:solidFill>
              <a:latin typeface="黑体" panose="02010609060101010101" pitchFamily="49" charset="-122"/>
              <a:ea typeface="黑体" panose="02010609060101010101" pitchFamily="49" charset="-122"/>
            </a:endParaRPr>
          </a:p>
        </p:txBody>
      </p:sp>
      <p:sp>
        <p:nvSpPr>
          <p:cNvPr id="18" name="矩形 12">
            <a:extLst>
              <a:ext uri="{FF2B5EF4-FFF2-40B4-BE49-F238E27FC236}">
                <a16:creationId xmlns:a16="http://schemas.microsoft.com/office/drawing/2014/main" id="{42F115DB-ACE3-4A61-88DA-2B0FA548CE83}"/>
              </a:ext>
            </a:extLst>
          </p:cNvPr>
          <p:cNvSpPr/>
          <p:nvPr/>
        </p:nvSpPr>
        <p:spPr>
          <a:xfrm>
            <a:off x="4459870" y="2859568"/>
            <a:ext cx="3748989" cy="233311"/>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1" fmla="*/ 0 w 4462612"/>
              <a:gd name="connsiteY0-2" fmla="*/ 0 h 560203"/>
              <a:gd name="connsiteX1-3" fmla="*/ 4462612 w 4462612"/>
              <a:gd name="connsiteY1-4" fmla="*/ 0 h 560203"/>
              <a:gd name="connsiteX2-5" fmla="*/ 3770951 w 4462612"/>
              <a:gd name="connsiteY2-6" fmla="*/ 548480 h 560203"/>
              <a:gd name="connsiteX3-7" fmla="*/ 0 w 4462612"/>
              <a:gd name="connsiteY3-8" fmla="*/ 560203 h 560203"/>
              <a:gd name="connsiteX4-9" fmla="*/ 0 w 4462612"/>
              <a:gd name="connsiteY4-10" fmla="*/ 0 h 560203"/>
              <a:gd name="connsiteX0-11" fmla="*/ 527539 w 4990151"/>
              <a:gd name="connsiteY0-12" fmla="*/ 0 h 571926"/>
              <a:gd name="connsiteX1-13" fmla="*/ 4990151 w 4990151"/>
              <a:gd name="connsiteY1-14" fmla="*/ 0 h 571926"/>
              <a:gd name="connsiteX2-15" fmla="*/ 4298490 w 4990151"/>
              <a:gd name="connsiteY2-16" fmla="*/ 548480 h 571926"/>
              <a:gd name="connsiteX3-17" fmla="*/ 0 w 4990151"/>
              <a:gd name="connsiteY3-18" fmla="*/ 571926 h 571926"/>
              <a:gd name="connsiteX4-19" fmla="*/ 527539 w 4990151"/>
              <a:gd name="connsiteY4-20" fmla="*/ 0 h 571926"/>
              <a:gd name="connsiteX0-21" fmla="*/ 527539 w 4990151"/>
              <a:gd name="connsiteY0-22" fmla="*/ 0 h 582700"/>
              <a:gd name="connsiteX1-23" fmla="*/ 4990151 w 4990151"/>
              <a:gd name="connsiteY1-24" fmla="*/ 0 h 582700"/>
              <a:gd name="connsiteX2-25" fmla="*/ 4285302 w 4990151"/>
              <a:gd name="connsiteY2-26" fmla="*/ 582700 h 582700"/>
              <a:gd name="connsiteX3-27" fmla="*/ 0 w 4990151"/>
              <a:gd name="connsiteY3-28" fmla="*/ 571926 h 582700"/>
              <a:gd name="connsiteX4-29" fmla="*/ 527539 w 4990151"/>
              <a:gd name="connsiteY4-30" fmla="*/ 0 h 582700"/>
              <a:gd name="connsiteX0-31" fmla="*/ 409962 w 4872574"/>
              <a:gd name="connsiteY0-32" fmla="*/ 0 h 582700"/>
              <a:gd name="connsiteX1-33" fmla="*/ 4872574 w 4872574"/>
              <a:gd name="connsiteY1-34" fmla="*/ 0 h 582700"/>
              <a:gd name="connsiteX2-35" fmla="*/ 4167725 w 4872574"/>
              <a:gd name="connsiteY2-36" fmla="*/ 582700 h 582700"/>
              <a:gd name="connsiteX3-37" fmla="*/ 0 w 4872574"/>
              <a:gd name="connsiteY3-38" fmla="*/ 571926 h 582700"/>
              <a:gd name="connsiteX4-39" fmla="*/ 409962 w 4872574"/>
              <a:gd name="connsiteY4-40" fmla="*/ 0 h 582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72574" h="582700">
                <a:moveTo>
                  <a:pt x="409962" y="0"/>
                </a:moveTo>
                <a:lnTo>
                  <a:pt x="4872574" y="0"/>
                </a:lnTo>
                <a:lnTo>
                  <a:pt x="4167725" y="582700"/>
                </a:lnTo>
                <a:lnTo>
                  <a:pt x="0" y="571926"/>
                </a:lnTo>
                <a:lnTo>
                  <a:pt x="409962" y="0"/>
                </a:lnTo>
                <a:close/>
              </a:path>
            </a:pathLst>
          </a:custGeom>
          <a:solidFill>
            <a:srgbClr val="6C98E6"/>
          </a:solidFill>
          <a:ln w="25400" cap="flat" cmpd="sng" algn="ctr">
            <a:noFill/>
            <a:prstDash val="solid"/>
          </a:ln>
          <a:effectLst/>
        </p:spPr>
        <p:txBody>
          <a:bodyPr rtlCol="0" anchor="ctr"/>
          <a:lstStyle/>
          <a:p>
            <a:pPr algn="ctr">
              <a:defRPr/>
            </a:pPr>
            <a:endParaRPr lang="zh-CN" altLang="en-US" kern="0">
              <a:solidFill>
                <a:schemeClr val="bg1"/>
              </a:solidFill>
              <a:latin typeface="黑体" panose="02010609060101010101" pitchFamily="49" charset="-122"/>
              <a:ea typeface="黑体" panose="02010609060101010101" pitchFamily="49" charset="-122"/>
            </a:endParaRPr>
          </a:p>
        </p:txBody>
      </p:sp>
      <p:sp>
        <p:nvSpPr>
          <p:cNvPr id="19" name="矩形 4">
            <a:extLst>
              <a:ext uri="{FF2B5EF4-FFF2-40B4-BE49-F238E27FC236}">
                <a16:creationId xmlns:a16="http://schemas.microsoft.com/office/drawing/2014/main" id="{D37348B0-FEF8-48D2-BAA6-A88E3008AC12}"/>
              </a:ext>
            </a:extLst>
          </p:cNvPr>
          <p:cNvSpPr/>
          <p:nvPr/>
        </p:nvSpPr>
        <p:spPr>
          <a:xfrm>
            <a:off x="4369406" y="3084654"/>
            <a:ext cx="3995678" cy="1018209"/>
          </a:xfrm>
          <a:custGeom>
            <a:avLst/>
            <a:gdLst/>
            <a:ahLst/>
            <a:cxnLst/>
            <a:rect l="l" t="t" r="r" b="b"/>
            <a:pathLst>
              <a:path w="6479700" h="1651206">
                <a:moveTo>
                  <a:pt x="136084" y="0"/>
                </a:moveTo>
                <a:lnTo>
                  <a:pt x="6343617" y="0"/>
                </a:lnTo>
                <a:cubicBezTo>
                  <a:pt x="6432372" y="294354"/>
                  <a:pt x="6479700" y="606510"/>
                  <a:pt x="6479700" y="929719"/>
                </a:cubicBezTo>
                <a:cubicBezTo>
                  <a:pt x="6479700" y="1177787"/>
                  <a:pt x="6451820" y="1419344"/>
                  <a:pt x="6398058" y="1651206"/>
                </a:cubicBezTo>
                <a:lnTo>
                  <a:pt x="81642" y="1651206"/>
                </a:lnTo>
                <a:cubicBezTo>
                  <a:pt x="27880" y="1419344"/>
                  <a:pt x="0" y="1177787"/>
                  <a:pt x="0" y="929719"/>
                </a:cubicBezTo>
                <a:cubicBezTo>
                  <a:pt x="0" y="606510"/>
                  <a:pt x="47328" y="294354"/>
                  <a:pt x="136084" y="0"/>
                </a:cubicBezTo>
                <a:close/>
              </a:path>
            </a:pathLst>
          </a:custGeom>
          <a:solidFill>
            <a:srgbClr val="0F2A59"/>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kern="0">
              <a:solidFill>
                <a:schemeClr val="bg1"/>
              </a:solidFill>
              <a:latin typeface="黑体" panose="02010609060101010101" pitchFamily="49" charset="-122"/>
              <a:ea typeface="黑体" panose="02010609060101010101" pitchFamily="49" charset="-122"/>
            </a:endParaRPr>
          </a:p>
        </p:txBody>
      </p:sp>
      <p:sp>
        <p:nvSpPr>
          <p:cNvPr id="20" name="矩形 12">
            <a:extLst>
              <a:ext uri="{FF2B5EF4-FFF2-40B4-BE49-F238E27FC236}">
                <a16:creationId xmlns:a16="http://schemas.microsoft.com/office/drawing/2014/main" id="{69364D56-3A14-4CEB-B2C3-163772C60996}"/>
              </a:ext>
            </a:extLst>
          </p:cNvPr>
          <p:cNvSpPr/>
          <p:nvPr/>
        </p:nvSpPr>
        <p:spPr>
          <a:xfrm>
            <a:off x="4484542" y="4102863"/>
            <a:ext cx="3831047" cy="235232"/>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1" fmla="*/ 0 w 4462612"/>
              <a:gd name="connsiteY0-2" fmla="*/ 0 h 560203"/>
              <a:gd name="connsiteX1-3" fmla="*/ 4462612 w 4462612"/>
              <a:gd name="connsiteY1-4" fmla="*/ 0 h 560203"/>
              <a:gd name="connsiteX2-5" fmla="*/ 3770951 w 4462612"/>
              <a:gd name="connsiteY2-6" fmla="*/ 548480 h 560203"/>
              <a:gd name="connsiteX3-7" fmla="*/ 0 w 4462612"/>
              <a:gd name="connsiteY3-8" fmla="*/ 560203 h 560203"/>
              <a:gd name="connsiteX4-9" fmla="*/ 0 w 4462612"/>
              <a:gd name="connsiteY4-10" fmla="*/ 0 h 560203"/>
              <a:gd name="connsiteX0-11" fmla="*/ 527539 w 4990151"/>
              <a:gd name="connsiteY0-12" fmla="*/ 0 h 571926"/>
              <a:gd name="connsiteX1-13" fmla="*/ 4990151 w 4990151"/>
              <a:gd name="connsiteY1-14" fmla="*/ 0 h 571926"/>
              <a:gd name="connsiteX2-15" fmla="*/ 4298490 w 4990151"/>
              <a:gd name="connsiteY2-16" fmla="*/ 548480 h 571926"/>
              <a:gd name="connsiteX3-17" fmla="*/ 0 w 4990151"/>
              <a:gd name="connsiteY3-18" fmla="*/ 571926 h 571926"/>
              <a:gd name="connsiteX4-19" fmla="*/ 527539 w 4990151"/>
              <a:gd name="connsiteY4-20" fmla="*/ 0 h 571926"/>
              <a:gd name="connsiteX0-21" fmla="*/ 527539 w 4990151"/>
              <a:gd name="connsiteY0-22" fmla="*/ 0 h 582700"/>
              <a:gd name="connsiteX1-23" fmla="*/ 4990151 w 4990151"/>
              <a:gd name="connsiteY1-24" fmla="*/ 0 h 582700"/>
              <a:gd name="connsiteX2-25" fmla="*/ 4285302 w 4990151"/>
              <a:gd name="connsiteY2-26" fmla="*/ 582700 h 582700"/>
              <a:gd name="connsiteX3-27" fmla="*/ 0 w 4990151"/>
              <a:gd name="connsiteY3-28" fmla="*/ 571926 h 582700"/>
              <a:gd name="connsiteX4-29" fmla="*/ 527539 w 4990151"/>
              <a:gd name="connsiteY4-30" fmla="*/ 0 h 582700"/>
              <a:gd name="connsiteX0-31" fmla="*/ 484964 w 4947576"/>
              <a:gd name="connsiteY0-32" fmla="*/ 0 h 582700"/>
              <a:gd name="connsiteX1-33" fmla="*/ 4947576 w 4947576"/>
              <a:gd name="connsiteY1-34" fmla="*/ 0 h 582700"/>
              <a:gd name="connsiteX2-35" fmla="*/ 4242727 w 4947576"/>
              <a:gd name="connsiteY2-36" fmla="*/ 582700 h 582700"/>
              <a:gd name="connsiteX3-37" fmla="*/ 0 w 4947576"/>
              <a:gd name="connsiteY3-38" fmla="*/ 571925 h 582700"/>
              <a:gd name="connsiteX4-39" fmla="*/ 484964 w 4947576"/>
              <a:gd name="connsiteY4-40" fmla="*/ 0 h 582700"/>
              <a:gd name="connsiteX0-41" fmla="*/ 495608 w 4958220"/>
              <a:gd name="connsiteY0-42" fmla="*/ 0 h 582700"/>
              <a:gd name="connsiteX1-43" fmla="*/ 4958220 w 4958220"/>
              <a:gd name="connsiteY1-44" fmla="*/ 0 h 582700"/>
              <a:gd name="connsiteX2-45" fmla="*/ 4253371 w 4958220"/>
              <a:gd name="connsiteY2-46" fmla="*/ 582700 h 582700"/>
              <a:gd name="connsiteX3-47" fmla="*/ 0 w 4958220"/>
              <a:gd name="connsiteY3-48" fmla="*/ 550815 h 582700"/>
              <a:gd name="connsiteX4-49" fmla="*/ 495608 w 4958220"/>
              <a:gd name="connsiteY4-50" fmla="*/ 0 h 582700"/>
              <a:gd name="connsiteX0-51" fmla="*/ 495608 w 4958220"/>
              <a:gd name="connsiteY0-52" fmla="*/ 0 h 582700"/>
              <a:gd name="connsiteX1-53" fmla="*/ 4958220 w 4958220"/>
              <a:gd name="connsiteY1-54" fmla="*/ 0 h 582700"/>
              <a:gd name="connsiteX2-55" fmla="*/ 4253371 w 4958220"/>
              <a:gd name="connsiteY2-56" fmla="*/ 582700 h 582700"/>
              <a:gd name="connsiteX3-57" fmla="*/ 0 w 4958220"/>
              <a:gd name="connsiteY3-58" fmla="*/ 550815 h 582700"/>
              <a:gd name="connsiteX4-59" fmla="*/ 495608 w 4958220"/>
              <a:gd name="connsiteY4-60" fmla="*/ 0 h 582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58220" h="582700">
                <a:moveTo>
                  <a:pt x="495608" y="0"/>
                </a:moveTo>
                <a:lnTo>
                  <a:pt x="4958220" y="0"/>
                </a:lnTo>
                <a:lnTo>
                  <a:pt x="4253371" y="582700"/>
                </a:lnTo>
                <a:lnTo>
                  <a:pt x="0" y="550815"/>
                </a:lnTo>
                <a:lnTo>
                  <a:pt x="495608" y="0"/>
                </a:lnTo>
                <a:close/>
              </a:path>
            </a:pathLst>
          </a:custGeom>
          <a:solidFill>
            <a:srgbClr val="6C98E6"/>
          </a:solidFill>
          <a:ln w="25400" cap="flat" cmpd="sng" algn="ctr">
            <a:noFill/>
            <a:prstDash val="solid"/>
          </a:ln>
          <a:effectLst/>
        </p:spPr>
        <p:txBody>
          <a:bodyPr rtlCol="0" anchor="ctr"/>
          <a:lstStyle/>
          <a:p>
            <a:pPr algn="ctr">
              <a:defRPr/>
            </a:pPr>
            <a:endParaRPr lang="zh-CN" altLang="en-US" kern="0">
              <a:solidFill>
                <a:schemeClr val="bg1"/>
              </a:solidFill>
              <a:latin typeface="黑体" panose="02010609060101010101" pitchFamily="49" charset="-122"/>
              <a:ea typeface="黑体" panose="02010609060101010101" pitchFamily="49" charset="-122"/>
            </a:endParaRPr>
          </a:p>
        </p:txBody>
      </p:sp>
      <p:sp>
        <p:nvSpPr>
          <p:cNvPr id="21" name="矩形 4">
            <a:extLst>
              <a:ext uri="{FF2B5EF4-FFF2-40B4-BE49-F238E27FC236}">
                <a16:creationId xmlns:a16="http://schemas.microsoft.com/office/drawing/2014/main" id="{33DDBB8B-F659-4DFF-A9AB-0BD2370B3EC0}"/>
              </a:ext>
            </a:extLst>
          </p:cNvPr>
          <p:cNvSpPr/>
          <p:nvPr/>
        </p:nvSpPr>
        <p:spPr>
          <a:xfrm>
            <a:off x="4525632" y="1841359"/>
            <a:ext cx="3683227" cy="1018209"/>
          </a:xfrm>
          <a:custGeom>
            <a:avLst/>
            <a:gdLst/>
            <a:ahLst/>
            <a:cxnLst/>
            <a:rect l="l" t="t" r="r" b="b"/>
            <a:pathLst>
              <a:path w="5973005" h="1651206">
                <a:moveTo>
                  <a:pt x="1566860" y="0"/>
                </a:moveTo>
                <a:lnTo>
                  <a:pt x="4406144" y="0"/>
                </a:lnTo>
                <a:cubicBezTo>
                  <a:pt x="5109269" y="339593"/>
                  <a:pt x="5668506" y="928551"/>
                  <a:pt x="5973005" y="1651206"/>
                </a:cubicBezTo>
                <a:lnTo>
                  <a:pt x="0" y="1651206"/>
                </a:lnTo>
                <a:cubicBezTo>
                  <a:pt x="304499" y="928551"/>
                  <a:pt x="863736" y="339593"/>
                  <a:pt x="1566860" y="0"/>
                </a:cubicBezTo>
                <a:close/>
              </a:path>
            </a:pathLst>
          </a:custGeom>
          <a:solidFill>
            <a:srgbClr val="0F2A59"/>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kern="0">
              <a:solidFill>
                <a:schemeClr val="bg1"/>
              </a:solidFill>
              <a:latin typeface="黑体" panose="02010609060101010101" pitchFamily="49" charset="-122"/>
              <a:ea typeface="黑体" panose="02010609060101010101" pitchFamily="49" charset="-122"/>
            </a:endParaRPr>
          </a:p>
        </p:txBody>
      </p:sp>
      <p:sp>
        <p:nvSpPr>
          <p:cNvPr id="22" name="矩形 4">
            <a:extLst>
              <a:ext uri="{FF2B5EF4-FFF2-40B4-BE49-F238E27FC236}">
                <a16:creationId xmlns:a16="http://schemas.microsoft.com/office/drawing/2014/main" id="{236EF0CA-DF0B-488C-AD1A-E98880E5D3B5}"/>
              </a:ext>
            </a:extLst>
          </p:cNvPr>
          <p:cNvSpPr/>
          <p:nvPr/>
        </p:nvSpPr>
        <p:spPr>
          <a:xfrm>
            <a:off x="4484694" y="4321645"/>
            <a:ext cx="3765101" cy="1018209"/>
          </a:xfrm>
          <a:custGeom>
            <a:avLst/>
            <a:gdLst/>
            <a:ahLst/>
            <a:cxnLst/>
            <a:rect l="l" t="t" r="r" b="b"/>
            <a:pathLst>
              <a:path w="6105779" h="1651206">
                <a:moveTo>
                  <a:pt x="0" y="0"/>
                </a:moveTo>
                <a:lnTo>
                  <a:pt x="6105779" y="0"/>
                </a:lnTo>
                <a:cubicBezTo>
                  <a:pt x="5867381" y="687291"/>
                  <a:pt x="5401050" y="1267480"/>
                  <a:pt x="4796909" y="1651206"/>
                </a:cubicBezTo>
                <a:lnTo>
                  <a:pt x="1308869" y="1651206"/>
                </a:lnTo>
                <a:cubicBezTo>
                  <a:pt x="704729" y="1267480"/>
                  <a:pt x="238398" y="687291"/>
                  <a:pt x="0" y="0"/>
                </a:cubicBezTo>
                <a:close/>
              </a:path>
            </a:pathLst>
          </a:custGeom>
          <a:solidFill>
            <a:srgbClr val="0F2A59"/>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kern="0">
              <a:solidFill>
                <a:schemeClr val="bg1"/>
              </a:solidFill>
              <a:latin typeface="黑体" panose="02010609060101010101" pitchFamily="49" charset="-122"/>
              <a:ea typeface="黑体" panose="02010609060101010101" pitchFamily="49" charset="-122"/>
            </a:endParaRPr>
          </a:p>
        </p:txBody>
      </p:sp>
      <p:sp>
        <p:nvSpPr>
          <p:cNvPr id="23" name="Rectangle 33">
            <a:extLst>
              <a:ext uri="{FF2B5EF4-FFF2-40B4-BE49-F238E27FC236}">
                <a16:creationId xmlns:a16="http://schemas.microsoft.com/office/drawing/2014/main" id="{1AB45CA6-948C-4938-9936-D6BB849F0BFB}"/>
              </a:ext>
            </a:extLst>
          </p:cNvPr>
          <p:cNvSpPr/>
          <p:nvPr/>
        </p:nvSpPr>
        <p:spPr>
          <a:xfrm>
            <a:off x="5180856" y="4530667"/>
            <a:ext cx="2372777" cy="570284"/>
          </a:xfrm>
          <a:prstGeom prst="rect">
            <a:avLst/>
          </a:prstGeom>
        </p:spPr>
        <p:txBody>
          <a:bodyPr wrap="square">
            <a:spAutoFit/>
          </a:bodyPr>
          <a:lstStyle/>
          <a:p>
            <a:pPr>
              <a:lnSpc>
                <a:spcPct val="150000"/>
              </a:lnSpc>
            </a:pPr>
            <a:r>
              <a:rPr lang="zh-CN" altLang="en-US" sz="1100" dirty="0">
                <a:solidFill>
                  <a:schemeClr val="bg1"/>
                </a:solidFill>
                <a:latin typeface="黑体" panose="02010609060101010101" pitchFamily="49" charset="-122"/>
                <a:ea typeface="黑体" panose="02010609060101010101" pitchFamily="49" charset="-122"/>
              </a:rPr>
              <a:t>单击此处添加文本单击此处添加文本单击此处添加文本</a:t>
            </a:r>
            <a:endParaRPr lang="en-US" altLang="zh-CN" sz="1100" dirty="0">
              <a:solidFill>
                <a:schemeClr val="bg1"/>
              </a:solidFill>
              <a:latin typeface="黑体" panose="02010609060101010101" pitchFamily="49" charset="-122"/>
              <a:ea typeface="黑体" panose="02010609060101010101" pitchFamily="49" charset="-122"/>
            </a:endParaRPr>
          </a:p>
        </p:txBody>
      </p:sp>
      <p:sp>
        <p:nvSpPr>
          <p:cNvPr id="36" name="Rectangle 34">
            <a:extLst>
              <a:ext uri="{FF2B5EF4-FFF2-40B4-BE49-F238E27FC236}">
                <a16:creationId xmlns:a16="http://schemas.microsoft.com/office/drawing/2014/main" id="{F4C8DD9C-733F-4B00-A1C1-7F95AB2F8023}"/>
              </a:ext>
            </a:extLst>
          </p:cNvPr>
          <p:cNvSpPr/>
          <p:nvPr/>
        </p:nvSpPr>
        <p:spPr>
          <a:xfrm>
            <a:off x="5191433" y="2163467"/>
            <a:ext cx="2372777" cy="570284"/>
          </a:xfrm>
          <a:prstGeom prst="rect">
            <a:avLst/>
          </a:prstGeom>
        </p:spPr>
        <p:txBody>
          <a:bodyPr wrap="square">
            <a:spAutoFit/>
          </a:bodyPr>
          <a:lstStyle/>
          <a:p>
            <a:pPr>
              <a:lnSpc>
                <a:spcPct val="150000"/>
              </a:lnSpc>
            </a:pPr>
            <a:r>
              <a:rPr lang="zh-CN" altLang="en-US" sz="1100" dirty="0">
                <a:solidFill>
                  <a:schemeClr val="bg1"/>
                </a:solidFill>
                <a:latin typeface="黑体" panose="02010609060101010101" pitchFamily="49" charset="-122"/>
                <a:ea typeface="黑体" panose="02010609060101010101" pitchFamily="49" charset="-122"/>
              </a:rPr>
              <a:t>单击此处添加文本单击此处添加文本单击此处添加文本</a:t>
            </a:r>
            <a:endParaRPr lang="en-US" altLang="zh-CN" sz="1100" dirty="0">
              <a:solidFill>
                <a:schemeClr val="bg1"/>
              </a:solidFill>
              <a:latin typeface="黑体" panose="02010609060101010101" pitchFamily="49" charset="-122"/>
              <a:ea typeface="黑体" panose="02010609060101010101" pitchFamily="49" charset="-122"/>
            </a:endParaRPr>
          </a:p>
        </p:txBody>
      </p:sp>
      <p:sp>
        <p:nvSpPr>
          <p:cNvPr id="37" name="Rectangle 35">
            <a:extLst>
              <a:ext uri="{FF2B5EF4-FFF2-40B4-BE49-F238E27FC236}">
                <a16:creationId xmlns:a16="http://schemas.microsoft.com/office/drawing/2014/main" id="{8041B523-38A6-4582-999B-7EF325EF5AC2}"/>
              </a:ext>
            </a:extLst>
          </p:cNvPr>
          <p:cNvSpPr/>
          <p:nvPr/>
        </p:nvSpPr>
        <p:spPr>
          <a:xfrm>
            <a:off x="4734868" y="3366844"/>
            <a:ext cx="3264754" cy="570284"/>
          </a:xfrm>
          <a:prstGeom prst="rect">
            <a:avLst/>
          </a:prstGeom>
        </p:spPr>
        <p:txBody>
          <a:bodyPr wrap="square">
            <a:spAutoFit/>
          </a:bodyPr>
          <a:lstStyle/>
          <a:p>
            <a:pPr>
              <a:lnSpc>
                <a:spcPct val="150000"/>
              </a:lnSpc>
            </a:pPr>
            <a:r>
              <a:rPr lang="zh-CN" altLang="en-US" sz="1100" dirty="0">
                <a:solidFill>
                  <a:schemeClr val="bg1"/>
                </a:solidFill>
                <a:latin typeface="黑体" panose="02010609060101010101" pitchFamily="49" charset="-122"/>
                <a:ea typeface="黑体" panose="02010609060101010101" pitchFamily="49" charset="-122"/>
              </a:rPr>
              <a:t>单击此处添加文本单击此处添加文本单击此处添加文本单击此处添加文本单击此处添加文本单击此处</a:t>
            </a:r>
            <a:endParaRPr lang="en-US" altLang="zh-CN" sz="1100" dirty="0">
              <a:solidFill>
                <a:schemeClr val="bg1"/>
              </a:solidFill>
              <a:latin typeface="黑体" panose="02010609060101010101" pitchFamily="49" charset="-122"/>
              <a:ea typeface="黑体" panose="02010609060101010101" pitchFamily="49" charset="-122"/>
            </a:endParaRPr>
          </a:p>
        </p:txBody>
      </p:sp>
      <p:cxnSp>
        <p:nvCxnSpPr>
          <p:cNvPr id="38" name="Straight Connector 37">
            <a:extLst>
              <a:ext uri="{FF2B5EF4-FFF2-40B4-BE49-F238E27FC236}">
                <a16:creationId xmlns:a16="http://schemas.microsoft.com/office/drawing/2014/main" id="{5402942A-99F5-414B-97E0-6374618345BC}"/>
              </a:ext>
            </a:extLst>
          </p:cNvPr>
          <p:cNvCxnSpPr/>
          <p:nvPr/>
        </p:nvCxnSpPr>
        <p:spPr>
          <a:xfrm>
            <a:off x="3335657" y="2175028"/>
            <a:ext cx="1498209"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TextBox 169">
            <a:extLst>
              <a:ext uri="{FF2B5EF4-FFF2-40B4-BE49-F238E27FC236}">
                <a16:creationId xmlns:a16="http://schemas.microsoft.com/office/drawing/2014/main" id="{868B003E-2130-4C14-8B5C-9D6EEDDE4895}"/>
              </a:ext>
            </a:extLst>
          </p:cNvPr>
          <p:cNvSpPr txBox="1"/>
          <p:nvPr/>
        </p:nvSpPr>
        <p:spPr>
          <a:xfrm>
            <a:off x="2139892" y="1813371"/>
            <a:ext cx="927177" cy="700192"/>
          </a:xfrm>
          <a:prstGeom prst="rect">
            <a:avLst/>
          </a:prstGeom>
          <a:noFill/>
        </p:spPr>
        <p:txBody>
          <a:bodyPr wrap="none" lIns="68580" tIns="34290" rIns="68580" bIns="34290" rtlCol="0">
            <a:spAutoFit/>
          </a:bodyPr>
          <a:lstStyle/>
          <a:p>
            <a:r>
              <a:rPr lang="en-US" sz="4100" dirty="0">
                <a:solidFill>
                  <a:schemeClr val="tx1">
                    <a:lumMod val="75000"/>
                    <a:lumOff val="25000"/>
                  </a:schemeClr>
                </a:solidFill>
                <a:latin typeface="黑体" panose="02010609060101010101" pitchFamily="49" charset="-122"/>
                <a:ea typeface="黑体" panose="02010609060101010101" pitchFamily="49" charset="-122"/>
              </a:rPr>
              <a:t>95%</a:t>
            </a:r>
            <a:endParaRPr lang="en-GB" sz="41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0" name="Rectangle 39">
            <a:extLst>
              <a:ext uri="{FF2B5EF4-FFF2-40B4-BE49-F238E27FC236}">
                <a16:creationId xmlns:a16="http://schemas.microsoft.com/office/drawing/2014/main" id="{85D05FBA-5D54-44D1-BCEA-0F6BA6178576}"/>
              </a:ext>
            </a:extLst>
          </p:cNvPr>
          <p:cNvSpPr/>
          <p:nvPr/>
        </p:nvSpPr>
        <p:spPr>
          <a:xfrm>
            <a:off x="2143488" y="2393715"/>
            <a:ext cx="2305666" cy="547201"/>
          </a:xfrm>
          <a:prstGeom prst="rect">
            <a:avLst/>
          </a:prstGeom>
        </p:spPr>
        <p:txBody>
          <a:bodyPr wrap="square" lIns="68580" tIns="34290" rIns="68580" bIns="34290">
            <a:spAutoFit/>
          </a:bodyPr>
          <a:lstStyle/>
          <a:p>
            <a:pPr>
              <a:lnSpc>
                <a:spcPct val="150000"/>
              </a:lnSpc>
            </a:pPr>
            <a:r>
              <a:rPr lang="zh-CN" altLang="en-US" sz="11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100" dirty="0">
              <a:solidFill>
                <a:schemeClr val="tx1">
                  <a:lumMod val="85000"/>
                  <a:lumOff val="15000"/>
                </a:schemeClr>
              </a:solidFill>
              <a:latin typeface="黑体" panose="02010609060101010101" pitchFamily="49" charset="-122"/>
              <a:ea typeface="黑体" panose="02010609060101010101" pitchFamily="49" charset="-122"/>
            </a:endParaRPr>
          </a:p>
        </p:txBody>
      </p:sp>
      <p:cxnSp>
        <p:nvCxnSpPr>
          <p:cNvPr id="41" name="Straight Connector 40">
            <a:extLst>
              <a:ext uri="{FF2B5EF4-FFF2-40B4-BE49-F238E27FC236}">
                <a16:creationId xmlns:a16="http://schemas.microsoft.com/office/drawing/2014/main" id="{44E99680-D9F2-47D0-B648-704BEB24C073}"/>
              </a:ext>
            </a:extLst>
          </p:cNvPr>
          <p:cNvCxnSpPr/>
          <p:nvPr/>
        </p:nvCxnSpPr>
        <p:spPr>
          <a:xfrm>
            <a:off x="8436523" y="3228345"/>
            <a:ext cx="1124528"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172">
            <a:extLst>
              <a:ext uri="{FF2B5EF4-FFF2-40B4-BE49-F238E27FC236}">
                <a16:creationId xmlns:a16="http://schemas.microsoft.com/office/drawing/2014/main" id="{9B26866A-1DB1-4276-A5C3-304AC627A9BE}"/>
              </a:ext>
            </a:extLst>
          </p:cNvPr>
          <p:cNvSpPr txBox="1"/>
          <p:nvPr/>
        </p:nvSpPr>
        <p:spPr>
          <a:xfrm>
            <a:off x="9615035" y="2882096"/>
            <a:ext cx="927177" cy="700192"/>
          </a:xfrm>
          <a:prstGeom prst="rect">
            <a:avLst/>
          </a:prstGeom>
          <a:noFill/>
        </p:spPr>
        <p:txBody>
          <a:bodyPr wrap="none" lIns="68580" tIns="34290" rIns="68580" bIns="34290" rtlCol="0">
            <a:spAutoFit/>
          </a:bodyPr>
          <a:lstStyle/>
          <a:p>
            <a:r>
              <a:rPr lang="en-US" sz="4100">
                <a:solidFill>
                  <a:schemeClr val="tx1">
                    <a:lumMod val="75000"/>
                    <a:lumOff val="25000"/>
                  </a:schemeClr>
                </a:solidFill>
                <a:latin typeface="黑体" panose="02010609060101010101" pitchFamily="49" charset="-122"/>
                <a:ea typeface="黑体" panose="02010609060101010101" pitchFamily="49" charset="-122"/>
              </a:rPr>
              <a:t>78%</a:t>
            </a:r>
            <a:endParaRPr lang="en-GB" sz="410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3" name="Rectangle 44">
            <a:extLst>
              <a:ext uri="{FF2B5EF4-FFF2-40B4-BE49-F238E27FC236}">
                <a16:creationId xmlns:a16="http://schemas.microsoft.com/office/drawing/2014/main" id="{3D6F7D8F-8B55-4871-9D4B-813C91A41438}"/>
              </a:ext>
            </a:extLst>
          </p:cNvPr>
          <p:cNvSpPr/>
          <p:nvPr/>
        </p:nvSpPr>
        <p:spPr>
          <a:xfrm>
            <a:off x="8460165" y="3439960"/>
            <a:ext cx="2305666" cy="547201"/>
          </a:xfrm>
          <a:prstGeom prst="rect">
            <a:avLst/>
          </a:prstGeom>
        </p:spPr>
        <p:txBody>
          <a:bodyPr wrap="square" lIns="68580" tIns="34290" rIns="68580" bIns="34290">
            <a:spAutoFit/>
          </a:bodyPr>
          <a:lstStyle/>
          <a:p>
            <a:pPr>
              <a:lnSpc>
                <a:spcPct val="150000"/>
              </a:lnSpc>
            </a:pPr>
            <a:r>
              <a:rPr lang="zh-CN" altLang="en-US" sz="11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1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4" name="TextBox 174">
            <a:extLst>
              <a:ext uri="{FF2B5EF4-FFF2-40B4-BE49-F238E27FC236}">
                <a16:creationId xmlns:a16="http://schemas.microsoft.com/office/drawing/2014/main" id="{172653E5-0F24-4C9E-81F2-76BB8BDF16DF}"/>
              </a:ext>
            </a:extLst>
          </p:cNvPr>
          <p:cNvSpPr txBox="1"/>
          <p:nvPr/>
        </p:nvSpPr>
        <p:spPr>
          <a:xfrm>
            <a:off x="2145525" y="3987851"/>
            <a:ext cx="927177" cy="700192"/>
          </a:xfrm>
          <a:prstGeom prst="rect">
            <a:avLst/>
          </a:prstGeom>
          <a:noFill/>
        </p:spPr>
        <p:txBody>
          <a:bodyPr wrap="none" lIns="68580" tIns="34290" rIns="68580" bIns="34290" rtlCol="0">
            <a:spAutoFit/>
          </a:bodyPr>
          <a:lstStyle/>
          <a:p>
            <a:r>
              <a:rPr lang="en-US" sz="4100">
                <a:solidFill>
                  <a:schemeClr val="tx1">
                    <a:lumMod val="75000"/>
                    <a:lumOff val="25000"/>
                  </a:schemeClr>
                </a:solidFill>
                <a:latin typeface="黑体" panose="02010609060101010101" pitchFamily="49" charset="-122"/>
                <a:ea typeface="黑体" panose="02010609060101010101" pitchFamily="49" charset="-122"/>
              </a:rPr>
              <a:t>55%</a:t>
            </a:r>
            <a:endParaRPr lang="en-GB" sz="410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5" name="Rectangle 49">
            <a:extLst>
              <a:ext uri="{FF2B5EF4-FFF2-40B4-BE49-F238E27FC236}">
                <a16:creationId xmlns:a16="http://schemas.microsoft.com/office/drawing/2014/main" id="{B42751AF-C2AC-43FC-96B7-E0599C01874E}"/>
              </a:ext>
            </a:extLst>
          </p:cNvPr>
          <p:cNvSpPr/>
          <p:nvPr/>
        </p:nvSpPr>
        <p:spPr>
          <a:xfrm>
            <a:off x="2176385" y="4561330"/>
            <a:ext cx="2305666" cy="547201"/>
          </a:xfrm>
          <a:prstGeom prst="rect">
            <a:avLst/>
          </a:prstGeom>
        </p:spPr>
        <p:txBody>
          <a:bodyPr wrap="square" lIns="68580" tIns="34290" rIns="68580" bIns="34290">
            <a:spAutoFit/>
          </a:bodyPr>
          <a:lstStyle/>
          <a:p>
            <a:pPr>
              <a:lnSpc>
                <a:spcPct val="150000"/>
              </a:lnSpc>
            </a:pPr>
            <a:r>
              <a:rPr lang="zh-CN" altLang="en-US" sz="11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100" dirty="0">
              <a:solidFill>
                <a:schemeClr val="tx1">
                  <a:lumMod val="85000"/>
                  <a:lumOff val="15000"/>
                </a:schemeClr>
              </a:solidFill>
              <a:latin typeface="黑体" panose="02010609060101010101" pitchFamily="49" charset="-122"/>
              <a:ea typeface="黑体" panose="02010609060101010101" pitchFamily="49" charset="-122"/>
            </a:endParaRPr>
          </a:p>
        </p:txBody>
      </p:sp>
      <p:cxnSp>
        <p:nvCxnSpPr>
          <p:cNvPr id="46" name="Straight Connector 50">
            <a:extLst>
              <a:ext uri="{FF2B5EF4-FFF2-40B4-BE49-F238E27FC236}">
                <a16:creationId xmlns:a16="http://schemas.microsoft.com/office/drawing/2014/main" id="{A6D1752F-79ED-4DCA-A859-9463F272AA48}"/>
              </a:ext>
            </a:extLst>
          </p:cNvPr>
          <p:cNvCxnSpPr/>
          <p:nvPr/>
        </p:nvCxnSpPr>
        <p:spPr>
          <a:xfrm>
            <a:off x="3296321" y="4442589"/>
            <a:ext cx="1152833"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791E0730-FCFB-4FEA-8665-25AABE76C01E}"/>
              </a:ext>
            </a:extLst>
          </p:cNvPr>
          <p:cNvGrpSpPr/>
          <p:nvPr/>
        </p:nvGrpSpPr>
        <p:grpSpPr>
          <a:xfrm>
            <a:off x="311449" y="83314"/>
            <a:ext cx="12043368" cy="369967"/>
            <a:chOff x="311449" y="83314"/>
            <a:chExt cx="12043368" cy="369967"/>
          </a:xfrm>
        </p:grpSpPr>
        <p:sp>
          <p:nvSpPr>
            <p:cNvPr id="48" name="文本框 47">
              <a:extLst>
                <a:ext uri="{FF2B5EF4-FFF2-40B4-BE49-F238E27FC236}">
                  <a16:creationId xmlns:a16="http://schemas.microsoft.com/office/drawing/2014/main" id="{57827287-8F17-4723-84F0-3675B662ED28}"/>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研究思路与方法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研究内容及成果     总结分析及展望   </a:t>
              </a:r>
            </a:p>
          </p:txBody>
        </p:sp>
        <p:sp>
          <p:nvSpPr>
            <p:cNvPr id="49" name="Freeform 876">
              <a:extLst>
                <a:ext uri="{FF2B5EF4-FFF2-40B4-BE49-F238E27FC236}">
                  <a16:creationId xmlns:a16="http://schemas.microsoft.com/office/drawing/2014/main" id="{9FB56EE5-AD24-4176-83F3-BD01FDA000A4}"/>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258115816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4" fill="hold" grpId="0" nodeType="withEffect">
                                  <p:stCondLst>
                                    <p:cond delay="200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par>
                          <p:cTn id="32" fill="hold">
                            <p:stCondLst>
                              <p:cond delay="2500"/>
                            </p:stCondLst>
                            <p:childTnLst>
                              <p:par>
                                <p:cTn id="33" presetID="22" presetClass="entr" presetSubtype="2"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right)">
                                      <p:cBhvr>
                                        <p:cTn id="35" dur="500"/>
                                        <p:tgtEl>
                                          <p:spTgt spid="38"/>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500"/>
                                        <p:tgtEl>
                                          <p:spTgt spid="40"/>
                                        </p:tgtEl>
                                      </p:cBhvr>
                                    </p:animEffect>
                                  </p:childTnLst>
                                </p:cTn>
                              </p:par>
                            </p:childTnLst>
                          </p:cTn>
                        </p:par>
                        <p:par>
                          <p:cTn id="44" fill="hold">
                            <p:stCondLst>
                              <p:cond delay="4000"/>
                            </p:stCondLst>
                            <p:childTnLst>
                              <p:par>
                                <p:cTn id="45" presetID="22" presetClass="entr" presetSubtype="2"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right)">
                                      <p:cBhvr>
                                        <p:cTn id="47" dur="500"/>
                                        <p:tgtEl>
                                          <p:spTgt spid="46"/>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left)">
                                      <p:cBhvr>
                                        <p:cTn id="55" dur="500"/>
                                        <p:tgtEl>
                                          <p:spTgt spid="45"/>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left)">
                                      <p:cBhvr>
                                        <p:cTn id="59" dur="500"/>
                                        <p:tgtEl>
                                          <p:spTgt spid="41"/>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par>
                          <p:cTn id="64" fill="hold">
                            <p:stCondLst>
                              <p:cond delay="6500"/>
                            </p:stCondLst>
                            <p:childTnLst>
                              <p:par>
                                <p:cTn id="65" presetID="22" presetClass="entr" presetSubtype="2" fill="hold" nodeType="afterEffect">
                                  <p:stCondLst>
                                    <p:cond delay="0"/>
                                  </p:stCondLst>
                                  <p:childTnLst>
                                    <p:set>
                                      <p:cBhvr>
                                        <p:cTn id="66" dur="1" fill="hold">
                                          <p:stCondLst>
                                            <p:cond delay="0"/>
                                          </p:stCondLst>
                                        </p:cTn>
                                        <p:tgtEl>
                                          <p:spTgt spid="43">
                                            <p:txEl>
                                              <p:pRg st="0" end="0"/>
                                            </p:txEl>
                                          </p:spTgt>
                                        </p:tgtEl>
                                        <p:attrNameLst>
                                          <p:attrName>style.visibility</p:attrName>
                                        </p:attrNameLst>
                                      </p:cBhvr>
                                      <p:to>
                                        <p:strVal val="visible"/>
                                      </p:to>
                                    </p:set>
                                    <p:animEffect transition="in" filter="wipe(right)">
                                      <p:cBhvr>
                                        <p:cTn id="67"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animBg="1"/>
      <p:bldP spid="22" grpId="0" animBg="1"/>
      <p:bldP spid="23" grpId="0"/>
      <p:bldP spid="36" grpId="0"/>
      <p:bldP spid="37" grpId="0"/>
      <p:bldP spid="39" grpId="0"/>
      <p:bldP spid="40" grpId="0"/>
      <p:bldP spid="42" grpId="0"/>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3">
            <a:extLst>
              <a:ext uri="{FF2B5EF4-FFF2-40B4-BE49-F238E27FC236}">
                <a16:creationId xmlns:a16="http://schemas.microsoft.com/office/drawing/2014/main" id="{AF783DDF-28CE-4E72-85C7-65E30FD8FD25}"/>
              </a:ext>
            </a:extLst>
          </p:cNvPr>
          <p:cNvGrpSpPr/>
          <p:nvPr/>
        </p:nvGrpSpPr>
        <p:grpSpPr>
          <a:xfrm>
            <a:off x="5778446" y="4602714"/>
            <a:ext cx="623455" cy="623455"/>
            <a:chOff x="5193547" y="4408417"/>
            <a:chExt cx="831273" cy="831273"/>
          </a:xfrm>
          <a:effectLst>
            <a:outerShdw blurRad="63500" dist="63500" dir="5400000" algn="t" rotWithShape="0">
              <a:prstClr val="black">
                <a:alpha val="40000"/>
              </a:prstClr>
            </a:outerShdw>
          </a:effectLst>
        </p:grpSpPr>
        <p:sp>
          <p:nvSpPr>
            <p:cNvPr id="18" name="Oval 4">
              <a:extLst>
                <a:ext uri="{FF2B5EF4-FFF2-40B4-BE49-F238E27FC236}">
                  <a16:creationId xmlns:a16="http://schemas.microsoft.com/office/drawing/2014/main" id="{9F0DD0E9-9557-4D7F-A386-D2AD24284BD4}"/>
                </a:ext>
              </a:extLst>
            </p:cNvPr>
            <p:cNvSpPr/>
            <p:nvPr/>
          </p:nvSpPr>
          <p:spPr>
            <a:xfrm>
              <a:off x="5193547" y="4408417"/>
              <a:ext cx="831273" cy="83127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黑体" panose="02010609060101010101" pitchFamily="49" charset="-122"/>
                <a:ea typeface="黑体" panose="02010609060101010101" pitchFamily="49" charset="-122"/>
              </a:endParaRPr>
            </a:p>
          </p:txBody>
        </p:sp>
        <p:grpSp>
          <p:nvGrpSpPr>
            <p:cNvPr id="19" name="Group 5">
              <a:extLst>
                <a:ext uri="{FF2B5EF4-FFF2-40B4-BE49-F238E27FC236}">
                  <a16:creationId xmlns:a16="http://schemas.microsoft.com/office/drawing/2014/main" id="{3E8F8118-F397-4827-9276-D5B58859C71C}"/>
                </a:ext>
              </a:extLst>
            </p:cNvPr>
            <p:cNvGrpSpPr/>
            <p:nvPr/>
          </p:nvGrpSpPr>
          <p:grpSpPr>
            <a:xfrm>
              <a:off x="5389057" y="4600732"/>
              <a:ext cx="464344" cy="465138"/>
              <a:chOff x="9145588" y="4435475"/>
              <a:chExt cx="464344" cy="465138"/>
            </a:xfrm>
            <a:solidFill>
              <a:schemeClr val="bg1"/>
            </a:solidFill>
          </p:grpSpPr>
          <p:sp>
            <p:nvSpPr>
              <p:cNvPr id="20" name="AutoShape 7">
                <a:extLst>
                  <a:ext uri="{FF2B5EF4-FFF2-40B4-BE49-F238E27FC236}">
                    <a16:creationId xmlns:a16="http://schemas.microsoft.com/office/drawing/2014/main" id="{D3BE791D-F7E4-4671-A4F1-92AF11BF6497}"/>
                  </a:ext>
                </a:extLst>
              </p:cNvPr>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tx1">
                  <a:lumMod val="85000"/>
                  <a:lumOff val="1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21" name="AutoShape 8">
                <a:extLst>
                  <a:ext uri="{FF2B5EF4-FFF2-40B4-BE49-F238E27FC236}">
                    <a16:creationId xmlns:a16="http://schemas.microsoft.com/office/drawing/2014/main" id="{3DC51447-CC8C-4072-92B2-FD380723FF20}"/>
                  </a:ext>
                </a:extLst>
              </p:cNvPr>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22" name="AutoShape 9">
                <a:extLst>
                  <a:ext uri="{FF2B5EF4-FFF2-40B4-BE49-F238E27FC236}">
                    <a16:creationId xmlns:a16="http://schemas.microsoft.com/office/drawing/2014/main" id="{20B96161-7E62-4EEC-94C1-F06E05082BBD}"/>
                  </a:ext>
                </a:extLst>
              </p:cNvPr>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tx1">
                  <a:lumMod val="85000"/>
                  <a:lumOff val="1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23" name="AutoShape 10">
                <a:extLst>
                  <a:ext uri="{FF2B5EF4-FFF2-40B4-BE49-F238E27FC236}">
                    <a16:creationId xmlns:a16="http://schemas.microsoft.com/office/drawing/2014/main" id="{2F3D5861-B2E4-4763-97DA-1D2974E3DBEF}"/>
                  </a:ext>
                </a:extLst>
              </p:cNvPr>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24" name="AutoShape 11">
                <a:extLst>
                  <a:ext uri="{FF2B5EF4-FFF2-40B4-BE49-F238E27FC236}">
                    <a16:creationId xmlns:a16="http://schemas.microsoft.com/office/drawing/2014/main" id="{CB1513A9-26AB-4E8C-BCE3-3C88F0D63574}"/>
                  </a:ext>
                </a:extLst>
              </p:cNvPr>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25" name="AutoShape 12">
                <a:extLst>
                  <a:ext uri="{FF2B5EF4-FFF2-40B4-BE49-F238E27FC236}">
                    <a16:creationId xmlns:a16="http://schemas.microsoft.com/office/drawing/2014/main" id="{FCC0A29D-2EC3-4297-905A-5BC85F95B030}"/>
                  </a:ext>
                </a:extLst>
              </p:cNvPr>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26" name="AutoShape 13">
                <a:extLst>
                  <a:ext uri="{FF2B5EF4-FFF2-40B4-BE49-F238E27FC236}">
                    <a16:creationId xmlns:a16="http://schemas.microsoft.com/office/drawing/2014/main" id="{43A713D7-70D1-4FC2-97C9-914F3A678CF9}"/>
                  </a:ext>
                </a:extLst>
              </p:cNvPr>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27" name="AutoShape 14">
                <a:extLst>
                  <a:ext uri="{FF2B5EF4-FFF2-40B4-BE49-F238E27FC236}">
                    <a16:creationId xmlns:a16="http://schemas.microsoft.com/office/drawing/2014/main" id="{D8735737-2D93-4D88-A2C3-D63EC1EC430A}"/>
                  </a:ext>
                </a:extLst>
              </p:cNvPr>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28" name="AutoShape 15">
                <a:extLst>
                  <a:ext uri="{FF2B5EF4-FFF2-40B4-BE49-F238E27FC236}">
                    <a16:creationId xmlns:a16="http://schemas.microsoft.com/office/drawing/2014/main" id="{BEC21481-F9FD-459D-9059-0B7691F02896}"/>
                  </a:ext>
                </a:extLst>
              </p:cNvPr>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tx1">
                  <a:lumMod val="85000"/>
                  <a:lumOff val="1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grpSp>
      </p:grpSp>
      <p:grpSp>
        <p:nvGrpSpPr>
          <p:cNvPr id="29" name="Group 15">
            <a:extLst>
              <a:ext uri="{FF2B5EF4-FFF2-40B4-BE49-F238E27FC236}">
                <a16:creationId xmlns:a16="http://schemas.microsoft.com/office/drawing/2014/main" id="{B5BBA30F-D432-46BB-B17B-66BE4F1B723B}"/>
              </a:ext>
            </a:extLst>
          </p:cNvPr>
          <p:cNvGrpSpPr/>
          <p:nvPr/>
        </p:nvGrpSpPr>
        <p:grpSpPr>
          <a:xfrm>
            <a:off x="6573740" y="3183566"/>
            <a:ext cx="623455" cy="623455"/>
            <a:chOff x="6253939" y="2516220"/>
            <a:chExt cx="831273" cy="831273"/>
          </a:xfrm>
          <a:effectLst>
            <a:outerShdw blurRad="63500" dist="63500" dir="5400000" algn="t" rotWithShape="0">
              <a:prstClr val="black">
                <a:alpha val="40000"/>
              </a:prstClr>
            </a:outerShdw>
          </a:effectLst>
        </p:grpSpPr>
        <p:sp>
          <p:nvSpPr>
            <p:cNvPr id="30" name="Oval 16">
              <a:extLst>
                <a:ext uri="{FF2B5EF4-FFF2-40B4-BE49-F238E27FC236}">
                  <a16:creationId xmlns:a16="http://schemas.microsoft.com/office/drawing/2014/main" id="{3D805D0F-8461-4E3A-ACEC-6067F6A562B2}"/>
                </a:ext>
              </a:extLst>
            </p:cNvPr>
            <p:cNvSpPr/>
            <p:nvPr/>
          </p:nvSpPr>
          <p:spPr>
            <a:xfrm>
              <a:off x="6253939" y="2516220"/>
              <a:ext cx="831273" cy="83127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黑体" panose="02010609060101010101" pitchFamily="49" charset="-122"/>
                <a:ea typeface="黑体" panose="02010609060101010101" pitchFamily="49" charset="-122"/>
              </a:endParaRPr>
            </a:p>
          </p:txBody>
        </p:sp>
        <p:sp>
          <p:nvSpPr>
            <p:cNvPr id="31" name="AutoShape 117">
              <a:extLst>
                <a:ext uri="{FF2B5EF4-FFF2-40B4-BE49-F238E27FC236}">
                  <a16:creationId xmlns:a16="http://schemas.microsoft.com/office/drawing/2014/main" id="{16CD936F-64B9-424B-8765-7073CFD764F6}"/>
                </a:ext>
              </a:extLst>
            </p:cNvPr>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tx1">
                <a:lumMod val="85000"/>
                <a:lumOff val="1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grpSp>
      <p:grpSp>
        <p:nvGrpSpPr>
          <p:cNvPr id="32" name="Group 18">
            <a:extLst>
              <a:ext uri="{FF2B5EF4-FFF2-40B4-BE49-F238E27FC236}">
                <a16:creationId xmlns:a16="http://schemas.microsoft.com/office/drawing/2014/main" id="{6D15B20C-0AF1-480B-BEFB-F6CF9AE9BEAC}"/>
              </a:ext>
            </a:extLst>
          </p:cNvPr>
          <p:cNvGrpSpPr/>
          <p:nvPr/>
        </p:nvGrpSpPr>
        <p:grpSpPr>
          <a:xfrm>
            <a:off x="6170968" y="3894850"/>
            <a:ext cx="623455" cy="623455"/>
            <a:chOff x="5716910" y="3464598"/>
            <a:chExt cx="831273" cy="831273"/>
          </a:xfrm>
          <a:effectLst>
            <a:outerShdw blurRad="63500" dist="63500" dir="5400000" algn="t" rotWithShape="0">
              <a:prstClr val="black">
                <a:alpha val="40000"/>
              </a:prstClr>
            </a:outerShdw>
          </a:effectLst>
        </p:grpSpPr>
        <p:sp>
          <p:nvSpPr>
            <p:cNvPr id="33" name="Oval 19">
              <a:extLst>
                <a:ext uri="{FF2B5EF4-FFF2-40B4-BE49-F238E27FC236}">
                  <a16:creationId xmlns:a16="http://schemas.microsoft.com/office/drawing/2014/main" id="{2D9378A0-9331-4EF8-81EA-70EF3C8E220D}"/>
                </a:ext>
              </a:extLst>
            </p:cNvPr>
            <p:cNvSpPr/>
            <p:nvPr/>
          </p:nvSpPr>
          <p:spPr>
            <a:xfrm>
              <a:off x="5716910" y="3464598"/>
              <a:ext cx="831273" cy="83127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黑体" panose="02010609060101010101" pitchFamily="49" charset="-122"/>
                <a:ea typeface="黑体" panose="02010609060101010101" pitchFamily="49" charset="-122"/>
              </a:endParaRPr>
            </a:p>
          </p:txBody>
        </p:sp>
        <p:grpSp>
          <p:nvGrpSpPr>
            <p:cNvPr id="34" name="Group 20">
              <a:extLst>
                <a:ext uri="{FF2B5EF4-FFF2-40B4-BE49-F238E27FC236}">
                  <a16:creationId xmlns:a16="http://schemas.microsoft.com/office/drawing/2014/main" id="{5D8DFF50-CF3B-4FE3-B21F-7228ECBF3198}"/>
                </a:ext>
              </a:extLst>
            </p:cNvPr>
            <p:cNvGrpSpPr/>
            <p:nvPr/>
          </p:nvGrpSpPr>
          <p:grpSpPr>
            <a:xfrm>
              <a:off x="5900374" y="3655628"/>
              <a:ext cx="464344" cy="464344"/>
              <a:chOff x="4439444" y="2582069"/>
              <a:chExt cx="464344" cy="464344"/>
            </a:xfrm>
            <a:solidFill>
              <a:schemeClr val="bg1"/>
            </a:solidFill>
          </p:grpSpPr>
          <p:sp>
            <p:nvSpPr>
              <p:cNvPr id="35" name="AutoShape 123">
                <a:extLst>
                  <a:ext uri="{FF2B5EF4-FFF2-40B4-BE49-F238E27FC236}">
                    <a16:creationId xmlns:a16="http://schemas.microsoft.com/office/drawing/2014/main" id="{5C582672-91B3-4665-98B5-5BEC8DB31CCB}"/>
                  </a:ext>
                </a:extLst>
              </p:cNvPr>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36" name="AutoShape 124">
                <a:extLst>
                  <a:ext uri="{FF2B5EF4-FFF2-40B4-BE49-F238E27FC236}">
                    <a16:creationId xmlns:a16="http://schemas.microsoft.com/office/drawing/2014/main" id="{4D7CF5F2-0EC8-4412-B17E-00A1A62FD577}"/>
                  </a:ext>
                </a:extLst>
              </p:cNvPr>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37" name="AutoShape 125">
                <a:extLst>
                  <a:ext uri="{FF2B5EF4-FFF2-40B4-BE49-F238E27FC236}">
                    <a16:creationId xmlns:a16="http://schemas.microsoft.com/office/drawing/2014/main" id="{AAF72A5D-C643-4491-B115-59F14CC0CF9D}"/>
                  </a:ext>
                </a:extLst>
              </p:cNvPr>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grpSp>
      </p:grpSp>
      <p:grpSp>
        <p:nvGrpSpPr>
          <p:cNvPr id="38" name="Group 24">
            <a:extLst>
              <a:ext uri="{FF2B5EF4-FFF2-40B4-BE49-F238E27FC236}">
                <a16:creationId xmlns:a16="http://schemas.microsoft.com/office/drawing/2014/main" id="{D87D0590-6F7E-4928-A045-9AD15AD4ED03}"/>
              </a:ext>
            </a:extLst>
          </p:cNvPr>
          <p:cNvGrpSpPr/>
          <p:nvPr/>
        </p:nvGrpSpPr>
        <p:grpSpPr>
          <a:xfrm>
            <a:off x="6892199" y="2480040"/>
            <a:ext cx="623455" cy="623455"/>
            <a:chOff x="6678551" y="1578185"/>
            <a:chExt cx="831273" cy="831273"/>
          </a:xfrm>
          <a:effectLst>
            <a:outerShdw blurRad="63500" dist="63500" dir="5400000" algn="t" rotWithShape="0">
              <a:prstClr val="black">
                <a:alpha val="40000"/>
              </a:prstClr>
            </a:outerShdw>
          </a:effectLst>
        </p:grpSpPr>
        <p:sp>
          <p:nvSpPr>
            <p:cNvPr id="39" name="Oval 25">
              <a:extLst>
                <a:ext uri="{FF2B5EF4-FFF2-40B4-BE49-F238E27FC236}">
                  <a16:creationId xmlns:a16="http://schemas.microsoft.com/office/drawing/2014/main" id="{A31EE278-C222-4F36-A6CC-70F248EC976B}"/>
                </a:ext>
              </a:extLst>
            </p:cNvPr>
            <p:cNvSpPr/>
            <p:nvPr/>
          </p:nvSpPr>
          <p:spPr>
            <a:xfrm>
              <a:off x="6678551" y="1578185"/>
              <a:ext cx="831273" cy="83127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黑体" panose="02010609060101010101" pitchFamily="49" charset="-122"/>
                <a:ea typeface="黑体" panose="02010609060101010101" pitchFamily="49" charset="-122"/>
              </a:endParaRPr>
            </a:p>
          </p:txBody>
        </p:sp>
        <p:sp>
          <p:nvSpPr>
            <p:cNvPr id="40" name="AutoShape 139">
              <a:extLst>
                <a:ext uri="{FF2B5EF4-FFF2-40B4-BE49-F238E27FC236}">
                  <a16:creationId xmlns:a16="http://schemas.microsoft.com/office/drawing/2014/main" id="{A580BF16-9F03-401C-9A1F-B93DFF31E397}"/>
                </a:ext>
              </a:extLst>
            </p:cNvPr>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grpSp>
      <p:sp>
        <p:nvSpPr>
          <p:cNvPr id="54" name="Rectangle 29">
            <a:extLst>
              <a:ext uri="{FF2B5EF4-FFF2-40B4-BE49-F238E27FC236}">
                <a16:creationId xmlns:a16="http://schemas.microsoft.com/office/drawing/2014/main" id="{925F3902-17A2-4D74-9187-CB88E7A3E8DC}"/>
              </a:ext>
            </a:extLst>
          </p:cNvPr>
          <p:cNvSpPr/>
          <p:nvPr/>
        </p:nvSpPr>
        <p:spPr>
          <a:xfrm>
            <a:off x="7515653" y="2482677"/>
            <a:ext cx="2906486" cy="570284"/>
          </a:xfrm>
          <a:prstGeom prst="rect">
            <a:avLst/>
          </a:prstGeom>
        </p:spPr>
        <p:txBody>
          <a:bodyPr wrap="square">
            <a:spAutoFit/>
          </a:bodyPr>
          <a:lstStyle/>
          <a:p>
            <a:pPr>
              <a:lnSpc>
                <a:spcPct val="150000"/>
              </a:lnSpc>
            </a:pPr>
            <a:r>
              <a:rPr lang="zh-CN" altLang="en-US" sz="11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单击此处添加文本单击此处添加文本单击此处添加文本单击此处添加文本</a:t>
            </a:r>
            <a:endParaRPr lang="en-US" altLang="zh-CN" sz="11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6" name="Rectangle 32">
            <a:extLst>
              <a:ext uri="{FF2B5EF4-FFF2-40B4-BE49-F238E27FC236}">
                <a16:creationId xmlns:a16="http://schemas.microsoft.com/office/drawing/2014/main" id="{58A78F95-220D-48AC-983D-233111DF6A5F}"/>
              </a:ext>
            </a:extLst>
          </p:cNvPr>
          <p:cNvSpPr/>
          <p:nvPr/>
        </p:nvSpPr>
        <p:spPr>
          <a:xfrm>
            <a:off x="7197194" y="3321834"/>
            <a:ext cx="2906486" cy="570284"/>
          </a:xfrm>
          <a:prstGeom prst="rect">
            <a:avLst/>
          </a:prstGeom>
        </p:spPr>
        <p:txBody>
          <a:bodyPr wrap="square">
            <a:spAutoFit/>
          </a:bodyPr>
          <a:lstStyle/>
          <a:p>
            <a:pPr>
              <a:lnSpc>
                <a:spcPct val="150000"/>
              </a:lnSpc>
            </a:pPr>
            <a:r>
              <a:rPr lang="zh-CN" altLang="en-US" sz="11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单击此处添加文本单击此处添加文本单击此处添加文本单击此处添加文本</a:t>
            </a:r>
            <a:endParaRPr lang="en-US" altLang="zh-CN" sz="11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8" name="Rectangle 35">
            <a:extLst>
              <a:ext uri="{FF2B5EF4-FFF2-40B4-BE49-F238E27FC236}">
                <a16:creationId xmlns:a16="http://schemas.microsoft.com/office/drawing/2014/main" id="{22A6E7BC-12EF-4C06-A983-111CA2CB07F8}"/>
              </a:ext>
            </a:extLst>
          </p:cNvPr>
          <p:cNvSpPr/>
          <p:nvPr/>
        </p:nvSpPr>
        <p:spPr>
          <a:xfrm>
            <a:off x="6794422" y="4078376"/>
            <a:ext cx="2906486" cy="570284"/>
          </a:xfrm>
          <a:prstGeom prst="rect">
            <a:avLst/>
          </a:prstGeom>
        </p:spPr>
        <p:txBody>
          <a:bodyPr wrap="square">
            <a:spAutoFit/>
          </a:bodyPr>
          <a:lstStyle/>
          <a:p>
            <a:pPr>
              <a:lnSpc>
                <a:spcPct val="150000"/>
              </a:lnSpc>
            </a:pPr>
            <a:r>
              <a:rPr lang="zh-CN" altLang="en-US" sz="11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单击此处添加文本单击此处添加文本单击此处添加文本单击此处添加文本</a:t>
            </a:r>
            <a:endParaRPr lang="en-US" altLang="zh-CN" sz="11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0" name="Rectangle 38">
            <a:extLst>
              <a:ext uri="{FF2B5EF4-FFF2-40B4-BE49-F238E27FC236}">
                <a16:creationId xmlns:a16="http://schemas.microsoft.com/office/drawing/2014/main" id="{69820865-2EF9-4F4C-A578-4673C85C82D9}"/>
              </a:ext>
            </a:extLst>
          </p:cNvPr>
          <p:cNvSpPr/>
          <p:nvPr/>
        </p:nvSpPr>
        <p:spPr>
          <a:xfrm>
            <a:off x="6401901" y="4833754"/>
            <a:ext cx="2906486" cy="570284"/>
          </a:xfrm>
          <a:prstGeom prst="rect">
            <a:avLst/>
          </a:prstGeom>
        </p:spPr>
        <p:txBody>
          <a:bodyPr wrap="square">
            <a:spAutoFit/>
          </a:bodyPr>
          <a:lstStyle/>
          <a:p>
            <a:pPr>
              <a:lnSpc>
                <a:spcPct val="150000"/>
              </a:lnSpc>
            </a:pPr>
            <a:r>
              <a:rPr lang="zh-CN" altLang="en-US" sz="11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单击此处添加文本单击此处添加文本单击此处添加文本单击此处添加文本</a:t>
            </a:r>
            <a:endParaRPr lang="en-US" altLang="zh-CN" sz="11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2" name="矩形 3">
            <a:extLst>
              <a:ext uri="{FF2B5EF4-FFF2-40B4-BE49-F238E27FC236}">
                <a16:creationId xmlns:a16="http://schemas.microsoft.com/office/drawing/2014/main" id="{643E3CD4-DEEA-4AC9-9395-971E6851E9B5}"/>
              </a:ext>
            </a:extLst>
          </p:cNvPr>
          <p:cNvSpPr/>
          <p:nvPr/>
        </p:nvSpPr>
        <p:spPr>
          <a:xfrm rot="5400000" flipV="1">
            <a:off x="2617717" y="2997499"/>
            <a:ext cx="473274" cy="19421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latin typeface="黑体" panose="02010609060101010101" pitchFamily="49" charset="-122"/>
              <a:ea typeface="黑体" panose="02010609060101010101" pitchFamily="49" charset="-122"/>
            </a:endParaRPr>
          </a:p>
        </p:txBody>
      </p:sp>
      <p:sp>
        <p:nvSpPr>
          <p:cNvPr id="63" name="梯形 10">
            <a:extLst>
              <a:ext uri="{FF2B5EF4-FFF2-40B4-BE49-F238E27FC236}">
                <a16:creationId xmlns:a16="http://schemas.microsoft.com/office/drawing/2014/main" id="{5B13893E-F66A-4AFD-BF64-4ED1269EC3B1}"/>
              </a:ext>
            </a:extLst>
          </p:cNvPr>
          <p:cNvSpPr/>
          <p:nvPr/>
        </p:nvSpPr>
        <p:spPr>
          <a:xfrm rot="5400000" flipV="1">
            <a:off x="3518685" y="4507467"/>
            <a:ext cx="1071311" cy="457835"/>
          </a:xfrm>
          <a:custGeom>
            <a:avLst/>
            <a:gdLst>
              <a:gd name="connsiteX0" fmla="*/ 0 w 872098"/>
              <a:gd name="connsiteY0" fmla="*/ 0 h 368608"/>
              <a:gd name="connsiteX1" fmla="*/ 386770 w 872098"/>
              <a:gd name="connsiteY1" fmla="*/ 0 h 368608"/>
              <a:gd name="connsiteX2" fmla="*/ 866850 w 872098"/>
              <a:gd name="connsiteY2" fmla="*/ 365224 h 368608"/>
              <a:gd name="connsiteX3" fmla="*/ 872098 w 872098"/>
              <a:gd name="connsiteY3" fmla="*/ 368608 h 368608"/>
              <a:gd name="connsiteX4" fmla="*/ 290477 w 872098"/>
              <a:gd name="connsiteY4" fmla="*/ 368608 h 368608"/>
              <a:gd name="connsiteX5" fmla="*/ 0 w 872098"/>
              <a:gd name="connsiteY5" fmla="*/ 0 h 3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098" h="368608">
                <a:moveTo>
                  <a:pt x="0" y="0"/>
                </a:moveTo>
                <a:lnTo>
                  <a:pt x="386770" y="0"/>
                </a:lnTo>
                <a:lnTo>
                  <a:pt x="866850" y="365224"/>
                </a:lnTo>
                <a:lnTo>
                  <a:pt x="872098" y="368608"/>
                </a:lnTo>
                <a:lnTo>
                  <a:pt x="290477" y="368608"/>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4" name="矩形 5">
            <a:extLst>
              <a:ext uri="{FF2B5EF4-FFF2-40B4-BE49-F238E27FC236}">
                <a16:creationId xmlns:a16="http://schemas.microsoft.com/office/drawing/2014/main" id="{D834279C-EE4A-4CEE-9E2C-4A2F8439F1D6}"/>
              </a:ext>
            </a:extLst>
          </p:cNvPr>
          <p:cNvSpPr/>
          <p:nvPr/>
        </p:nvSpPr>
        <p:spPr>
          <a:xfrm rot="5400000" flipV="1">
            <a:off x="2617717" y="2524225"/>
            <a:ext cx="473274" cy="1942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5" name="矩形 6">
            <a:extLst>
              <a:ext uri="{FF2B5EF4-FFF2-40B4-BE49-F238E27FC236}">
                <a16:creationId xmlns:a16="http://schemas.microsoft.com/office/drawing/2014/main" id="{5A835610-B1D6-4075-96BB-0436D7943714}"/>
              </a:ext>
            </a:extLst>
          </p:cNvPr>
          <p:cNvSpPr/>
          <p:nvPr/>
        </p:nvSpPr>
        <p:spPr>
          <a:xfrm rot="5400000" flipV="1">
            <a:off x="2617717" y="2050951"/>
            <a:ext cx="473274" cy="19421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6" name="矩形 7">
            <a:extLst>
              <a:ext uri="{FF2B5EF4-FFF2-40B4-BE49-F238E27FC236}">
                <a16:creationId xmlns:a16="http://schemas.microsoft.com/office/drawing/2014/main" id="{1E534F13-8C3E-4B52-B2E2-AC48285C0B7A}"/>
              </a:ext>
            </a:extLst>
          </p:cNvPr>
          <p:cNvSpPr/>
          <p:nvPr/>
        </p:nvSpPr>
        <p:spPr>
          <a:xfrm rot="5400000" flipV="1">
            <a:off x="2617717" y="3470775"/>
            <a:ext cx="473274" cy="1942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7" name="梯形 10">
            <a:extLst>
              <a:ext uri="{FF2B5EF4-FFF2-40B4-BE49-F238E27FC236}">
                <a16:creationId xmlns:a16="http://schemas.microsoft.com/office/drawing/2014/main" id="{2C9BFC59-F2E1-4E37-90E5-A928E0AD5D1C}"/>
              </a:ext>
            </a:extLst>
          </p:cNvPr>
          <p:cNvSpPr/>
          <p:nvPr/>
        </p:nvSpPr>
        <p:spPr>
          <a:xfrm rot="5400000" flipV="1">
            <a:off x="3214186" y="3927360"/>
            <a:ext cx="1680679" cy="458207"/>
          </a:xfrm>
          <a:custGeom>
            <a:avLst/>
            <a:gdLst/>
            <a:ahLst/>
            <a:cxnLst/>
            <a:rect l="l" t="t" r="r" b="b"/>
            <a:pathLst>
              <a:path w="1368152" h="368908">
                <a:moveTo>
                  <a:pt x="0" y="0"/>
                </a:moveTo>
                <a:lnTo>
                  <a:pt x="722527" y="1"/>
                </a:lnTo>
                <a:lnTo>
                  <a:pt x="1012968" y="368564"/>
                </a:lnTo>
                <a:lnTo>
                  <a:pt x="1356379" y="368564"/>
                </a:lnTo>
                <a:lnTo>
                  <a:pt x="1368152" y="368908"/>
                </a:lnTo>
                <a:lnTo>
                  <a:pt x="434260" y="368670"/>
                </a:lnTo>
                <a:lnTo>
                  <a:pt x="434260" y="366402"/>
                </a:lnTo>
                <a:lnTo>
                  <a:pt x="336977" y="2"/>
                </a:lnTo>
                <a:lnTo>
                  <a:pt x="1" y="1"/>
                </a:lnTo>
                <a:close/>
              </a:path>
            </a:pathLst>
          </a:cu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68" name="梯形 10">
            <a:extLst>
              <a:ext uri="{FF2B5EF4-FFF2-40B4-BE49-F238E27FC236}">
                <a16:creationId xmlns:a16="http://schemas.microsoft.com/office/drawing/2014/main" id="{11EDD963-FD9E-4F4E-9373-DFC417E85FE4}"/>
              </a:ext>
            </a:extLst>
          </p:cNvPr>
          <p:cNvSpPr/>
          <p:nvPr/>
        </p:nvSpPr>
        <p:spPr>
          <a:xfrm rot="5400000" flipV="1">
            <a:off x="3701158" y="3269860"/>
            <a:ext cx="706569" cy="458039"/>
          </a:xfrm>
          <a:custGeom>
            <a:avLst/>
            <a:gdLst>
              <a:gd name="connsiteX0" fmla="*/ 86591 w 573078"/>
              <a:gd name="connsiteY0" fmla="*/ 0 h 368773"/>
              <a:gd name="connsiteX1" fmla="*/ 475795 w 573078"/>
              <a:gd name="connsiteY1" fmla="*/ 1 h 368773"/>
              <a:gd name="connsiteX2" fmla="*/ 573078 w 573078"/>
              <a:gd name="connsiteY2" fmla="*/ 366401 h 368773"/>
              <a:gd name="connsiteX3" fmla="*/ 573078 w 573078"/>
              <a:gd name="connsiteY3" fmla="*/ 368773 h 368773"/>
              <a:gd name="connsiteX4" fmla="*/ 0 w 573078"/>
              <a:gd name="connsiteY4" fmla="*/ 368618 h 368773"/>
              <a:gd name="connsiteX5" fmla="*/ 86591 w 573078"/>
              <a:gd name="connsiteY5" fmla="*/ 0 h 368773"/>
              <a:gd name="connsiteX0-1" fmla="*/ 88693 w 575180"/>
              <a:gd name="connsiteY0-2" fmla="*/ 0 h 368773"/>
              <a:gd name="connsiteX1-3" fmla="*/ 477897 w 575180"/>
              <a:gd name="connsiteY1-4" fmla="*/ 1 h 368773"/>
              <a:gd name="connsiteX2-5" fmla="*/ 575180 w 575180"/>
              <a:gd name="connsiteY2-6" fmla="*/ 366401 h 368773"/>
              <a:gd name="connsiteX3-7" fmla="*/ 575180 w 575180"/>
              <a:gd name="connsiteY3-8" fmla="*/ 368773 h 368773"/>
              <a:gd name="connsiteX4-9" fmla="*/ 0 w 575180"/>
              <a:gd name="connsiteY4-10" fmla="*/ 368618 h 368773"/>
              <a:gd name="connsiteX5-11" fmla="*/ 88693 w 575180"/>
              <a:gd name="connsiteY5-12" fmla="*/ 0 h 3687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75180" h="368773">
                <a:moveTo>
                  <a:pt x="88693" y="0"/>
                </a:moveTo>
                <a:lnTo>
                  <a:pt x="477897" y="1"/>
                </a:lnTo>
                <a:lnTo>
                  <a:pt x="575180" y="366401"/>
                </a:lnTo>
                <a:lnTo>
                  <a:pt x="575180" y="368773"/>
                </a:lnTo>
                <a:lnTo>
                  <a:pt x="0" y="368618"/>
                </a:lnTo>
                <a:cubicBezTo>
                  <a:pt x="30966" y="245745"/>
                  <a:pt x="57727" y="122873"/>
                  <a:pt x="88693"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69" name="矩形 7">
            <a:extLst>
              <a:ext uri="{FF2B5EF4-FFF2-40B4-BE49-F238E27FC236}">
                <a16:creationId xmlns:a16="http://schemas.microsoft.com/office/drawing/2014/main" id="{1D6000E0-9CD6-4A44-825F-BA8A7B8E7331}"/>
              </a:ext>
            </a:extLst>
          </p:cNvPr>
          <p:cNvSpPr/>
          <p:nvPr/>
        </p:nvSpPr>
        <p:spPr>
          <a:xfrm rot="5400000" flipV="1">
            <a:off x="5113416" y="1607784"/>
            <a:ext cx="707654" cy="2367969"/>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0" name="梯形 10">
            <a:extLst>
              <a:ext uri="{FF2B5EF4-FFF2-40B4-BE49-F238E27FC236}">
                <a16:creationId xmlns:a16="http://schemas.microsoft.com/office/drawing/2014/main" id="{A4FBC5E7-3B58-4F36-9EBD-16B9B2E3AFB5}"/>
              </a:ext>
            </a:extLst>
          </p:cNvPr>
          <p:cNvSpPr/>
          <p:nvPr/>
        </p:nvSpPr>
        <p:spPr>
          <a:xfrm rot="5400000" flipV="1">
            <a:off x="3641827" y="2620912"/>
            <a:ext cx="824970" cy="457778"/>
          </a:xfrm>
          <a:custGeom>
            <a:avLst/>
            <a:gdLst/>
            <a:ahLst/>
            <a:cxnLst/>
            <a:rect l="l" t="t" r="r" b="b"/>
            <a:pathLst>
              <a:path w="671564" h="368563">
                <a:moveTo>
                  <a:pt x="284875" y="0"/>
                </a:moveTo>
                <a:lnTo>
                  <a:pt x="311844" y="0"/>
                </a:lnTo>
                <a:lnTo>
                  <a:pt x="311844" y="2"/>
                </a:lnTo>
                <a:lnTo>
                  <a:pt x="671564" y="2"/>
                </a:lnTo>
                <a:lnTo>
                  <a:pt x="671564" y="904"/>
                </a:lnTo>
                <a:lnTo>
                  <a:pt x="669469" y="904"/>
                </a:lnTo>
                <a:lnTo>
                  <a:pt x="576814" y="368563"/>
                </a:lnTo>
                <a:lnTo>
                  <a:pt x="0" y="368468"/>
                </a:lnTo>
                <a:close/>
              </a:path>
            </a:pathLst>
          </a:cu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71" name="矩形 7">
            <a:extLst>
              <a:ext uri="{FF2B5EF4-FFF2-40B4-BE49-F238E27FC236}">
                <a16:creationId xmlns:a16="http://schemas.microsoft.com/office/drawing/2014/main" id="{C7548EB2-8C8F-4953-AF18-F37111324744}"/>
              </a:ext>
            </a:extLst>
          </p:cNvPr>
          <p:cNvSpPr/>
          <p:nvPr/>
        </p:nvSpPr>
        <p:spPr>
          <a:xfrm rot="5400000" flipV="1">
            <a:off x="4916086" y="2512270"/>
            <a:ext cx="707654" cy="1973309"/>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2" name="矩形 7">
            <a:extLst>
              <a:ext uri="{FF2B5EF4-FFF2-40B4-BE49-F238E27FC236}">
                <a16:creationId xmlns:a16="http://schemas.microsoft.com/office/drawing/2014/main" id="{AFC59223-CA1A-43B7-95CE-681F45EB77F9}"/>
              </a:ext>
            </a:extLst>
          </p:cNvPr>
          <p:cNvSpPr/>
          <p:nvPr/>
        </p:nvSpPr>
        <p:spPr>
          <a:xfrm rot="5400000" flipV="1">
            <a:off x="4718754" y="3417255"/>
            <a:ext cx="707654" cy="1578647"/>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3" name="矩形 7">
            <a:extLst>
              <a:ext uri="{FF2B5EF4-FFF2-40B4-BE49-F238E27FC236}">
                <a16:creationId xmlns:a16="http://schemas.microsoft.com/office/drawing/2014/main" id="{D30CE1B7-5220-4016-9E82-FD19675944B5}"/>
              </a:ext>
            </a:extLst>
          </p:cNvPr>
          <p:cNvSpPr/>
          <p:nvPr/>
        </p:nvSpPr>
        <p:spPr>
          <a:xfrm rot="5400000" flipV="1">
            <a:off x="4521176" y="4322450"/>
            <a:ext cx="708149" cy="1183985"/>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74" name="TextBox 83">
            <a:extLst>
              <a:ext uri="{FF2B5EF4-FFF2-40B4-BE49-F238E27FC236}">
                <a16:creationId xmlns:a16="http://schemas.microsoft.com/office/drawing/2014/main" id="{4E9006F4-3DAF-4709-8CBC-279C7C8862F9}"/>
              </a:ext>
            </a:extLst>
          </p:cNvPr>
          <p:cNvSpPr txBox="1"/>
          <p:nvPr/>
        </p:nvSpPr>
        <p:spPr>
          <a:xfrm>
            <a:off x="5655066" y="2645860"/>
            <a:ext cx="800219" cy="276999"/>
          </a:xfrm>
          <a:prstGeom prst="rect">
            <a:avLst/>
          </a:prstGeom>
          <a:noFill/>
        </p:spPr>
        <p:txBody>
          <a:bodyPr wrap="none" rtlCol="0">
            <a:spAutoFit/>
          </a:bodyPr>
          <a:lstStyle/>
          <a:p>
            <a:r>
              <a:rPr lang="zh-CN" altLang="en-US" sz="1200" dirty="0">
                <a:solidFill>
                  <a:schemeClr val="bg1">
                    <a:lumMod val="95000"/>
                  </a:schemeClr>
                </a:solidFill>
                <a:latin typeface="黑体" panose="02010609060101010101" pitchFamily="49" charset="-122"/>
                <a:ea typeface="黑体" panose="02010609060101010101" pitchFamily="49" charset="-122"/>
              </a:rPr>
              <a:t>添加文本</a:t>
            </a:r>
          </a:p>
        </p:txBody>
      </p:sp>
      <p:sp>
        <p:nvSpPr>
          <p:cNvPr id="75" name="TextBox 84">
            <a:extLst>
              <a:ext uri="{FF2B5EF4-FFF2-40B4-BE49-F238E27FC236}">
                <a16:creationId xmlns:a16="http://schemas.microsoft.com/office/drawing/2014/main" id="{FDC51FD4-0978-4AAC-9251-78E9B0EDF90B}"/>
              </a:ext>
            </a:extLst>
          </p:cNvPr>
          <p:cNvSpPr txBox="1"/>
          <p:nvPr/>
        </p:nvSpPr>
        <p:spPr>
          <a:xfrm>
            <a:off x="5367147" y="3348839"/>
            <a:ext cx="800219" cy="276999"/>
          </a:xfrm>
          <a:prstGeom prst="rect">
            <a:avLst/>
          </a:prstGeom>
          <a:noFill/>
        </p:spPr>
        <p:txBody>
          <a:bodyPr wrap="none" rtlCol="0">
            <a:spAutoFit/>
          </a:bodyPr>
          <a:lstStyle/>
          <a:p>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76" name="TextBox 85">
            <a:extLst>
              <a:ext uri="{FF2B5EF4-FFF2-40B4-BE49-F238E27FC236}">
                <a16:creationId xmlns:a16="http://schemas.microsoft.com/office/drawing/2014/main" id="{677BFF15-AD03-4A99-8A30-E7195A5BF288}"/>
              </a:ext>
            </a:extLst>
          </p:cNvPr>
          <p:cNvSpPr txBox="1"/>
          <p:nvPr/>
        </p:nvSpPr>
        <p:spPr>
          <a:xfrm>
            <a:off x="5026169" y="4056536"/>
            <a:ext cx="800219" cy="276999"/>
          </a:xfrm>
          <a:prstGeom prst="rect">
            <a:avLst/>
          </a:prstGeom>
          <a:noFill/>
        </p:spPr>
        <p:txBody>
          <a:bodyPr wrap="none" rtlCol="0">
            <a:spAutoFit/>
          </a:bodyPr>
          <a:lstStyle/>
          <a:p>
            <a:r>
              <a:rPr lang="zh-CN" altLang="en-US" sz="1200" dirty="0">
                <a:solidFill>
                  <a:schemeClr val="bg1">
                    <a:lumMod val="95000"/>
                  </a:schemeClr>
                </a:solidFill>
                <a:latin typeface="黑体" panose="02010609060101010101" pitchFamily="49" charset="-122"/>
                <a:ea typeface="黑体" panose="02010609060101010101" pitchFamily="49" charset="-122"/>
              </a:rPr>
              <a:t>添加文本</a:t>
            </a:r>
          </a:p>
        </p:txBody>
      </p:sp>
      <p:sp>
        <p:nvSpPr>
          <p:cNvPr id="77" name="TextBox 86">
            <a:extLst>
              <a:ext uri="{FF2B5EF4-FFF2-40B4-BE49-F238E27FC236}">
                <a16:creationId xmlns:a16="http://schemas.microsoft.com/office/drawing/2014/main" id="{1A5A0664-3378-47BE-A22B-EDC1F5A42D56}"/>
              </a:ext>
            </a:extLst>
          </p:cNvPr>
          <p:cNvSpPr txBox="1"/>
          <p:nvPr/>
        </p:nvSpPr>
        <p:spPr>
          <a:xfrm>
            <a:off x="4620918" y="4764153"/>
            <a:ext cx="800219" cy="276999"/>
          </a:xfrm>
          <a:prstGeom prst="rect">
            <a:avLst/>
          </a:prstGeom>
          <a:noFill/>
        </p:spPr>
        <p:txBody>
          <a:bodyPr wrap="none" rtlCol="0">
            <a:spAutoFit/>
          </a:bodyPr>
          <a:lstStyle/>
          <a:p>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78" name="TextBox 87">
            <a:extLst>
              <a:ext uri="{FF2B5EF4-FFF2-40B4-BE49-F238E27FC236}">
                <a16:creationId xmlns:a16="http://schemas.microsoft.com/office/drawing/2014/main" id="{6EDA1DD4-7ACA-4484-8189-1CD1FD7E81CE}"/>
              </a:ext>
            </a:extLst>
          </p:cNvPr>
          <p:cNvSpPr txBox="1"/>
          <p:nvPr/>
        </p:nvSpPr>
        <p:spPr>
          <a:xfrm>
            <a:off x="2313081" y="2880301"/>
            <a:ext cx="1261884" cy="307777"/>
          </a:xfrm>
          <a:prstGeom prst="rect">
            <a:avLst/>
          </a:prstGeom>
          <a:noFill/>
        </p:spPr>
        <p:txBody>
          <a:bodyPr wrap="none" rtlCol="0">
            <a:spAutoFit/>
          </a:bodyPr>
          <a:lstStyle/>
          <a:p>
            <a:r>
              <a:rPr lang="zh-CN" altLang="en-US" sz="1400" dirty="0">
                <a:solidFill>
                  <a:schemeClr val="bg1">
                    <a:lumMod val="95000"/>
                  </a:schemeClr>
                </a:solidFill>
                <a:latin typeface="黑体" panose="02010609060101010101" pitchFamily="49" charset="-122"/>
                <a:ea typeface="黑体" panose="02010609060101010101" pitchFamily="49" charset="-122"/>
              </a:rPr>
              <a:t>点击添加文本</a:t>
            </a:r>
          </a:p>
        </p:txBody>
      </p:sp>
      <p:sp>
        <p:nvSpPr>
          <p:cNvPr id="79" name="TextBox 88">
            <a:extLst>
              <a:ext uri="{FF2B5EF4-FFF2-40B4-BE49-F238E27FC236}">
                <a16:creationId xmlns:a16="http://schemas.microsoft.com/office/drawing/2014/main" id="{E9EE2B96-A8B9-4904-8852-1EAF0504E328}"/>
              </a:ext>
            </a:extLst>
          </p:cNvPr>
          <p:cNvSpPr txBox="1"/>
          <p:nvPr/>
        </p:nvSpPr>
        <p:spPr>
          <a:xfrm>
            <a:off x="2294016" y="3354556"/>
            <a:ext cx="1261884" cy="307777"/>
          </a:xfrm>
          <a:prstGeom prst="rect">
            <a:avLst/>
          </a:prstGeom>
          <a:noFill/>
        </p:spPr>
        <p:txBody>
          <a:bodyPr wrap="none" rtlCol="0">
            <a:spAutoFit/>
          </a:bodyPr>
          <a:lstStyle/>
          <a:p>
            <a:r>
              <a:rPr lang="zh-CN" altLang="en-US" sz="1400" dirty="0">
                <a:solidFill>
                  <a:schemeClr val="tx1">
                    <a:lumMod val="85000"/>
                    <a:lumOff val="15000"/>
                  </a:schemeClr>
                </a:solidFill>
                <a:latin typeface="黑体" panose="02010609060101010101" pitchFamily="49" charset="-122"/>
                <a:ea typeface="黑体" panose="02010609060101010101" pitchFamily="49" charset="-122"/>
              </a:rPr>
              <a:t>点击添加文本</a:t>
            </a:r>
          </a:p>
        </p:txBody>
      </p:sp>
      <p:sp>
        <p:nvSpPr>
          <p:cNvPr id="80" name="TextBox 89">
            <a:extLst>
              <a:ext uri="{FF2B5EF4-FFF2-40B4-BE49-F238E27FC236}">
                <a16:creationId xmlns:a16="http://schemas.microsoft.com/office/drawing/2014/main" id="{A3409C3F-61B0-40C4-974A-2CEFD2E52A5C}"/>
              </a:ext>
            </a:extLst>
          </p:cNvPr>
          <p:cNvSpPr txBox="1"/>
          <p:nvPr/>
        </p:nvSpPr>
        <p:spPr>
          <a:xfrm>
            <a:off x="2294016" y="3830069"/>
            <a:ext cx="1261884" cy="307777"/>
          </a:xfrm>
          <a:prstGeom prst="rect">
            <a:avLst/>
          </a:prstGeom>
          <a:noFill/>
        </p:spPr>
        <p:txBody>
          <a:bodyPr wrap="none" rtlCol="0">
            <a:spAutoFit/>
          </a:bodyPr>
          <a:lstStyle/>
          <a:p>
            <a:r>
              <a:rPr lang="zh-CN" altLang="en-US" sz="1400" dirty="0">
                <a:solidFill>
                  <a:schemeClr val="bg1">
                    <a:lumMod val="95000"/>
                  </a:schemeClr>
                </a:solidFill>
                <a:latin typeface="黑体" panose="02010609060101010101" pitchFamily="49" charset="-122"/>
                <a:ea typeface="黑体" panose="02010609060101010101" pitchFamily="49" charset="-122"/>
              </a:rPr>
              <a:t>点击添加文本</a:t>
            </a:r>
          </a:p>
        </p:txBody>
      </p:sp>
      <p:sp>
        <p:nvSpPr>
          <p:cNvPr id="81" name="TextBox 90">
            <a:extLst>
              <a:ext uri="{FF2B5EF4-FFF2-40B4-BE49-F238E27FC236}">
                <a16:creationId xmlns:a16="http://schemas.microsoft.com/office/drawing/2014/main" id="{FD15CF71-1350-4FDC-9DC6-AB1ECD35307E}"/>
              </a:ext>
            </a:extLst>
          </p:cNvPr>
          <p:cNvSpPr txBox="1"/>
          <p:nvPr/>
        </p:nvSpPr>
        <p:spPr>
          <a:xfrm>
            <a:off x="2294016" y="4311012"/>
            <a:ext cx="1261884" cy="307777"/>
          </a:xfrm>
          <a:prstGeom prst="rect">
            <a:avLst/>
          </a:prstGeom>
          <a:noFill/>
        </p:spPr>
        <p:txBody>
          <a:bodyPr wrap="none" rtlCol="0">
            <a:spAutoFit/>
          </a:bodyPr>
          <a:lstStyle/>
          <a:p>
            <a:r>
              <a:rPr lang="zh-CN" altLang="en-US" sz="1400" dirty="0">
                <a:solidFill>
                  <a:schemeClr val="tx1">
                    <a:lumMod val="85000"/>
                    <a:lumOff val="15000"/>
                  </a:schemeClr>
                </a:solidFill>
                <a:latin typeface="黑体" panose="02010609060101010101" pitchFamily="49" charset="-122"/>
                <a:ea typeface="黑体" panose="02010609060101010101" pitchFamily="49" charset="-122"/>
              </a:rPr>
              <a:t>点击添加文本</a:t>
            </a:r>
          </a:p>
        </p:txBody>
      </p:sp>
      <p:grpSp>
        <p:nvGrpSpPr>
          <p:cNvPr id="82" name="组合 81">
            <a:extLst>
              <a:ext uri="{FF2B5EF4-FFF2-40B4-BE49-F238E27FC236}">
                <a16:creationId xmlns:a16="http://schemas.microsoft.com/office/drawing/2014/main" id="{3A6AC286-794F-430C-96B0-2CD6A0E9242C}"/>
              </a:ext>
            </a:extLst>
          </p:cNvPr>
          <p:cNvGrpSpPr/>
          <p:nvPr/>
        </p:nvGrpSpPr>
        <p:grpSpPr>
          <a:xfrm>
            <a:off x="311449" y="83314"/>
            <a:ext cx="12043368" cy="369967"/>
            <a:chOff x="311449" y="83314"/>
            <a:chExt cx="12043368" cy="369967"/>
          </a:xfrm>
        </p:grpSpPr>
        <p:sp>
          <p:nvSpPr>
            <p:cNvPr id="83" name="文本框 82">
              <a:extLst>
                <a:ext uri="{FF2B5EF4-FFF2-40B4-BE49-F238E27FC236}">
                  <a16:creationId xmlns:a16="http://schemas.microsoft.com/office/drawing/2014/main" id="{6C3DB6BA-FE0B-474C-B646-CBA49013D2C9}"/>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研究思路与方法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研究内容及成果     总结分析及展望   </a:t>
              </a:r>
            </a:p>
          </p:txBody>
        </p:sp>
        <p:sp>
          <p:nvSpPr>
            <p:cNvPr id="84" name="Freeform 876">
              <a:extLst>
                <a:ext uri="{FF2B5EF4-FFF2-40B4-BE49-F238E27FC236}">
                  <a16:creationId xmlns:a16="http://schemas.microsoft.com/office/drawing/2014/main" id="{68B27EEE-1DA0-4FF7-A2D5-44CE675C8CCB}"/>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395550916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500"/>
                                        <p:tgtEl>
                                          <p:spTgt spid="70"/>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500"/>
                                        <p:tgtEl>
                                          <p:spTgt spid="6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500" fill="hold"/>
                                        <p:tgtEl>
                                          <p:spTgt spid="38"/>
                                        </p:tgtEl>
                                        <p:attrNameLst>
                                          <p:attrName>ppt_w</p:attrName>
                                        </p:attrNameLst>
                                      </p:cBhvr>
                                      <p:tavLst>
                                        <p:tav tm="0">
                                          <p:val>
                                            <p:fltVal val="0"/>
                                          </p:val>
                                        </p:tav>
                                        <p:tav tm="100000">
                                          <p:val>
                                            <p:strVal val="#ppt_w"/>
                                          </p:val>
                                        </p:tav>
                                      </p:tavLst>
                                    </p:anim>
                                    <p:anim calcmode="lin" valueType="num">
                                      <p:cBhvr>
                                        <p:cTn id="30" dur="500" fill="hold"/>
                                        <p:tgtEl>
                                          <p:spTgt spid="38"/>
                                        </p:tgtEl>
                                        <p:attrNameLst>
                                          <p:attrName>ppt_h</p:attrName>
                                        </p:attrNameLst>
                                      </p:cBhvr>
                                      <p:tavLst>
                                        <p:tav tm="0">
                                          <p:val>
                                            <p:fltVal val="0"/>
                                          </p:val>
                                        </p:tav>
                                        <p:tav tm="100000">
                                          <p:val>
                                            <p:strVal val="#ppt_h"/>
                                          </p:val>
                                        </p:tav>
                                      </p:tavLst>
                                    </p:anim>
                                    <p:animEffect transition="in" filter="fade">
                                      <p:cBhvr>
                                        <p:cTn id="31" dur="500"/>
                                        <p:tgtEl>
                                          <p:spTgt spid="38"/>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left)">
                                      <p:cBhvr>
                                        <p:cTn id="39" dur="500"/>
                                        <p:tgtEl>
                                          <p:spTgt spid="64"/>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par>
                                <p:cTn id="43" presetID="22" presetClass="entr" presetSubtype="8" fill="hold" grpId="0" nodeType="withEffect">
                                  <p:stCondLst>
                                    <p:cond delay="1000"/>
                                  </p:stCondLst>
                                  <p:childTnLst>
                                    <p:set>
                                      <p:cBhvr>
                                        <p:cTn id="44" dur="1" fill="hold">
                                          <p:stCondLst>
                                            <p:cond delay="0"/>
                                          </p:stCondLst>
                                        </p:cTn>
                                        <p:tgtEl>
                                          <p:spTgt spid="71"/>
                                        </p:tgtEl>
                                        <p:attrNameLst>
                                          <p:attrName>style.visibility</p:attrName>
                                        </p:attrNameLst>
                                      </p:cBhvr>
                                      <p:to>
                                        <p:strVal val="visible"/>
                                      </p:to>
                                    </p:set>
                                    <p:animEffect transition="in" filter="wipe(left)">
                                      <p:cBhvr>
                                        <p:cTn id="45" dur="500"/>
                                        <p:tgtEl>
                                          <p:spTgt spid="71"/>
                                        </p:tgtEl>
                                      </p:cBhvr>
                                    </p:animEffect>
                                  </p:childTnLst>
                                </p:cTn>
                              </p:par>
                            </p:childTnLst>
                          </p:cTn>
                        </p:par>
                        <p:par>
                          <p:cTn id="46" fill="hold">
                            <p:stCondLst>
                              <p:cond delay="4000"/>
                            </p:stCondLst>
                            <p:childTnLst>
                              <p:par>
                                <p:cTn id="47" presetID="53" presetClass="entr" presetSubtype="16"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500" fill="hold"/>
                                        <p:tgtEl>
                                          <p:spTgt spid="29"/>
                                        </p:tgtEl>
                                        <p:attrNameLst>
                                          <p:attrName>ppt_w</p:attrName>
                                        </p:attrNameLst>
                                      </p:cBhvr>
                                      <p:tavLst>
                                        <p:tav tm="0">
                                          <p:val>
                                            <p:fltVal val="0"/>
                                          </p:val>
                                        </p:tav>
                                        <p:tav tm="100000">
                                          <p:val>
                                            <p:strVal val="#ppt_w"/>
                                          </p:val>
                                        </p:tav>
                                      </p:tavLst>
                                    </p:anim>
                                    <p:anim calcmode="lin" valueType="num">
                                      <p:cBhvr>
                                        <p:cTn id="50" dur="500" fill="hold"/>
                                        <p:tgtEl>
                                          <p:spTgt spid="29"/>
                                        </p:tgtEl>
                                        <p:attrNameLst>
                                          <p:attrName>ppt_h</p:attrName>
                                        </p:attrNameLst>
                                      </p:cBhvr>
                                      <p:tavLst>
                                        <p:tav tm="0">
                                          <p:val>
                                            <p:fltVal val="0"/>
                                          </p:val>
                                        </p:tav>
                                        <p:tav tm="100000">
                                          <p:val>
                                            <p:strVal val="#ppt_h"/>
                                          </p:val>
                                        </p:tav>
                                      </p:tavLst>
                                    </p:anim>
                                    <p:animEffect transition="in" filter="fade">
                                      <p:cBhvr>
                                        <p:cTn id="51" dur="500"/>
                                        <p:tgtEl>
                                          <p:spTgt spid="29"/>
                                        </p:tgtEl>
                                      </p:cBhvr>
                                    </p:animEffect>
                                  </p:childTnLst>
                                </p:cTn>
                              </p:par>
                            </p:childTnLst>
                          </p:cTn>
                        </p:par>
                        <p:par>
                          <p:cTn id="52" fill="hold">
                            <p:stCondLst>
                              <p:cond delay="4500"/>
                            </p:stCondLst>
                            <p:childTnLst>
                              <p:par>
                                <p:cTn id="53" presetID="22" presetClass="entr" presetSubtype="1"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500"/>
                                        <p:tgtEl>
                                          <p:spTgt spid="56"/>
                                        </p:tgtEl>
                                      </p:cBhvr>
                                    </p:animEffec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wipe(left)">
                                      <p:cBhvr>
                                        <p:cTn id="59" dur="500"/>
                                        <p:tgtEl>
                                          <p:spTgt spid="6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fade">
                                      <p:cBhvr>
                                        <p:cTn id="65" dur="500"/>
                                        <p:tgtEl>
                                          <p:spTgt spid="76"/>
                                        </p:tgtEl>
                                      </p:cBhvr>
                                    </p:animEffect>
                                  </p:childTnLst>
                                </p:cTn>
                              </p:par>
                              <p:par>
                                <p:cTn id="66" presetID="22" presetClass="entr" presetSubtype="8" fill="hold" grpId="0" nodeType="withEffect">
                                  <p:stCondLst>
                                    <p:cond delay="500"/>
                                  </p:stCondLst>
                                  <p:childTnLst>
                                    <p:set>
                                      <p:cBhvr>
                                        <p:cTn id="67" dur="1" fill="hold">
                                          <p:stCondLst>
                                            <p:cond delay="0"/>
                                          </p:stCondLst>
                                        </p:cTn>
                                        <p:tgtEl>
                                          <p:spTgt spid="67"/>
                                        </p:tgtEl>
                                        <p:attrNameLst>
                                          <p:attrName>style.visibility</p:attrName>
                                        </p:attrNameLst>
                                      </p:cBhvr>
                                      <p:to>
                                        <p:strVal val="visible"/>
                                      </p:to>
                                    </p:set>
                                    <p:animEffect transition="in" filter="wipe(left)">
                                      <p:cBhvr>
                                        <p:cTn id="68" dur="500"/>
                                        <p:tgtEl>
                                          <p:spTgt spid="67"/>
                                        </p:tgtEl>
                                      </p:cBhvr>
                                    </p:animEffect>
                                  </p:childTnLst>
                                </p:cTn>
                              </p:par>
                              <p:par>
                                <p:cTn id="69" presetID="22" presetClass="entr" presetSubtype="8" fill="hold" grpId="0" nodeType="withEffect">
                                  <p:stCondLst>
                                    <p:cond delay="1000"/>
                                  </p:stCondLst>
                                  <p:childTnLst>
                                    <p:set>
                                      <p:cBhvr>
                                        <p:cTn id="70" dur="1" fill="hold">
                                          <p:stCondLst>
                                            <p:cond delay="0"/>
                                          </p:stCondLst>
                                        </p:cTn>
                                        <p:tgtEl>
                                          <p:spTgt spid="72"/>
                                        </p:tgtEl>
                                        <p:attrNameLst>
                                          <p:attrName>style.visibility</p:attrName>
                                        </p:attrNameLst>
                                      </p:cBhvr>
                                      <p:to>
                                        <p:strVal val="visible"/>
                                      </p:to>
                                    </p:set>
                                    <p:animEffect transition="in" filter="wipe(left)">
                                      <p:cBhvr>
                                        <p:cTn id="71" dur="500"/>
                                        <p:tgtEl>
                                          <p:spTgt spid="72"/>
                                        </p:tgtEl>
                                      </p:cBhvr>
                                    </p:animEffect>
                                  </p:childTnLst>
                                </p:cTn>
                              </p:par>
                            </p:childTnLst>
                          </p:cTn>
                        </p:par>
                        <p:par>
                          <p:cTn id="72" fill="hold">
                            <p:stCondLst>
                              <p:cond delay="6500"/>
                            </p:stCondLst>
                            <p:childTnLst>
                              <p:par>
                                <p:cTn id="73" presetID="53" presetClass="entr" presetSubtype="16" fill="hold" nodeType="after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p:cTn id="75" dur="500" fill="hold"/>
                                        <p:tgtEl>
                                          <p:spTgt spid="32"/>
                                        </p:tgtEl>
                                        <p:attrNameLst>
                                          <p:attrName>ppt_w</p:attrName>
                                        </p:attrNameLst>
                                      </p:cBhvr>
                                      <p:tavLst>
                                        <p:tav tm="0">
                                          <p:val>
                                            <p:fltVal val="0"/>
                                          </p:val>
                                        </p:tav>
                                        <p:tav tm="100000">
                                          <p:val>
                                            <p:strVal val="#ppt_w"/>
                                          </p:val>
                                        </p:tav>
                                      </p:tavLst>
                                    </p:anim>
                                    <p:anim calcmode="lin" valueType="num">
                                      <p:cBhvr>
                                        <p:cTn id="76" dur="500" fill="hold"/>
                                        <p:tgtEl>
                                          <p:spTgt spid="32"/>
                                        </p:tgtEl>
                                        <p:attrNameLst>
                                          <p:attrName>ppt_h</p:attrName>
                                        </p:attrNameLst>
                                      </p:cBhvr>
                                      <p:tavLst>
                                        <p:tav tm="0">
                                          <p:val>
                                            <p:fltVal val="0"/>
                                          </p:val>
                                        </p:tav>
                                        <p:tav tm="100000">
                                          <p:val>
                                            <p:strVal val="#ppt_h"/>
                                          </p:val>
                                        </p:tav>
                                      </p:tavLst>
                                    </p:anim>
                                    <p:animEffect transition="in" filter="fade">
                                      <p:cBhvr>
                                        <p:cTn id="77" dur="500"/>
                                        <p:tgtEl>
                                          <p:spTgt spid="32"/>
                                        </p:tgtEl>
                                      </p:cBhvr>
                                    </p:animEffect>
                                  </p:childTnLst>
                                </p:cTn>
                              </p:par>
                            </p:childTnLst>
                          </p:cTn>
                        </p:par>
                        <p:par>
                          <p:cTn id="78" fill="hold">
                            <p:stCondLst>
                              <p:cond delay="7000"/>
                            </p:stCondLst>
                            <p:childTnLst>
                              <p:par>
                                <p:cTn id="79" presetID="22" presetClass="entr" presetSubtype="1" fill="hold" grpId="0" nodeType="after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wipe(up)">
                                      <p:cBhvr>
                                        <p:cTn id="81" dur="500"/>
                                        <p:tgtEl>
                                          <p:spTgt spid="58"/>
                                        </p:tgtEl>
                                      </p:cBhvr>
                                    </p:animEffect>
                                  </p:childTnLst>
                                </p:cTn>
                              </p:par>
                            </p:childTnLst>
                          </p:cTn>
                        </p:par>
                        <p:par>
                          <p:cTn id="82" fill="hold">
                            <p:stCondLst>
                              <p:cond delay="7500"/>
                            </p:stCondLst>
                            <p:childTnLst>
                              <p:par>
                                <p:cTn id="83" presetID="22" presetClass="entr" presetSubtype="8" fill="hold" grpId="0" nodeType="after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left)">
                                      <p:cBhvr>
                                        <p:cTn id="85" dur="500"/>
                                        <p:tgtEl>
                                          <p:spTgt spid="6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Effect transition="in" filter="fade">
                                      <p:cBhvr>
                                        <p:cTn id="91" dur="500"/>
                                        <p:tgtEl>
                                          <p:spTgt spid="81"/>
                                        </p:tgtEl>
                                      </p:cBhvr>
                                    </p:animEffect>
                                  </p:childTnLst>
                                </p:cTn>
                              </p:par>
                              <p:par>
                                <p:cTn id="92" presetID="22" presetClass="entr" presetSubtype="8" fill="hold" grpId="0" nodeType="withEffect">
                                  <p:stCondLst>
                                    <p:cond delay="500"/>
                                  </p:stCondLst>
                                  <p:childTnLst>
                                    <p:set>
                                      <p:cBhvr>
                                        <p:cTn id="93" dur="1" fill="hold">
                                          <p:stCondLst>
                                            <p:cond delay="0"/>
                                          </p:stCondLst>
                                        </p:cTn>
                                        <p:tgtEl>
                                          <p:spTgt spid="63"/>
                                        </p:tgtEl>
                                        <p:attrNameLst>
                                          <p:attrName>style.visibility</p:attrName>
                                        </p:attrNameLst>
                                      </p:cBhvr>
                                      <p:to>
                                        <p:strVal val="visible"/>
                                      </p:to>
                                    </p:set>
                                    <p:animEffect transition="in" filter="wipe(left)">
                                      <p:cBhvr>
                                        <p:cTn id="94" dur="500"/>
                                        <p:tgtEl>
                                          <p:spTgt spid="63"/>
                                        </p:tgtEl>
                                      </p:cBhvr>
                                    </p:animEffect>
                                  </p:childTnLst>
                                </p:cTn>
                              </p:par>
                              <p:par>
                                <p:cTn id="95" presetID="22" presetClass="entr" presetSubtype="8" fill="hold" grpId="0" nodeType="withEffect">
                                  <p:stCondLst>
                                    <p:cond delay="500"/>
                                  </p:stCondLst>
                                  <p:childTnLst>
                                    <p:set>
                                      <p:cBhvr>
                                        <p:cTn id="96" dur="1" fill="hold">
                                          <p:stCondLst>
                                            <p:cond delay="0"/>
                                          </p:stCondLst>
                                        </p:cTn>
                                        <p:tgtEl>
                                          <p:spTgt spid="73"/>
                                        </p:tgtEl>
                                        <p:attrNameLst>
                                          <p:attrName>style.visibility</p:attrName>
                                        </p:attrNameLst>
                                      </p:cBhvr>
                                      <p:to>
                                        <p:strVal val="visible"/>
                                      </p:to>
                                    </p:set>
                                    <p:animEffect transition="in" filter="wipe(left)">
                                      <p:cBhvr>
                                        <p:cTn id="97" dur="500"/>
                                        <p:tgtEl>
                                          <p:spTgt spid="73"/>
                                        </p:tgtEl>
                                      </p:cBhvr>
                                    </p:animEffect>
                                  </p:childTnLst>
                                </p:cTn>
                              </p:par>
                            </p:childTnLst>
                          </p:cTn>
                        </p:par>
                        <p:par>
                          <p:cTn id="98" fill="hold">
                            <p:stCondLst>
                              <p:cond delay="8500"/>
                            </p:stCondLst>
                            <p:childTnLst>
                              <p:par>
                                <p:cTn id="99" presetID="53" presetClass="entr" presetSubtype="16" fill="hold" nodeType="afterEffect">
                                  <p:stCondLst>
                                    <p:cond delay="0"/>
                                  </p:stCondLst>
                                  <p:childTnLst>
                                    <p:set>
                                      <p:cBhvr>
                                        <p:cTn id="100" dur="1" fill="hold">
                                          <p:stCondLst>
                                            <p:cond delay="0"/>
                                          </p:stCondLst>
                                        </p:cTn>
                                        <p:tgtEl>
                                          <p:spTgt spid="17"/>
                                        </p:tgtEl>
                                        <p:attrNameLst>
                                          <p:attrName>style.visibility</p:attrName>
                                        </p:attrNameLst>
                                      </p:cBhvr>
                                      <p:to>
                                        <p:strVal val="visible"/>
                                      </p:to>
                                    </p:set>
                                    <p:anim calcmode="lin" valueType="num">
                                      <p:cBhvr>
                                        <p:cTn id="101" dur="500" fill="hold"/>
                                        <p:tgtEl>
                                          <p:spTgt spid="17"/>
                                        </p:tgtEl>
                                        <p:attrNameLst>
                                          <p:attrName>ppt_w</p:attrName>
                                        </p:attrNameLst>
                                      </p:cBhvr>
                                      <p:tavLst>
                                        <p:tav tm="0">
                                          <p:val>
                                            <p:fltVal val="0"/>
                                          </p:val>
                                        </p:tav>
                                        <p:tav tm="100000">
                                          <p:val>
                                            <p:strVal val="#ppt_w"/>
                                          </p:val>
                                        </p:tav>
                                      </p:tavLst>
                                    </p:anim>
                                    <p:anim calcmode="lin" valueType="num">
                                      <p:cBhvr>
                                        <p:cTn id="102" dur="500" fill="hold"/>
                                        <p:tgtEl>
                                          <p:spTgt spid="17"/>
                                        </p:tgtEl>
                                        <p:attrNameLst>
                                          <p:attrName>ppt_h</p:attrName>
                                        </p:attrNameLst>
                                      </p:cBhvr>
                                      <p:tavLst>
                                        <p:tav tm="0">
                                          <p:val>
                                            <p:fltVal val="0"/>
                                          </p:val>
                                        </p:tav>
                                        <p:tav tm="100000">
                                          <p:val>
                                            <p:strVal val="#ppt_h"/>
                                          </p:val>
                                        </p:tav>
                                      </p:tavLst>
                                    </p:anim>
                                    <p:animEffect transition="in" filter="fade">
                                      <p:cBhvr>
                                        <p:cTn id="103" dur="500"/>
                                        <p:tgtEl>
                                          <p:spTgt spid="17"/>
                                        </p:tgtEl>
                                      </p:cBhvr>
                                    </p:animEffect>
                                  </p:childTnLst>
                                </p:cTn>
                              </p:par>
                            </p:childTnLst>
                          </p:cTn>
                        </p:par>
                        <p:par>
                          <p:cTn id="104" fill="hold">
                            <p:stCondLst>
                              <p:cond delay="9000"/>
                            </p:stCondLst>
                            <p:childTnLst>
                              <p:par>
                                <p:cTn id="105" presetID="22" presetClass="entr" presetSubtype="1" fill="hold" grpId="0" nodeType="after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wipe(up)">
                                      <p:cBhvr>
                                        <p:cTn id="10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8" grpId="0"/>
      <p:bldP spid="60"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p:bldP spid="75" grpId="0"/>
      <p:bldP spid="76" grpId="0"/>
      <p:bldP spid="77" grpId="0"/>
      <p:bldP spid="78" grpId="0"/>
      <p:bldP spid="79" grpId="0"/>
      <p:bldP spid="80" grpId="0"/>
      <p:bldP spid="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65">
            <a:extLst>
              <a:ext uri="{FF2B5EF4-FFF2-40B4-BE49-F238E27FC236}">
                <a16:creationId xmlns:a16="http://schemas.microsoft.com/office/drawing/2014/main" id="{9678D1C8-BD56-459B-8693-4742288686DA}"/>
              </a:ext>
            </a:extLst>
          </p:cNvPr>
          <p:cNvSpPr>
            <a:spLocks noChangeArrowheads="1"/>
          </p:cNvSpPr>
          <p:nvPr/>
        </p:nvSpPr>
        <p:spPr bwMode="auto">
          <a:xfrm>
            <a:off x="5277585" y="5020368"/>
            <a:ext cx="1743091" cy="35375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lIns="68580" tIns="34290" rIns="68580" bIns="34290" anchor="ctr"/>
          <a:lstStyle/>
          <a:p>
            <a:pPr>
              <a:defRPr/>
            </a:pPr>
            <a:endParaRPr lang="zh-CN" altLang="en-US" kern="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17" name="Group 30">
            <a:extLst>
              <a:ext uri="{FF2B5EF4-FFF2-40B4-BE49-F238E27FC236}">
                <a16:creationId xmlns:a16="http://schemas.microsoft.com/office/drawing/2014/main" id="{DC2B08EA-B128-4273-8AB3-54C7E90CA70C}"/>
              </a:ext>
            </a:extLst>
          </p:cNvPr>
          <p:cNvGrpSpPr/>
          <p:nvPr/>
        </p:nvGrpSpPr>
        <p:grpSpPr>
          <a:xfrm>
            <a:off x="7023671" y="3800684"/>
            <a:ext cx="3173639" cy="1116877"/>
            <a:chOff x="1127078" y="3779324"/>
            <a:chExt cx="4231519" cy="1489171"/>
          </a:xfrm>
        </p:grpSpPr>
        <p:sp>
          <p:nvSpPr>
            <p:cNvPr id="18" name="Rectangle 28">
              <a:extLst>
                <a:ext uri="{FF2B5EF4-FFF2-40B4-BE49-F238E27FC236}">
                  <a16:creationId xmlns:a16="http://schemas.microsoft.com/office/drawing/2014/main" id="{E4DDE3C2-DEEE-4832-97C5-03B16F596B04}"/>
                </a:ext>
              </a:extLst>
            </p:cNvPr>
            <p:cNvSpPr/>
            <p:nvPr/>
          </p:nvSpPr>
          <p:spPr>
            <a:xfrm>
              <a:off x="1127078" y="4095095"/>
              <a:ext cx="4210060" cy="1173400"/>
            </a:xfrm>
            <a:prstGeom prst="rect">
              <a:avLst/>
            </a:prstGeom>
          </p:spPr>
          <p:txBody>
            <a:bodyPr wrap="square">
              <a:spAutoFit/>
            </a:bodyPr>
            <a:lstStyle/>
            <a:p>
              <a:pPr algn="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单击此处添加文本单击此处添加文本单击此处添加文本单击此处添加文本单击此处添加文本单击此处添加文本单击此处添加文本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1" name="TextBox 27">
              <a:extLst>
                <a:ext uri="{FF2B5EF4-FFF2-40B4-BE49-F238E27FC236}">
                  <a16:creationId xmlns:a16="http://schemas.microsoft.com/office/drawing/2014/main" id="{5CDE8BBF-6E8C-4A58-B9F1-2130538DCA57}"/>
                </a:ext>
              </a:extLst>
            </p:cNvPr>
            <p:cNvSpPr txBox="1"/>
            <p:nvPr/>
          </p:nvSpPr>
          <p:spPr>
            <a:xfrm>
              <a:off x="3676085" y="3779324"/>
              <a:ext cx="1682512" cy="410369"/>
            </a:xfrm>
            <a:prstGeom prst="rect">
              <a:avLst/>
            </a:prstGeom>
            <a:noFill/>
          </p:spPr>
          <p:txBody>
            <a:bodyPr wrap="none" rtlCol="0">
              <a:spAutoFit/>
            </a:bodyPr>
            <a:lstStyle/>
            <a:p>
              <a:r>
                <a:rPr lang="zh-CN" altLang="en-US" sz="1400" b="1" dirty="0">
                  <a:solidFill>
                    <a:schemeClr val="tx1">
                      <a:lumMod val="85000"/>
                      <a:lumOff val="15000"/>
                    </a:schemeClr>
                  </a:solidFill>
                  <a:latin typeface="黑体" panose="02010609060101010101" pitchFamily="49" charset="-122"/>
                  <a:ea typeface="黑体" panose="02010609060101010101" pitchFamily="49" charset="-122"/>
                </a:rPr>
                <a:t>点击添加文本</a:t>
              </a:r>
            </a:p>
          </p:txBody>
        </p:sp>
      </p:grpSp>
      <p:grpSp>
        <p:nvGrpSpPr>
          <p:cNvPr id="32" name="Group 31">
            <a:extLst>
              <a:ext uri="{FF2B5EF4-FFF2-40B4-BE49-F238E27FC236}">
                <a16:creationId xmlns:a16="http://schemas.microsoft.com/office/drawing/2014/main" id="{C200336B-2702-4941-8A08-5F9B6CF238DF}"/>
              </a:ext>
            </a:extLst>
          </p:cNvPr>
          <p:cNvGrpSpPr/>
          <p:nvPr/>
        </p:nvGrpSpPr>
        <p:grpSpPr>
          <a:xfrm>
            <a:off x="2106320" y="3800690"/>
            <a:ext cx="3171264" cy="1116879"/>
            <a:chOff x="1108786" y="3779324"/>
            <a:chExt cx="4228352" cy="1489171"/>
          </a:xfrm>
        </p:grpSpPr>
        <p:sp>
          <p:nvSpPr>
            <p:cNvPr id="33" name="Rectangle 32">
              <a:extLst>
                <a:ext uri="{FF2B5EF4-FFF2-40B4-BE49-F238E27FC236}">
                  <a16:creationId xmlns:a16="http://schemas.microsoft.com/office/drawing/2014/main" id="{13325312-7E36-4F20-9189-7053A4FA5DB2}"/>
                </a:ext>
              </a:extLst>
            </p:cNvPr>
            <p:cNvSpPr/>
            <p:nvPr/>
          </p:nvSpPr>
          <p:spPr>
            <a:xfrm>
              <a:off x="1127078" y="4095097"/>
              <a:ext cx="4210060" cy="1173398"/>
            </a:xfrm>
            <a:prstGeom prst="rect">
              <a:avLst/>
            </a:prstGeom>
          </p:spPr>
          <p:txBody>
            <a:bodyPr wrap="square">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单击此处添加文本单击此处添加文本单击此处添加文本单击此处添加文本单击此处添加文本单击此处添加文本单击此处添加文本</a:t>
              </a:r>
              <a:endParaRPr lang="en-US" altLang="zh-CN" sz="11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4" name="TextBox 30">
              <a:extLst>
                <a:ext uri="{FF2B5EF4-FFF2-40B4-BE49-F238E27FC236}">
                  <a16:creationId xmlns:a16="http://schemas.microsoft.com/office/drawing/2014/main" id="{1D1F1587-0F26-48CF-8EB0-D515EF3CD465}"/>
                </a:ext>
              </a:extLst>
            </p:cNvPr>
            <p:cNvSpPr txBox="1"/>
            <p:nvPr/>
          </p:nvSpPr>
          <p:spPr>
            <a:xfrm>
              <a:off x="1108786" y="3779324"/>
              <a:ext cx="1682512" cy="410369"/>
            </a:xfrm>
            <a:prstGeom prst="rect">
              <a:avLst/>
            </a:prstGeom>
            <a:noFill/>
          </p:spPr>
          <p:txBody>
            <a:bodyPr wrap="none" rtlCol="0">
              <a:spAutoFit/>
            </a:bodyPr>
            <a:lstStyle/>
            <a:p>
              <a:r>
                <a:rPr lang="zh-CN" altLang="en-US" sz="1400" b="1" dirty="0">
                  <a:solidFill>
                    <a:schemeClr val="tx1">
                      <a:lumMod val="85000"/>
                      <a:lumOff val="15000"/>
                    </a:schemeClr>
                  </a:solidFill>
                  <a:latin typeface="黑体" panose="02010609060101010101" pitchFamily="49" charset="-122"/>
                  <a:ea typeface="黑体" panose="02010609060101010101" pitchFamily="49" charset="-122"/>
                </a:rPr>
                <a:t>点击添加文本</a:t>
              </a:r>
            </a:p>
          </p:txBody>
        </p:sp>
      </p:grpSp>
      <p:grpSp>
        <p:nvGrpSpPr>
          <p:cNvPr id="35" name="组合 27">
            <a:extLst>
              <a:ext uri="{FF2B5EF4-FFF2-40B4-BE49-F238E27FC236}">
                <a16:creationId xmlns:a16="http://schemas.microsoft.com/office/drawing/2014/main" id="{16B7946C-3856-4818-878D-FF80DE46661C}"/>
              </a:ext>
            </a:extLst>
          </p:cNvPr>
          <p:cNvGrpSpPr/>
          <p:nvPr/>
        </p:nvGrpSpPr>
        <p:grpSpPr>
          <a:xfrm>
            <a:off x="6008281" y="1956886"/>
            <a:ext cx="2754305" cy="1255069"/>
            <a:chOff x="3491880" y="2420888"/>
            <a:chExt cx="5794246" cy="2160240"/>
          </a:xfrm>
          <a:solidFill>
            <a:srgbClr val="0F2A59"/>
          </a:solidFill>
        </p:grpSpPr>
        <p:sp>
          <p:nvSpPr>
            <p:cNvPr id="36" name="上弧形箭头 28">
              <a:extLst>
                <a:ext uri="{FF2B5EF4-FFF2-40B4-BE49-F238E27FC236}">
                  <a16:creationId xmlns:a16="http://schemas.microsoft.com/office/drawing/2014/main" id="{235FF640-19E8-42F4-8DE6-DBE073B45D4C}"/>
                </a:ext>
              </a:extLst>
            </p:cNvPr>
            <p:cNvSpPr/>
            <p:nvPr/>
          </p:nvSpPr>
          <p:spPr>
            <a:xfrm>
              <a:off x="3605493" y="2420888"/>
              <a:ext cx="5680633" cy="2160240"/>
            </a:xfrm>
            <a:prstGeom prst="curvedDownArrow">
              <a:avLst/>
            </a:prstGeom>
            <a:solidFill>
              <a:srgbClr val="0070C0"/>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37" name="上弧形箭头 29">
              <a:extLst>
                <a:ext uri="{FF2B5EF4-FFF2-40B4-BE49-F238E27FC236}">
                  <a16:creationId xmlns:a16="http://schemas.microsoft.com/office/drawing/2014/main" id="{2C74CA18-8F4F-4669-AF6B-50C8AB891ADD}"/>
                </a:ext>
              </a:extLst>
            </p:cNvPr>
            <p:cNvSpPr/>
            <p:nvPr/>
          </p:nvSpPr>
          <p:spPr>
            <a:xfrm>
              <a:off x="3491880" y="2420888"/>
              <a:ext cx="4317280" cy="2160240"/>
            </a:xfrm>
            <a:prstGeom prst="curvedDownArrow">
              <a:avLst/>
            </a:prstGeom>
            <a:grpFill/>
            <a:ln w="25400" cap="flat" cmpd="sng" algn="ctr">
              <a:noFill/>
              <a:prstDash val="solid"/>
            </a:ln>
            <a:effectLst/>
          </p:spPr>
          <p:txBody>
            <a:bodyPr rtlCol="0" anchor="ctr"/>
            <a:lstStyle/>
            <a:p>
              <a:pPr algn="ct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38" name="上弧形箭头 30">
              <a:extLst>
                <a:ext uri="{FF2B5EF4-FFF2-40B4-BE49-F238E27FC236}">
                  <a16:creationId xmlns:a16="http://schemas.microsoft.com/office/drawing/2014/main" id="{503F73E9-5C9A-46BC-BE6D-2F932AB39926}"/>
                </a:ext>
              </a:extLst>
            </p:cNvPr>
            <p:cNvSpPr/>
            <p:nvPr/>
          </p:nvSpPr>
          <p:spPr>
            <a:xfrm>
              <a:off x="3491880" y="2420888"/>
              <a:ext cx="2808312" cy="2160240"/>
            </a:xfrm>
            <a:prstGeom prst="curvedDownArrow">
              <a:avLst/>
            </a:prstGeom>
            <a:solidFill>
              <a:srgbClr val="0070C0"/>
            </a:solidFill>
            <a:ln w="25400" cap="flat" cmpd="sng" algn="ctr">
              <a:noFill/>
              <a:prstDash val="solid"/>
            </a:ln>
            <a:effectLst/>
          </p:spPr>
          <p:txBody>
            <a:bodyPr rtlCol="0" anchor="ctr"/>
            <a:lstStyle/>
            <a:p>
              <a:pPr algn="ctr">
                <a:defRPr/>
              </a:pPr>
              <a:endParaRPr lang="zh-CN" altLang="en-US" kern="0" dirty="0">
                <a:solidFill>
                  <a:sysClr val="windowText" lastClr="000000"/>
                </a:solidFill>
                <a:latin typeface="黑体" panose="02010609060101010101" pitchFamily="49" charset="-122"/>
                <a:ea typeface="黑体" panose="02010609060101010101" pitchFamily="49" charset="-122"/>
              </a:endParaRPr>
            </a:p>
          </p:txBody>
        </p:sp>
      </p:grpSp>
      <p:grpSp>
        <p:nvGrpSpPr>
          <p:cNvPr id="39" name="组合 31">
            <a:extLst>
              <a:ext uri="{FF2B5EF4-FFF2-40B4-BE49-F238E27FC236}">
                <a16:creationId xmlns:a16="http://schemas.microsoft.com/office/drawing/2014/main" id="{C12EF418-F741-4067-A670-BDE067822D40}"/>
              </a:ext>
            </a:extLst>
          </p:cNvPr>
          <p:cNvGrpSpPr/>
          <p:nvPr/>
        </p:nvGrpSpPr>
        <p:grpSpPr>
          <a:xfrm flipH="1">
            <a:off x="3632018" y="1956885"/>
            <a:ext cx="2754305" cy="1255070"/>
            <a:chOff x="3491880" y="2420886"/>
            <a:chExt cx="5794246" cy="2160242"/>
          </a:xfrm>
          <a:solidFill>
            <a:schemeClr val="accent1"/>
          </a:solidFill>
        </p:grpSpPr>
        <p:sp>
          <p:nvSpPr>
            <p:cNvPr id="40" name="上弧形箭头 32">
              <a:extLst>
                <a:ext uri="{FF2B5EF4-FFF2-40B4-BE49-F238E27FC236}">
                  <a16:creationId xmlns:a16="http://schemas.microsoft.com/office/drawing/2014/main" id="{49E54203-32BD-4539-A31D-0CB25940D531}"/>
                </a:ext>
              </a:extLst>
            </p:cNvPr>
            <p:cNvSpPr/>
            <p:nvPr/>
          </p:nvSpPr>
          <p:spPr>
            <a:xfrm>
              <a:off x="3605493" y="2420888"/>
              <a:ext cx="5680633" cy="2160240"/>
            </a:xfrm>
            <a:prstGeom prst="curvedDownArrow">
              <a:avLst/>
            </a:prstGeom>
            <a:solidFill>
              <a:srgbClr val="0F2A59"/>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41" name="上弧形箭头 33">
              <a:extLst>
                <a:ext uri="{FF2B5EF4-FFF2-40B4-BE49-F238E27FC236}">
                  <a16:creationId xmlns:a16="http://schemas.microsoft.com/office/drawing/2014/main" id="{3EE3E577-EB54-4500-8F35-CE9410E2C47E}"/>
                </a:ext>
              </a:extLst>
            </p:cNvPr>
            <p:cNvSpPr/>
            <p:nvPr/>
          </p:nvSpPr>
          <p:spPr>
            <a:xfrm>
              <a:off x="3491880" y="2420888"/>
              <a:ext cx="4317280" cy="2160240"/>
            </a:xfrm>
            <a:prstGeom prst="curvedDownArrow">
              <a:avLst/>
            </a:prstGeom>
            <a:solidFill>
              <a:srgbClr val="0070C0"/>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42" name="上弧形箭头 34">
              <a:extLst>
                <a:ext uri="{FF2B5EF4-FFF2-40B4-BE49-F238E27FC236}">
                  <a16:creationId xmlns:a16="http://schemas.microsoft.com/office/drawing/2014/main" id="{17F96991-BDB6-4C73-BB28-C76F46EC3F04}"/>
                </a:ext>
              </a:extLst>
            </p:cNvPr>
            <p:cNvSpPr/>
            <p:nvPr/>
          </p:nvSpPr>
          <p:spPr>
            <a:xfrm>
              <a:off x="3491880" y="2420886"/>
              <a:ext cx="2808313" cy="2160240"/>
            </a:xfrm>
            <a:prstGeom prst="curvedDownArrow">
              <a:avLst/>
            </a:prstGeom>
            <a:solidFill>
              <a:srgbClr val="0F2A59"/>
            </a:solidFill>
            <a:ln w="25400" cap="flat" cmpd="sng" algn="ctr">
              <a:noFill/>
              <a:prstDash val="solid"/>
            </a:ln>
            <a:effectLst/>
          </p:spPr>
          <p:txBody>
            <a:bodyPr rtlCol="0" anchor="ctr"/>
            <a:lstStyle/>
            <a:p>
              <a:pPr algn="ct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grpSp>
      <p:sp>
        <p:nvSpPr>
          <p:cNvPr id="43" name="圆柱形 35">
            <a:extLst>
              <a:ext uri="{FF2B5EF4-FFF2-40B4-BE49-F238E27FC236}">
                <a16:creationId xmlns:a16="http://schemas.microsoft.com/office/drawing/2014/main" id="{1D8E8AA5-806B-4878-B0E2-3FE8343B1F4D}"/>
              </a:ext>
            </a:extLst>
          </p:cNvPr>
          <p:cNvSpPr/>
          <p:nvPr/>
        </p:nvSpPr>
        <p:spPr>
          <a:xfrm>
            <a:off x="5978147" y="3203162"/>
            <a:ext cx="434553" cy="1985292"/>
          </a:xfrm>
          <a:prstGeom prst="can">
            <a:avLst>
              <a:gd name="adj" fmla="val 2705"/>
            </a:avLst>
          </a:prstGeom>
          <a:gradFill flip="none" rotWithShape="1">
            <a:gsLst>
              <a:gs pos="2500">
                <a:sysClr val="windowText" lastClr="000000">
                  <a:lumMod val="50000"/>
                  <a:lumOff val="50000"/>
                </a:sysClr>
              </a:gs>
              <a:gs pos="9000">
                <a:sysClr val="windowText" lastClr="000000">
                  <a:lumMod val="85000"/>
                  <a:lumOff val="15000"/>
                </a:sysClr>
              </a:gs>
              <a:gs pos="75000">
                <a:sysClr val="windowText" lastClr="000000">
                  <a:lumMod val="50000"/>
                  <a:lumOff val="50000"/>
                </a:sysClr>
              </a:gs>
              <a:gs pos="65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a:outerShdw blurRad="50800" dist="38100" dir="5400000" algn="t" rotWithShape="0">
              <a:prstClr val="black">
                <a:alpha val="40000"/>
              </a:prstClr>
            </a:outerShdw>
            <a:reflection blurRad="6350" stA="52000" endA="300" endPos="35000" dir="5400000" sy="-100000" algn="bl" rotWithShape="0"/>
          </a:effectLst>
        </p:spPr>
        <p:txBody>
          <a:bodyPr rtlCol="0" anchor="ctr"/>
          <a:lstStyle/>
          <a:p>
            <a:pPr algn="ctr">
              <a:defRPr/>
            </a:pPr>
            <a:endParaRPr lang="zh-CN" altLang="en-US" kern="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4" name="TextBox 41">
            <a:extLst>
              <a:ext uri="{FF2B5EF4-FFF2-40B4-BE49-F238E27FC236}">
                <a16:creationId xmlns:a16="http://schemas.microsoft.com/office/drawing/2014/main" id="{EE2DB0FD-D2AF-40A7-9A10-648FD805077F}"/>
              </a:ext>
            </a:extLst>
          </p:cNvPr>
          <p:cNvSpPr txBox="1"/>
          <p:nvPr/>
        </p:nvSpPr>
        <p:spPr>
          <a:xfrm>
            <a:off x="3627385" y="3268038"/>
            <a:ext cx="649537" cy="369332"/>
          </a:xfrm>
          <a:prstGeom prst="rect">
            <a:avLst/>
          </a:prstGeom>
          <a:noFill/>
        </p:spPr>
        <p:txBody>
          <a:bodyPr wrap="none" rtlCol="0">
            <a:spAutoFit/>
          </a:bodyPr>
          <a:lstStyle/>
          <a:p>
            <a:r>
              <a:rPr lang="zh-CN" altLang="en-US" sz="1800" b="1" dirty="0">
                <a:solidFill>
                  <a:schemeClr val="tx1">
                    <a:lumMod val="85000"/>
                    <a:lumOff val="15000"/>
                  </a:schemeClr>
                </a:solidFill>
                <a:latin typeface="黑体" panose="02010609060101010101" pitchFamily="49" charset="-122"/>
                <a:ea typeface="黑体" panose="02010609060101010101" pitchFamily="49" charset="-122"/>
              </a:rPr>
              <a:t>文本</a:t>
            </a:r>
            <a:endParaRPr lang="en-GB" sz="18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5" name="TextBox 42">
            <a:extLst>
              <a:ext uri="{FF2B5EF4-FFF2-40B4-BE49-F238E27FC236}">
                <a16:creationId xmlns:a16="http://schemas.microsoft.com/office/drawing/2014/main" id="{84BDA2A9-8ACF-41F3-9BA4-CFE7AAD1FA1E}"/>
              </a:ext>
            </a:extLst>
          </p:cNvPr>
          <p:cNvSpPr txBox="1"/>
          <p:nvPr/>
        </p:nvSpPr>
        <p:spPr>
          <a:xfrm>
            <a:off x="4392464" y="3268038"/>
            <a:ext cx="646331" cy="369332"/>
          </a:xfrm>
          <a:prstGeom prst="rect">
            <a:avLst/>
          </a:prstGeom>
          <a:noFill/>
        </p:spPr>
        <p:txBody>
          <a:bodyPr wrap="none" rtlCol="0">
            <a:spAutoFit/>
          </a:bodyPr>
          <a:lstStyle/>
          <a:p>
            <a:r>
              <a:rPr lang="zh-CN" altLang="en-US" b="1" dirty="0">
                <a:solidFill>
                  <a:schemeClr val="tx1">
                    <a:lumMod val="85000"/>
                    <a:lumOff val="15000"/>
                  </a:schemeClr>
                </a:solidFill>
                <a:latin typeface="黑体" panose="02010609060101010101" pitchFamily="49" charset="-122"/>
                <a:ea typeface="黑体" panose="02010609060101010101" pitchFamily="49" charset="-122"/>
              </a:rPr>
              <a:t>文本</a:t>
            </a:r>
            <a:endParaRPr lang="en-GB" altLang="zh-CN"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6" name="TextBox 43">
            <a:extLst>
              <a:ext uri="{FF2B5EF4-FFF2-40B4-BE49-F238E27FC236}">
                <a16:creationId xmlns:a16="http://schemas.microsoft.com/office/drawing/2014/main" id="{0B0C72C3-A3ED-409D-B181-8175737F80A0}"/>
              </a:ext>
            </a:extLst>
          </p:cNvPr>
          <p:cNvSpPr txBox="1"/>
          <p:nvPr/>
        </p:nvSpPr>
        <p:spPr>
          <a:xfrm>
            <a:off x="5087815" y="3268038"/>
            <a:ext cx="646331" cy="369332"/>
          </a:xfrm>
          <a:prstGeom prst="rect">
            <a:avLst/>
          </a:prstGeom>
          <a:noFill/>
        </p:spPr>
        <p:txBody>
          <a:bodyPr wrap="none" rtlCol="0">
            <a:spAutoFit/>
          </a:bodyPr>
          <a:lstStyle/>
          <a:p>
            <a:r>
              <a:rPr lang="zh-CN" altLang="en-US" b="1" dirty="0">
                <a:solidFill>
                  <a:schemeClr val="tx1">
                    <a:lumMod val="85000"/>
                    <a:lumOff val="15000"/>
                  </a:schemeClr>
                </a:solidFill>
                <a:latin typeface="黑体" panose="02010609060101010101" pitchFamily="49" charset="-122"/>
                <a:ea typeface="黑体" panose="02010609060101010101" pitchFamily="49" charset="-122"/>
              </a:rPr>
              <a:t>文本</a:t>
            </a:r>
            <a:endParaRPr lang="en-GB" altLang="zh-CN"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7" name="TextBox 44">
            <a:extLst>
              <a:ext uri="{FF2B5EF4-FFF2-40B4-BE49-F238E27FC236}">
                <a16:creationId xmlns:a16="http://schemas.microsoft.com/office/drawing/2014/main" id="{CF9453A2-A424-4C11-8C1B-6F9ABCE865A5}"/>
              </a:ext>
            </a:extLst>
          </p:cNvPr>
          <p:cNvSpPr txBox="1"/>
          <p:nvPr/>
        </p:nvSpPr>
        <p:spPr>
          <a:xfrm>
            <a:off x="6764368" y="3268038"/>
            <a:ext cx="646331" cy="369332"/>
          </a:xfrm>
          <a:prstGeom prst="rect">
            <a:avLst/>
          </a:prstGeom>
          <a:noFill/>
        </p:spPr>
        <p:txBody>
          <a:bodyPr wrap="none" rtlCol="0">
            <a:spAutoFit/>
          </a:bodyPr>
          <a:lstStyle/>
          <a:p>
            <a:r>
              <a:rPr lang="zh-CN" altLang="en-US" b="1" dirty="0">
                <a:solidFill>
                  <a:schemeClr val="tx1">
                    <a:lumMod val="85000"/>
                    <a:lumOff val="15000"/>
                  </a:schemeClr>
                </a:solidFill>
                <a:latin typeface="黑体" panose="02010609060101010101" pitchFamily="49" charset="-122"/>
                <a:ea typeface="黑体" panose="02010609060101010101" pitchFamily="49" charset="-122"/>
              </a:rPr>
              <a:t>文本</a:t>
            </a:r>
            <a:endParaRPr lang="en-GB" altLang="zh-CN"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8" name="TextBox 45">
            <a:extLst>
              <a:ext uri="{FF2B5EF4-FFF2-40B4-BE49-F238E27FC236}">
                <a16:creationId xmlns:a16="http://schemas.microsoft.com/office/drawing/2014/main" id="{6C78BE2F-63A5-4E46-95AA-E449171C52B3}"/>
              </a:ext>
            </a:extLst>
          </p:cNvPr>
          <p:cNvSpPr txBox="1"/>
          <p:nvPr/>
        </p:nvSpPr>
        <p:spPr>
          <a:xfrm>
            <a:off x="7454473" y="3268038"/>
            <a:ext cx="646331" cy="369332"/>
          </a:xfrm>
          <a:prstGeom prst="rect">
            <a:avLst/>
          </a:prstGeom>
          <a:noFill/>
        </p:spPr>
        <p:txBody>
          <a:bodyPr wrap="none" rtlCol="0">
            <a:spAutoFit/>
          </a:bodyPr>
          <a:lstStyle/>
          <a:p>
            <a:r>
              <a:rPr lang="zh-CN" altLang="en-US" b="1" dirty="0">
                <a:solidFill>
                  <a:schemeClr val="tx1">
                    <a:lumMod val="85000"/>
                    <a:lumOff val="15000"/>
                  </a:schemeClr>
                </a:solidFill>
                <a:latin typeface="黑体" panose="02010609060101010101" pitchFamily="49" charset="-122"/>
                <a:ea typeface="黑体" panose="02010609060101010101" pitchFamily="49" charset="-122"/>
              </a:rPr>
              <a:t>文本</a:t>
            </a:r>
            <a:endParaRPr lang="en-GB" altLang="zh-CN"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9" name="TextBox 46">
            <a:extLst>
              <a:ext uri="{FF2B5EF4-FFF2-40B4-BE49-F238E27FC236}">
                <a16:creationId xmlns:a16="http://schemas.microsoft.com/office/drawing/2014/main" id="{69878C60-BADB-4DAB-8F1F-17860E8BEF47}"/>
              </a:ext>
            </a:extLst>
          </p:cNvPr>
          <p:cNvSpPr txBox="1"/>
          <p:nvPr/>
        </p:nvSpPr>
        <p:spPr>
          <a:xfrm>
            <a:off x="8194179" y="3268038"/>
            <a:ext cx="646331" cy="369332"/>
          </a:xfrm>
          <a:prstGeom prst="rect">
            <a:avLst/>
          </a:prstGeom>
          <a:noFill/>
        </p:spPr>
        <p:txBody>
          <a:bodyPr wrap="none" rtlCol="0">
            <a:spAutoFit/>
          </a:bodyPr>
          <a:lstStyle/>
          <a:p>
            <a:r>
              <a:rPr lang="zh-CN" altLang="en-US" b="1" dirty="0">
                <a:solidFill>
                  <a:schemeClr val="tx1">
                    <a:lumMod val="85000"/>
                    <a:lumOff val="15000"/>
                  </a:schemeClr>
                </a:solidFill>
                <a:latin typeface="黑体" panose="02010609060101010101" pitchFamily="49" charset="-122"/>
                <a:ea typeface="黑体" panose="02010609060101010101" pitchFamily="49" charset="-122"/>
              </a:rPr>
              <a:t>文本</a:t>
            </a:r>
            <a:endParaRPr lang="en-GB" altLang="zh-CN" b="1"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50" name="组合 49">
            <a:extLst>
              <a:ext uri="{FF2B5EF4-FFF2-40B4-BE49-F238E27FC236}">
                <a16:creationId xmlns:a16="http://schemas.microsoft.com/office/drawing/2014/main" id="{AD4EA3FF-2764-4DC7-A637-692D6AE5EA8B}"/>
              </a:ext>
            </a:extLst>
          </p:cNvPr>
          <p:cNvGrpSpPr/>
          <p:nvPr/>
        </p:nvGrpSpPr>
        <p:grpSpPr>
          <a:xfrm>
            <a:off x="311449" y="83314"/>
            <a:ext cx="12043368" cy="369967"/>
            <a:chOff x="311449" y="83314"/>
            <a:chExt cx="12043368" cy="369967"/>
          </a:xfrm>
        </p:grpSpPr>
        <p:sp>
          <p:nvSpPr>
            <p:cNvPr id="51" name="文本框 50">
              <a:extLst>
                <a:ext uri="{FF2B5EF4-FFF2-40B4-BE49-F238E27FC236}">
                  <a16:creationId xmlns:a16="http://schemas.microsoft.com/office/drawing/2014/main" id="{738CF96E-0409-4D6A-83B2-C56387C76FC1}"/>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研究思路与方法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研究内容及成果     总结分析及展望   </a:t>
              </a:r>
            </a:p>
          </p:txBody>
        </p:sp>
        <p:sp>
          <p:nvSpPr>
            <p:cNvPr id="52" name="Freeform 876">
              <a:extLst>
                <a:ext uri="{FF2B5EF4-FFF2-40B4-BE49-F238E27FC236}">
                  <a16:creationId xmlns:a16="http://schemas.microsoft.com/office/drawing/2014/main" id="{53D10204-5873-49FE-B84A-FD142C1A9AA6}"/>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562119342"/>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right)">
                                      <p:cBhvr>
                                        <p:cTn id="17" dur="500"/>
                                        <p:tgtEl>
                                          <p:spTgt spid="39"/>
                                        </p:tgtEl>
                                      </p:cBhvr>
                                    </p:animEffect>
                                  </p:childTnLst>
                                </p:cTn>
                              </p:par>
                              <p:par>
                                <p:cTn id="18" presetID="22" presetClass="entr" presetSubtype="8"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ppt_x"/>
                                          </p:val>
                                        </p:tav>
                                        <p:tav tm="100000">
                                          <p:val>
                                            <p:strVal val="#ppt_x"/>
                                          </p:val>
                                        </p:tav>
                                      </p:tavLst>
                                    </p:anim>
                                    <p:anim calcmode="lin" valueType="num">
                                      <p:cBhvr additive="base">
                                        <p:cTn id="33" dur="5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500" fill="hold"/>
                                        <p:tgtEl>
                                          <p:spTgt spid="48"/>
                                        </p:tgtEl>
                                        <p:attrNameLst>
                                          <p:attrName>ppt_x</p:attrName>
                                        </p:attrNameLst>
                                      </p:cBhvr>
                                      <p:tavLst>
                                        <p:tav tm="0">
                                          <p:val>
                                            <p:strVal val="#ppt_x"/>
                                          </p:val>
                                        </p:tav>
                                        <p:tav tm="100000">
                                          <p:val>
                                            <p:strVal val="#ppt_x"/>
                                          </p:val>
                                        </p:tav>
                                      </p:tavLst>
                                    </p:anim>
                                    <p:anim calcmode="lin" valueType="num">
                                      <p:cBhvr additive="base">
                                        <p:cTn id="41" dur="500" fill="hold"/>
                                        <p:tgtEl>
                                          <p:spTgt spid="4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500" fill="hold"/>
                                        <p:tgtEl>
                                          <p:spTgt spid="49"/>
                                        </p:tgtEl>
                                        <p:attrNameLst>
                                          <p:attrName>ppt_x</p:attrName>
                                        </p:attrNameLst>
                                      </p:cBhvr>
                                      <p:tavLst>
                                        <p:tav tm="0">
                                          <p:val>
                                            <p:strVal val="#ppt_x"/>
                                          </p:val>
                                        </p:tav>
                                        <p:tav tm="100000">
                                          <p:val>
                                            <p:strVal val="#ppt_x"/>
                                          </p:val>
                                        </p:tav>
                                      </p:tavLst>
                                    </p:anim>
                                    <p:anim calcmode="lin" valueType="num">
                                      <p:cBhvr additive="base">
                                        <p:cTn id="45" dur="500" fill="hold"/>
                                        <p:tgtEl>
                                          <p:spTgt spid="49"/>
                                        </p:tgtEl>
                                        <p:attrNameLst>
                                          <p:attrName>ppt_y</p:attrName>
                                        </p:attrNameLst>
                                      </p:cBhvr>
                                      <p:tavLst>
                                        <p:tav tm="0">
                                          <p:val>
                                            <p:strVal val="1+#ppt_h/2"/>
                                          </p:val>
                                        </p:tav>
                                        <p:tav tm="100000">
                                          <p:val>
                                            <p:strVal val="#ppt_y"/>
                                          </p:val>
                                        </p:tav>
                                      </p:tavLst>
                                    </p:anim>
                                  </p:childTnLst>
                                </p:cTn>
                              </p:par>
                            </p:childTnLst>
                          </p:cTn>
                        </p:par>
                        <p:par>
                          <p:cTn id="46" fill="hold">
                            <p:stCondLst>
                              <p:cond delay="2500"/>
                            </p:stCondLst>
                            <p:childTnLst>
                              <p:par>
                                <p:cTn id="47" presetID="22" presetClass="entr" presetSubtype="8" fill="hold"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par>
                          <p:cTn id="50" fill="hold">
                            <p:stCondLst>
                              <p:cond delay="3000"/>
                            </p:stCondLst>
                            <p:childTnLst>
                              <p:par>
                                <p:cTn id="51" presetID="22" presetClass="entr" presetSubtype="2"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right)">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animBg="1"/>
      <p:bldP spid="44" grpId="0"/>
      <p:bldP spid="45" grpId="0"/>
      <p:bldP spid="46" grpId="0"/>
      <p:bldP spid="47" grpId="0"/>
      <p:bldP spid="48"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Oval 70">
            <a:extLst>
              <a:ext uri="{FF2B5EF4-FFF2-40B4-BE49-F238E27FC236}">
                <a16:creationId xmlns:a16="http://schemas.microsoft.com/office/drawing/2014/main" id="{D09CF1A2-4BDB-4116-A055-792C6AB67702}"/>
              </a:ext>
            </a:extLst>
          </p:cNvPr>
          <p:cNvSpPr>
            <a:spLocks noChangeArrowheads="1"/>
          </p:cNvSpPr>
          <p:nvPr/>
        </p:nvSpPr>
        <p:spPr bwMode="auto">
          <a:xfrm flipH="1">
            <a:off x="7936012" y="2210167"/>
            <a:ext cx="2155272" cy="2153051"/>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sp>
        <p:nvSpPr>
          <p:cNvPr id="98" name="Oval 71">
            <a:extLst>
              <a:ext uri="{FF2B5EF4-FFF2-40B4-BE49-F238E27FC236}">
                <a16:creationId xmlns:a16="http://schemas.microsoft.com/office/drawing/2014/main" id="{1F6AD4C7-805F-40EC-8B4E-254C70741C00}"/>
              </a:ext>
            </a:extLst>
          </p:cNvPr>
          <p:cNvSpPr>
            <a:spLocks noChangeArrowheads="1"/>
          </p:cNvSpPr>
          <p:nvPr/>
        </p:nvSpPr>
        <p:spPr bwMode="auto">
          <a:xfrm flipH="1">
            <a:off x="8157042" y="2431160"/>
            <a:ext cx="1714145" cy="171199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sp>
        <p:nvSpPr>
          <p:cNvPr id="99" name="Freeform 72">
            <a:extLst>
              <a:ext uri="{FF2B5EF4-FFF2-40B4-BE49-F238E27FC236}">
                <a16:creationId xmlns:a16="http://schemas.microsoft.com/office/drawing/2014/main" id="{8773E52C-EDDE-47B0-9187-70EE3E28FE25}"/>
              </a:ext>
            </a:extLst>
          </p:cNvPr>
          <p:cNvSpPr>
            <a:spLocks noEditPoints="1"/>
          </p:cNvSpPr>
          <p:nvPr/>
        </p:nvSpPr>
        <p:spPr bwMode="auto">
          <a:xfrm flipH="1">
            <a:off x="8116939" y="2390132"/>
            <a:ext cx="1793418" cy="1794054"/>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100" name="Freeform 73">
            <a:extLst>
              <a:ext uri="{FF2B5EF4-FFF2-40B4-BE49-F238E27FC236}">
                <a16:creationId xmlns:a16="http://schemas.microsoft.com/office/drawing/2014/main" id="{40E37E46-3534-4BE3-B8F1-F9C4E63A4CE4}"/>
              </a:ext>
            </a:extLst>
          </p:cNvPr>
          <p:cNvSpPr>
            <a:spLocks noEditPoints="1"/>
          </p:cNvSpPr>
          <p:nvPr/>
        </p:nvSpPr>
        <p:spPr bwMode="auto">
          <a:xfrm flipH="1">
            <a:off x="8319317" y="2595273"/>
            <a:ext cx="1388663" cy="1383771"/>
          </a:xfrm>
          <a:custGeom>
            <a:avLst/>
            <a:gdLst>
              <a:gd name="T0" fmla="*/ 745 w 812"/>
              <a:gd name="T1" fmla="*/ 0 h 809"/>
              <a:gd name="T2" fmla="*/ 0 w 812"/>
              <a:gd name="T3" fmla="*/ 743 h 809"/>
              <a:gd name="T4" fmla="*/ 745 w 812"/>
              <a:gd name="T5" fmla="*/ 1484 h 809"/>
              <a:gd name="T6" fmla="*/ 1489 w 812"/>
              <a:gd name="T7" fmla="*/ 743 h 809"/>
              <a:gd name="T8" fmla="*/ 745 w 812"/>
              <a:gd name="T9" fmla="*/ 0 h 809"/>
              <a:gd name="T10" fmla="*/ 745 w 812"/>
              <a:gd name="T11" fmla="*/ 1398 h 809"/>
              <a:gd name="T12" fmla="*/ 86 w 812"/>
              <a:gd name="T13" fmla="*/ 743 h 809"/>
              <a:gd name="T14" fmla="*/ 745 w 812"/>
              <a:gd name="T15" fmla="*/ 86 h 809"/>
              <a:gd name="T16" fmla="*/ 1405 w 812"/>
              <a:gd name="T17" fmla="*/ 743 h 809"/>
              <a:gd name="T18" fmla="*/ 745 w 812"/>
              <a:gd name="T19" fmla="*/ 1398 h 8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rgbClr val="0070C0"/>
          </a:solidFill>
          <a:ln>
            <a:noFill/>
          </a:ln>
        </p:spPr>
        <p:txBody>
          <a:bodyPr/>
          <a:lstStyle/>
          <a:p>
            <a:endParaRPr lang="zh-CN" altLang="en-US"/>
          </a:p>
        </p:txBody>
      </p:sp>
      <p:sp>
        <p:nvSpPr>
          <p:cNvPr id="101" name="Freeform 74">
            <a:extLst>
              <a:ext uri="{FF2B5EF4-FFF2-40B4-BE49-F238E27FC236}">
                <a16:creationId xmlns:a16="http://schemas.microsoft.com/office/drawing/2014/main" id="{DC22A952-1906-4C1A-A8A9-81EF0E86D57F}"/>
              </a:ext>
            </a:extLst>
          </p:cNvPr>
          <p:cNvSpPr>
            <a:spLocks noEditPoints="1"/>
          </p:cNvSpPr>
          <p:nvPr/>
        </p:nvSpPr>
        <p:spPr bwMode="auto">
          <a:xfrm flipH="1">
            <a:off x="8520761" y="2802279"/>
            <a:ext cx="985773" cy="969759"/>
          </a:xfrm>
          <a:custGeom>
            <a:avLst/>
            <a:gdLst>
              <a:gd name="T0" fmla="*/ 529 w 576"/>
              <a:gd name="T1" fmla="*/ 0 h 567"/>
              <a:gd name="T2" fmla="*/ 0 w 576"/>
              <a:gd name="T3" fmla="*/ 521 h 567"/>
              <a:gd name="T4" fmla="*/ 529 w 576"/>
              <a:gd name="T5" fmla="*/ 1040 h 567"/>
              <a:gd name="T6" fmla="*/ 1057 w 576"/>
              <a:gd name="T7" fmla="*/ 521 h 567"/>
              <a:gd name="T8" fmla="*/ 529 w 576"/>
              <a:gd name="T9" fmla="*/ 0 h 567"/>
              <a:gd name="T10" fmla="*/ 529 w 576"/>
              <a:gd name="T11" fmla="*/ 956 h 567"/>
              <a:gd name="T12" fmla="*/ 86 w 576"/>
              <a:gd name="T13" fmla="*/ 521 h 567"/>
              <a:gd name="T14" fmla="*/ 529 w 576"/>
              <a:gd name="T15" fmla="*/ 84 h 567"/>
              <a:gd name="T16" fmla="*/ 971 w 576"/>
              <a:gd name="T17" fmla="*/ 521 h 567"/>
              <a:gd name="T18" fmla="*/ 529 w 576"/>
              <a:gd name="T19" fmla="*/ 956 h 5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rgbClr val="0070C0"/>
          </a:solidFill>
          <a:ln>
            <a:noFill/>
          </a:ln>
        </p:spPr>
        <p:txBody>
          <a:bodyPr/>
          <a:lstStyle/>
          <a:p>
            <a:endParaRPr lang="zh-CN" altLang="en-US"/>
          </a:p>
        </p:txBody>
      </p:sp>
      <p:sp>
        <p:nvSpPr>
          <p:cNvPr id="102" name="Freeform 75">
            <a:extLst>
              <a:ext uri="{FF2B5EF4-FFF2-40B4-BE49-F238E27FC236}">
                <a16:creationId xmlns:a16="http://schemas.microsoft.com/office/drawing/2014/main" id="{6B489F14-565D-4BCB-B187-4C69B713CF43}"/>
              </a:ext>
            </a:extLst>
          </p:cNvPr>
          <p:cNvSpPr>
            <a:spLocks noEditPoints="1"/>
          </p:cNvSpPr>
          <p:nvPr/>
        </p:nvSpPr>
        <p:spPr bwMode="auto">
          <a:xfrm flipH="1">
            <a:off x="8723139" y="3007421"/>
            <a:ext cx="581019" cy="559476"/>
          </a:xfrm>
          <a:custGeom>
            <a:avLst/>
            <a:gdLst>
              <a:gd name="T0" fmla="*/ 312 w 340"/>
              <a:gd name="T1" fmla="*/ 0 h 327"/>
              <a:gd name="T2" fmla="*/ 0 w 340"/>
              <a:gd name="T3" fmla="*/ 301 h 327"/>
              <a:gd name="T4" fmla="*/ 312 w 340"/>
              <a:gd name="T5" fmla="*/ 600 h 327"/>
              <a:gd name="T6" fmla="*/ 623 w 340"/>
              <a:gd name="T7" fmla="*/ 301 h 327"/>
              <a:gd name="T8" fmla="*/ 312 w 340"/>
              <a:gd name="T9" fmla="*/ 0 h 327"/>
              <a:gd name="T10" fmla="*/ 312 w 340"/>
              <a:gd name="T11" fmla="*/ 516 h 327"/>
              <a:gd name="T12" fmla="*/ 86 w 340"/>
              <a:gd name="T13" fmla="*/ 301 h 327"/>
              <a:gd name="T14" fmla="*/ 312 w 340"/>
              <a:gd name="T15" fmla="*/ 86 h 327"/>
              <a:gd name="T16" fmla="*/ 537 w 340"/>
              <a:gd name="T17" fmla="*/ 301 h 327"/>
              <a:gd name="T18" fmla="*/ 312 w 340"/>
              <a:gd name="T19" fmla="*/ 516 h 3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rgbClr val="0070C0"/>
          </a:solidFill>
          <a:ln>
            <a:noFill/>
          </a:ln>
        </p:spPr>
        <p:txBody>
          <a:bodyPr/>
          <a:lstStyle/>
          <a:p>
            <a:endParaRPr lang="zh-CN" altLang="en-US"/>
          </a:p>
        </p:txBody>
      </p:sp>
      <p:sp>
        <p:nvSpPr>
          <p:cNvPr id="103" name="Oval 76">
            <a:extLst>
              <a:ext uri="{FF2B5EF4-FFF2-40B4-BE49-F238E27FC236}">
                <a16:creationId xmlns:a16="http://schemas.microsoft.com/office/drawing/2014/main" id="{597DA866-15BC-463C-AF71-DBFE848E260C}"/>
              </a:ext>
            </a:extLst>
          </p:cNvPr>
          <p:cNvSpPr>
            <a:spLocks noChangeArrowheads="1"/>
          </p:cNvSpPr>
          <p:nvPr/>
        </p:nvSpPr>
        <p:spPr bwMode="auto">
          <a:xfrm flipH="1">
            <a:off x="8901268" y="3181791"/>
            <a:ext cx="213569" cy="20980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grpSp>
        <p:nvGrpSpPr>
          <p:cNvPr id="104" name="组合 103">
            <a:extLst>
              <a:ext uri="{FF2B5EF4-FFF2-40B4-BE49-F238E27FC236}">
                <a16:creationId xmlns:a16="http://schemas.microsoft.com/office/drawing/2014/main" id="{9C658627-ABBF-4E0E-A8A1-EF1BEB38F7D6}"/>
              </a:ext>
            </a:extLst>
          </p:cNvPr>
          <p:cNvGrpSpPr/>
          <p:nvPr/>
        </p:nvGrpSpPr>
        <p:grpSpPr>
          <a:xfrm>
            <a:off x="8052589" y="3257320"/>
            <a:ext cx="986705" cy="986543"/>
            <a:chOff x="6598099" y="2161504"/>
            <a:chExt cx="986705" cy="986543"/>
          </a:xfrm>
        </p:grpSpPr>
        <p:sp>
          <p:nvSpPr>
            <p:cNvPr id="105" name="Freeform 77">
              <a:extLst>
                <a:ext uri="{FF2B5EF4-FFF2-40B4-BE49-F238E27FC236}">
                  <a16:creationId xmlns:a16="http://schemas.microsoft.com/office/drawing/2014/main" id="{A411FAB4-791C-4532-9989-9FA349078B7B}"/>
                </a:ext>
              </a:extLst>
            </p:cNvPr>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6" name="Freeform 78">
              <a:extLst>
                <a:ext uri="{FF2B5EF4-FFF2-40B4-BE49-F238E27FC236}">
                  <a16:creationId xmlns:a16="http://schemas.microsoft.com/office/drawing/2014/main" id="{34859C17-CD9F-43CD-8012-50154C4A8903}"/>
                </a:ext>
              </a:extLst>
            </p:cNvPr>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 name="Freeform 79">
              <a:extLst>
                <a:ext uri="{FF2B5EF4-FFF2-40B4-BE49-F238E27FC236}">
                  <a16:creationId xmlns:a16="http://schemas.microsoft.com/office/drawing/2014/main" id="{0AF3D0F4-2225-44A1-833B-1B2A15A69204}"/>
                </a:ext>
              </a:extLst>
            </p:cNvPr>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 name="Freeform 80">
              <a:extLst>
                <a:ext uri="{FF2B5EF4-FFF2-40B4-BE49-F238E27FC236}">
                  <a16:creationId xmlns:a16="http://schemas.microsoft.com/office/drawing/2014/main" id="{A6BE32AC-C985-4358-8E91-A3FC4899C2B1}"/>
                </a:ext>
              </a:extLst>
            </p:cNvPr>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 name="Freeform 81">
              <a:extLst>
                <a:ext uri="{FF2B5EF4-FFF2-40B4-BE49-F238E27FC236}">
                  <a16:creationId xmlns:a16="http://schemas.microsoft.com/office/drawing/2014/main" id="{4BDCDBBF-9DBE-4C68-A797-6F669973C0CB}"/>
                </a:ext>
              </a:extLst>
            </p:cNvPr>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 name="Freeform 82">
              <a:extLst>
                <a:ext uri="{FF2B5EF4-FFF2-40B4-BE49-F238E27FC236}">
                  <a16:creationId xmlns:a16="http://schemas.microsoft.com/office/drawing/2014/main" id="{D9D15F1E-1EE6-455D-98DE-654C9A708822}"/>
                </a:ext>
              </a:extLst>
            </p:cNvPr>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 name="Freeform 83">
              <a:extLst>
                <a:ext uri="{FF2B5EF4-FFF2-40B4-BE49-F238E27FC236}">
                  <a16:creationId xmlns:a16="http://schemas.microsoft.com/office/drawing/2014/main" id="{22BCC09E-DAC0-432C-95A0-435C2D9394E2}"/>
                </a:ext>
              </a:extLst>
            </p:cNvPr>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84">
              <a:extLst>
                <a:ext uri="{FF2B5EF4-FFF2-40B4-BE49-F238E27FC236}">
                  <a16:creationId xmlns:a16="http://schemas.microsoft.com/office/drawing/2014/main" id="{9C6590E7-8221-42EE-A639-5B226A49CD0B}"/>
                </a:ext>
              </a:extLst>
            </p:cNvPr>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 name="Freeform 85">
              <a:extLst>
                <a:ext uri="{FF2B5EF4-FFF2-40B4-BE49-F238E27FC236}">
                  <a16:creationId xmlns:a16="http://schemas.microsoft.com/office/drawing/2014/main" id="{731F1BA0-DADB-4C56-9CD9-1F7A80D5C836}"/>
                </a:ext>
              </a:extLst>
            </p:cNvPr>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 name="Freeform 86">
              <a:extLst>
                <a:ext uri="{FF2B5EF4-FFF2-40B4-BE49-F238E27FC236}">
                  <a16:creationId xmlns:a16="http://schemas.microsoft.com/office/drawing/2014/main" id="{BBF08B95-DF9D-4EEC-86E8-C8BEE1469483}"/>
                </a:ext>
              </a:extLst>
            </p:cNvPr>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 name="Freeform 87">
              <a:extLst>
                <a:ext uri="{FF2B5EF4-FFF2-40B4-BE49-F238E27FC236}">
                  <a16:creationId xmlns:a16="http://schemas.microsoft.com/office/drawing/2014/main" id="{FAC77F6B-6008-4A76-A79E-2FAD61045551}"/>
                </a:ext>
              </a:extLst>
            </p:cNvPr>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 name="Freeform 88">
              <a:extLst>
                <a:ext uri="{FF2B5EF4-FFF2-40B4-BE49-F238E27FC236}">
                  <a16:creationId xmlns:a16="http://schemas.microsoft.com/office/drawing/2014/main" id="{30742299-C137-4825-A6A6-15CBD1744B06}"/>
                </a:ext>
              </a:extLst>
            </p:cNvPr>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 name="Freeform 89">
              <a:extLst>
                <a:ext uri="{FF2B5EF4-FFF2-40B4-BE49-F238E27FC236}">
                  <a16:creationId xmlns:a16="http://schemas.microsoft.com/office/drawing/2014/main" id="{A17DF6A0-899F-4257-A1C7-DE3C8E833055}"/>
                </a:ext>
              </a:extLst>
            </p:cNvPr>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 name="Freeform 90">
              <a:extLst>
                <a:ext uri="{FF2B5EF4-FFF2-40B4-BE49-F238E27FC236}">
                  <a16:creationId xmlns:a16="http://schemas.microsoft.com/office/drawing/2014/main" id="{7693FF55-55EA-46CF-8B7A-0B167AEF57A9}"/>
                </a:ext>
              </a:extLst>
            </p:cNvPr>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 name="Freeform 91">
              <a:extLst>
                <a:ext uri="{FF2B5EF4-FFF2-40B4-BE49-F238E27FC236}">
                  <a16:creationId xmlns:a16="http://schemas.microsoft.com/office/drawing/2014/main" id="{3951E90B-5BB9-403C-A4CF-2217920BEE0E}"/>
                </a:ext>
              </a:extLst>
            </p:cNvPr>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 name="Freeform 92">
              <a:extLst>
                <a:ext uri="{FF2B5EF4-FFF2-40B4-BE49-F238E27FC236}">
                  <a16:creationId xmlns:a16="http://schemas.microsoft.com/office/drawing/2014/main" id="{62839572-8788-4FDB-8C2C-8257AC60A9B7}"/>
                </a:ext>
              </a:extLst>
            </p:cNvPr>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 name="Freeform 93">
              <a:extLst>
                <a:ext uri="{FF2B5EF4-FFF2-40B4-BE49-F238E27FC236}">
                  <a16:creationId xmlns:a16="http://schemas.microsoft.com/office/drawing/2014/main" id="{446AD108-BD57-4B6E-A787-2194581277B0}"/>
                </a:ext>
              </a:extLst>
            </p:cNvPr>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 name="Freeform 94">
              <a:extLst>
                <a:ext uri="{FF2B5EF4-FFF2-40B4-BE49-F238E27FC236}">
                  <a16:creationId xmlns:a16="http://schemas.microsoft.com/office/drawing/2014/main" id="{FA6F9BDA-2FBB-4D69-9D6C-53738D8B5825}"/>
                </a:ext>
              </a:extLst>
            </p:cNvPr>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 name="Freeform 95">
              <a:extLst>
                <a:ext uri="{FF2B5EF4-FFF2-40B4-BE49-F238E27FC236}">
                  <a16:creationId xmlns:a16="http://schemas.microsoft.com/office/drawing/2014/main" id="{09230EA4-AE13-4A4B-A11A-93E8A12E408F}"/>
                </a:ext>
              </a:extLst>
            </p:cNvPr>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4" name="Freeform 96">
              <a:extLst>
                <a:ext uri="{FF2B5EF4-FFF2-40B4-BE49-F238E27FC236}">
                  <a16:creationId xmlns:a16="http://schemas.microsoft.com/office/drawing/2014/main" id="{10F127D2-ACDB-499E-B384-17C3E744B67D}"/>
                </a:ext>
              </a:extLst>
            </p:cNvPr>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5" name="Freeform 97">
              <a:extLst>
                <a:ext uri="{FF2B5EF4-FFF2-40B4-BE49-F238E27FC236}">
                  <a16:creationId xmlns:a16="http://schemas.microsoft.com/office/drawing/2014/main" id="{A604DE7D-319D-4BE1-B0B3-5250339AE21C}"/>
                </a:ext>
              </a:extLst>
            </p:cNvPr>
            <p:cNvSpPr/>
            <p:nvPr/>
          </p:nvSpPr>
          <p:spPr bwMode="auto">
            <a:xfrm flipH="1">
              <a:off x="6741721" y="2161504"/>
              <a:ext cx="843083" cy="842944"/>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26" name="Freeform 98">
            <a:extLst>
              <a:ext uri="{FF2B5EF4-FFF2-40B4-BE49-F238E27FC236}">
                <a16:creationId xmlns:a16="http://schemas.microsoft.com/office/drawing/2014/main" id="{630BE213-E115-491C-8F34-7A984B24F268}"/>
              </a:ext>
            </a:extLst>
          </p:cNvPr>
          <p:cNvSpPr/>
          <p:nvPr/>
        </p:nvSpPr>
        <p:spPr bwMode="auto">
          <a:xfrm flipH="1">
            <a:off x="9746217" y="4026600"/>
            <a:ext cx="54092" cy="55015"/>
          </a:xfrm>
          <a:custGeom>
            <a:avLst/>
            <a:gdLst>
              <a:gd name="T0" fmla="*/ 5 w 32"/>
              <a:gd name="T1" fmla="*/ 0 h 32"/>
              <a:gd name="T2" fmla="*/ 0 w 32"/>
              <a:gd name="T3" fmla="*/ 6 h 32"/>
              <a:gd name="T4" fmla="*/ 24 w 32"/>
              <a:gd name="T5" fmla="*/ 31 h 32"/>
              <a:gd name="T6" fmla="*/ 53 w 32"/>
              <a:gd name="T7" fmla="*/ 59 h 32"/>
              <a:gd name="T8" fmla="*/ 58 w 32"/>
              <a:gd name="T9" fmla="*/ 53 h 32"/>
              <a:gd name="T10" fmla="*/ 5 w 3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 name="Freeform 106">
            <a:extLst>
              <a:ext uri="{FF2B5EF4-FFF2-40B4-BE49-F238E27FC236}">
                <a16:creationId xmlns:a16="http://schemas.microsoft.com/office/drawing/2014/main" id="{86C23E03-EF6F-4B86-9EA3-057F59F4DAE4}"/>
              </a:ext>
            </a:extLst>
          </p:cNvPr>
          <p:cNvSpPr/>
          <p:nvPr/>
        </p:nvSpPr>
        <p:spPr bwMode="auto">
          <a:xfrm flipH="1">
            <a:off x="8993597" y="3274104"/>
            <a:ext cx="45698" cy="57813"/>
          </a:xfrm>
          <a:custGeom>
            <a:avLst/>
            <a:gdLst>
              <a:gd name="T0" fmla="*/ 4 w 27"/>
              <a:gd name="T1" fmla="*/ 0 h 34"/>
              <a:gd name="T2" fmla="*/ 0 w 27"/>
              <a:gd name="T3" fmla="*/ 4 h 34"/>
              <a:gd name="T4" fmla="*/ 0 w 27"/>
              <a:gd name="T5" fmla="*/ 13 h 34"/>
              <a:gd name="T6" fmla="*/ 11 w 27"/>
              <a:gd name="T7" fmla="*/ 38 h 34"/>
              <a:gd name="T8" fmla="*/ 11 w 27"/>
              <a:gd name="T9" fmla="*/ 38 h 34"/>
              <a:gd name="T10" fmla="*/ 34 w 27"/>
              <a:gd name="T11" fmla="*/ 62 h 34"/>
              <a:gd name="T12" fmla="*/ 49 w 27"/>
              <a:gd name="T13" fmla="*/ 46 h 34"/>
              <a:gd name="T14" fmla="*/ 27 w 27"/>
              <a:gd name="T15" fmla="*/ 27 h 34"/>
              <a:gd name="T16" fmla="*/ 4 w 27"/>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28" name="组合 127">
            <a:extLst>
              <a:ext uri="{FF2B5EF4-FFF2-40B4-BE49-F238E27FC236}">
                <a16:creationId xmlns:a16="http://schemas.microsoft.com/office/drawing/2014/main" id="{7C7C7802-3AEC-4976-BB20-C0660191D59E}"/>
              </a:ext>
            </a:extLst>
          </p:cNvPr>
          <p:cNvGrpSpPr/>
          <p:nvPr/>
        </p:nvGrpSpPr>
        <p:grpSpPr>
          <a:xfrm>
            <a:off x="2730774" y="1719358"/>
            <a:ext cx="365522" cy="438150"/>
            <a:chOff x="667082" y="1514252"/>
            <a:chExt cx="365522" cy="438150"/>
          </a:xfrm>
        </p:grpSpPr>
        <p:sp>
          <p:nvSpPr>
            <p:cNvPr id="129" name="Flowchart: Off-page Connector 108">
              <a:extLst>
                <a:ext uri="{FF2B5EF4-FFF2-40B4-BE49-F238E27FC236}">
                  <a16:creationId xmlns:a16="http://schemas.microsoft.com/office/drawing/2014/main" id="{7E8F8506-9012-489B-A97F-E52A6E0BA721}"/>
                </a:ext>
              </a:extLst>
            </p:cNvPr>
            <p:cNvSpPr/>
            <p:nvPr/>
          </p:nvSpPr>
          <p:spPr bwMode="auto">
            <a:xfrm>
              <a:off x="704059" y="1529730"/>
              <a:ext cx="317898" cy="422672"/>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130" name="Oval 111">
              <a:extLst>
                <a:ext uri="{FF2B5EF4-FFF2-40B4-BE49-F238E27FC236}">
                  <a16:creationId xmlns:a16="http://schemas.microsoft.com/office/drawing/2014/main" id="{CED7FD80-1139-48C2-9DF0-5AEA29BF3FAE}"/>
                </a:ext>
              </a:extLst>
            </p:cNvPr>
            <p:cNvSpPr/>
            <p:nvPr/>
          </p:nvSpPr>
          <p:spPr bwMode="auto">
            <a:xfrm>
              <a:off x="667082"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1</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131" name="组合 130">
            <a:extLst>
              <a:ext uri="{FF2B5EF4-FFF2-40B4-BE49-F238E27FC236}">
                <a16:creationId xmlns:a16="http://schemas.microsoft.com/office/drawing/2014/main" id="{F1E11881-AE42-4B26-9190-3B684B8E02A3}"/>
              </a:ext>
            </a:extLst>
          </p:cNvPr>
          <p:cNvGrpSpPr/>
          <p:nvPr/>
        </p:nvGrpSpPr>
        <p:grpSpPr>
          <a:xfrm>
            <a:off x="2740397" y="2824027"/>
            <a:ext cx="365522" cy="451246"/>
            <a:chOff x="676705" y="2261965"/>
            <a:chExt cx="365522" cy="451246"/>
          </a:xfrm>
        </p:grpSpPr>
        <p:sp>
          <p:nvSpPr>
            <p:cNvPr id="132" name="Flowchart: Off-page Connector 109">
              <a:extLst>
                <a:ext uri="{FF2B5EF4-FFF2-40B4-BE49-F238E27FC236}">
                  <a16:creationId xmlns:a16="http://schemas.microsoft.com/office/drawing/2014/main" id="{8EBD5F25-E1E2-4CBC-801B-C34B8310577F}"/>
                </a:ext>
              </a:extLst>
            </p:cNvPr>
            <p:cNvSpPr/>
            <p:nvPr/>
          </p:nvSpPr>
          <p:spPr bwMode="auto">
            <a:xfrm>
              <a:off x="704059" y="2290540"/>
              <a:ext cx="317898" cy="422671"/>
            </a:xfrm>
            <a:prstGeom prst="flowChartOffpage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133" name="Oval 112">
              <a:extLst>
                <a:ext uri="{FF2B5EF4-FFF2-40B4-BE49-F238E27FC236}">
                  <a16:creationId xmlns:a16="http://schemas.microsoft.com/office/drawing/2014/main" id="{0F9F1CE7-D4C4-48B9-99EA-B851D4588137}"/>
                </a:ext>
              </a:extLst>
            </p:cNvPr>
            <p:cNvSpPr/>
            <p:nvPr/>
          </p:nvSpPr>
          <p:spPr bwMode="auto">
            <a:xfrm>
              <a:off x="676705" y="2261965"/>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2</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134" name="组合 133">
            <a:extLst>
              <a:ext uri="{FF2B5EF4-FFF2-40B4-BE49-F238E27FC236}">
                <a16:creationId xmlns:a16="http://schemas.microsoft.com/office/drawing/2014/main" id="{38F23EE0-FEE1-4A93-A5B8-DC82288BD779}"/>
              </a:ext>
            </a:extLst>
          </p:cNvPr>
          <p:cNvGrpSpPr/>
          <p:nvPr/>
        </p:nvGrpSpPr>
        <p:grpSpPr>
          <a:xfrm>
            <a:off x="2727169" y="3911972"/>
            <a:ext cx="365522" cy="451246"/>
            <a:chOff x="663477" y="3021584"/>
            <a:chExt cx="365522" cy="451246"/>
          </a:xfrm>
        </p:grpSpPr>
        <p:sp>
          <p:nvSpPr>
            <p:cNvPr id="135" name="Flowchart: Off-page Connector 110">
              <a:extLst>
                <a:ext uri="{FF2B5EF4-FFF2-40B4-BE49-F238E27FC236}">
                  <a16:creationId xmlns:a16="http://schemas.microsoft.com/office/drawing/2014/main" id="{FF0A07D9-BD4E-47C0-90EF-5DE48123FB5C}"/>
                </a:ext>
              </a:extLst>
            </p:cNvPr>
            <p:cNvSpPr/>
            <p:nvPr/>
          </p:nvSpPr>
          <p:spPr bwMode="auto">
            <a:xfrm>
              <a:off x="704059" y="3050159"/>
              <a:ext cx="317898" cy="422671"/>
            </a:xfrm>
            <a:prstGeom prst="flowChartOffpageConnector">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136" name="Oval 113">
              <a:extLst>
                <a:ext uri="{FF2B5EF4-FFF2-40B4-BE49-F238E27FC236}">
                  <a16:creationId xmlns:a16="http://schemas.microsoft.com/office/drawing/2014/main" id="{2718DD16-5F8A-4FE7-98E3-E968AA4ABA8D}"/>
                </a:ext>
              </a:extLst>
            </p:cNvPr>
            <p:cNvSpPr/>
            <p:nvPr/>
          </p:nvSpPr>
          <p:spPr bwMode="auto">
            <a:xfrm>
              <a:off x="663477" y="3021584"/>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3</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137" name="Rectangle 1436">
            <a:extLst>
              <a:ext uri="{FF2B5EF4-FFF2-40B4-BE49-F238E27FC236}">
                <a16:creationId xmlns:a16="http://schemas.microsoft.com/office/drawing/2014/main" id="{E91EAA50-91B2-4410-866E-BD05C70DD0C3}"/>
              </a:ext>
            </a:extLst>
          </p:cNvPr>
          <p:cNvSpPr>
            <a:spLocks noChangeArrowheads="1"/>
          </p:cNvSpPr>
          <p:nvPr/>
        </p:nvSpPr>
        <p:spPr bwMode="auto">
          <a:xfrm>
            <a:off x="3327902" y="1347471"/>
            <a:ext cx="827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zh-CN" altLang="en-US" sz="16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输入标题</a:t>
            </a:r>
            <a:endParaRPr lang="en-US" altLang="zh-CN" sz="16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38" name="Content Placeholder 2">
            <a:extLst>
              <a:ext uri="{FF2B5EF4-FFF2-40B4-BE49-F238E27FC236}">
                <a16:creationId xmlns:a16="http://schemas.microsoft.com/office/drawing/2014/main" id="{08001533-5AD9-433D-ADE4-4B14D74EB40C}"/>
              </a:ext>
            </a:extLst>
          </p:cNvPr>
          <p:cNvSpPr txBox="1"/>
          <p:nvPr/>
        </p:nvSpPr>
        <p:spPr bwMode="auto">
          <a:xfrm>
            <a:off x="3253525" y="1581396"/>
            <a:ext cx="3224213" cy="45481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200" spc="3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spc="3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39" name="Rectangle 1436">
            <a:extLst>
              <a:ext uri="{FF2B5EF4-FFF2-40B4-BE49-F238E27FC236}">
                <a16:creationId xmlns:a16="http://schemas.microsoft.com/office/drawing/2014/main" id="{256D9F2D-7FD3-4F3B-A654-E6D420CA047D}"/>
              </a:ext>
            </a:extLst>
          </p:cNvPr>
          <p:cNvSpPr>
            <a:spLocks noChangeArrowheads="1"/>
          </p:cNvSpPr>
          <p:nvPr/>
        </p:nvSpPr>
        <p:spPr bwMode="auto">
          <a:xfrm>
            <a:off x="3351681" y="2466454"/>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输入标题</a:t>
            </a:r>
            <a:endParaRPr lang="en-US" altLang="zh-CN" sz="16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40" name="Content Placeholder 2">
            <a:extLst>
              <a:ext uri="{FF2B5EF4-FFF2-40B4-BE49-F238E27FC236}">
                <a16:creationId xmlns:a16="http://schemas.microsoft.com/office/drawing/2014/main" id="{A72B7B90-75BC-444E-9375-F507B0D0FCFC}"/>
              </a:ext>
            </a:extLst>
          </p:cNvPr>
          <p:cNvSpPr txBox="1"/>
          <p:nvPr/>
        </p:nvSpPr>
        <p:spPr bwMode="auto">
          <a:xfrm>
            <a:off x="3277338" y="2679227"/>
            <a:ext cx="3224213" cy="45481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200" spc="3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spc="3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41" name="Rectangle 1436">
            <a:extLst>
              <a:ext uri="{FF2B5EF4-FFF2-40B4-BE49-F238E27FC236}">
                <a16:creationId xmlns:a16="http://schemas.microsoft.com/office/drawing/2014/main" id="{69266042-32B8-4C03-8D06-F03E76B12F52}"/>
              </a:ext>
            </a:extLst>
          </p:cNvPr>
          <p:cNvSpPr>
            <a:spLocks noChangeArrowheads="1"/>
          </p:cNvSpPr>
          <p:nvPr/>
        </p:nvSpPr>
        <p:spPr bwMode="auto">
          <a:xfrm>
            <a:off x="3327902" y="3567555"/>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输入标题</a:t>
            </a:r>
            <a:endParaRPr lang="en-US" altLang="zh-CN" sz="16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42" name="Content Placeholder 2">
            <a:extLst>
              <a:ext uri="{FF2B5EF4-FFF2-40B4-BE49-F238E27FC236}">
                <a16:creationId xmlns:a16="http://schemas.microsoft.com/office/drawing/2014/main" id="{901011D2-CF6A-4CC2-86D1-AA95EA9A012F}"/>
              </a:ext>
            </a:extLst>
          </p:cNvPr>
          <p:cNvSpPr txBox="1"/>
          <p:nvPr/>
        </p:nvSpPr>
        <p:spPr bwMode="auto">
          <a:xfrm>
            <a:off x="3253525" y="3791497"/>
            <a:ext cx="3224213" cy="45481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200" spc="3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spc="3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43" name="Rectangle 1436">
            <a:extLst>
              <a:ext uri="{FF2B5EF4-FFF2-40B4-BE49-F238E27FC236}">
                <a16:creationId xmlns:a16="http://schemas.microsoft.com/office/drawing/2014/main" id="{2206E1D8-B90A-4543-B985-6FA194A2C679}"/>
              </a:ext>
            </a:extLst>
          </p:cNvPr>
          <p:cNvSpPr>
            <a:spLocks noChangeArrowheads="1"/>
          </p:cNvSpPr>
          <p:nvPr/>
        </p:nvSpPr>
        <p:spPr bwMode="auto">
          <a:xfrm>
            <a:off x="3351681" y="4713497"/>
            <a:ext cx="820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6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rPr>
              <a:t>输入标题</a:t>
            </a:r>
            <a:endParaRPr lang="en-US" altLang="zh-CN" sz="1600" dirty="0">
              <a:solidFill>
                <a:schemeClr val="tx1">
                  <a:lumMod val="85000"/>
                  <a:lumOff val="1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44" name="Content Placeholder 2">
            <a:extLst>
              <a:ext uri="{FF2B5EF4-FFF2-40B4-BE49-F238E27FC236}">
                <a16:creationId xmlns:a16="http://schemas.microsoft.com/office/drawing/2014/main" id="{FB26F573-9A6B-452B-B8C2-464665D578AA}"/>
              </a:ext>
            </a:extLst>
          </p:cNvPr>
          <p:cNvSpPr txBox="1"/>
          <p:nvPr/>
        </p:nvSpPr>
        <p:spPr bwMode="auto">
          <a:xfrm>
            <a:off x="3277338" y="4915161"/>
            <a:ext cx="3224213" cy="41076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200" spc="3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spc="300"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145" name="组合 144">
            <a:extLst>
              <a:ext uri="{FF2B5EF4-FFF2-40B4-BE49-F238E27FC236}">
                <a16:creationId xmlns:a16="http://schemas.microsoft.com/office/drawing/2014/main" id="{A83504CD-CDDE-405F-AFC3-3DE4DCE0F9D6}"/>
              </a:ext>
            </a:extLst>
          </p:cNvPr>
          <p:cNvGrpSpPr/>
          <p:nvPr/>
        </p:nvGrpSpPr>
        <p:grpSpPr>
          <a:xfrm>
            <a:off x="2756846" y="5047195"/>
            <a:ext cx="366713" cy="432198"/>
            <a:chOff x="693154" y="3810967"/>
            <a:chExt cx="366713" cy="432198"/>
          </a:xfrm>
        </p:grpSpPr>
        <p:sp>
          <p:nvSpPr>
            <p:cNvPr id="146" name="Flowchart: Off-page Connector 104">
              <a:extLst>
                <a:ext uri="{FF2B5EF4-FFF2-40B4-BE49-F238E27FC236}">
                  <a16:creationId xmlns:a16="http://schemas.microsoft.com/office/drawing/2014/main" id="{6436A15E-B5E0-4325-B2AF-416F41C9B000}"/>
                </a:ext>
              </a:extLst>
            </p:cNvPr>
            <p:cNvSpPr/>
            <p:nvPr/>
          </p:nvSpPr>
          <p:spPr bwMode="auto">
            <a:xfrm>
              <a:off x="727871" y="3862165"/>
              <a:ext cx="317898" cy="381000"/>
            </a:xfrm>
            <a:prstGeom prst="flowChartOffpage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147" name="Oval 107">
              <a:extLst>
                <a:ext uri="{FF2B5EF4-FFF2-40B4-BE49-F238E27FC236}">
                  <a16:creationId xmlns:a16="http://schemas.microsoft.com/office/drawing/2014/main" id="{AC7737B7-2C6F-4D09-B83A-DB614EE411CE}"/>
                </a:ext>
              </a:extLst>
            </p:cNvPr>
            <p:cNvSpPr/>
            <p:nvPr/>
          </p:nvSpPr>
          <p:spPr bwMode="auto">
            <a:xfrm>
              <a:off x="693154" y="3810967"/>
              <a:ext cx="366713"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DEBCD"/>
                  </a:solidFill>
                  <a:latin typeface="黑体" panose="02010609060101010101" pitchFamily="49" charset="-122"/>
                  <a:ea typeface="黑体" panose="02010609060101010101" pitchFamily="49" charset="-122"/>
                  <a:cs typeface="Arial" panose="020B0604020202020204" pitchFamily="34" charset="0"/>
                </a:rPr>
                <a:t>4</a:t>
              </a:r>
              <a:endParaRPr lang="en-US" altLang="zh-CN" dirty="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148" name="组合 147">
            <a:extLst>
              <a:ext uri="{FF2B5EF4-FFF2-40B4-BE49-F238E27FC236}">
                <a16:creationId xmlns:a16="http://schemas.microsoft.com/office/drawing/2014/main" id="{A1D1C4D0-EBC4-481B-B894-A9BB8EF2BA07}"/>
              </a:ext>
            </a:extLst>
          </p:cNvPr>
          <p:cNvGrpSpPr/>
          <p:nvPr/>
        </p:nvGrpSpPr>
        <p:grpSpPr>
          <a:xfrm>
            <a:off x="7873708" y="4182320"/>
            <a:ext cx="986705" cy="986543"/>
            <a:chOff x="6598099" y="2161504"/>
            <a:chExt cx="986705" cy="986543"/>
          </a:xfrm>
        </p:grpSpPr>
        <p:sp>
          <p:nvSpPr>
            <p:cNvPr id="149" name="Freeform 77">
              <a:extLst>
                <a:ext uri="{FF2B5EF4-FFF2-40B4-BE49-F238E27FC236}">
                  <a16:creationId xmlns:a16="http://schemas.microsoft.com/office/drawing/2014/main" id="{9F25D2C5-6242-4EFF-91DB-0666FD6D6BA8}"/>
                </a:ext>
              </a:extLst>
            </p:cNvPr>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 name="Freeform 78">
              <a:extLst>
                <a:ext uri="{FF2B5EF4-FFF2-40B4-BE49-F238E27FC236}">
                  <a16:creationId xmlns:a16="http://schemas.microsoft.com/office/drawing/2014/main" id="{7366B3F8-AB99-4403-A6B1-72E386183877}"/>
                </a:ext>
              </a:extLst>
            </p:cNvPr>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 name="Freeform 79">
              <a:extLst>
                <a:ext uri="{FF2B5EF4-FFF2-40B4-BE49-F238E27FC236}">
                  <a16:creationId xmlns:a16="http://schemas.microsoft.com/office/drawing/2014/main" id="{5AC28B31-0795-47B5-96AE-452D15774EBB}"/>
                </a:ext>
              </a:extLst>
            </p:cNvPr>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2" name="Freeform 80">
              <a:extLst>
                <a:ext uri="{FF2B5EF4-FFF2-40B4-BE49-F238E27FC236}">
                  <a16:creationId xmlns:a16="http://schemas.microsoft.com/office/drawing/2014/main" id="{C89509D0-3C98-4668-99D4-40044C623478}"/>
                </a:ext>
              </a:extLst>
            </p:cNvPr>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3" name="Freeform 81">
              <a:extLst>
                <a:ext uri="{FF2B5EF4-FFF2-40B4-BE49-F238E27FC236}">
                  <a16:creationId xmlns:a16="http://schemas.microsoft.com/office/drawing/2014/main" id="{22245BB8-A027-42B5-8DE7-81B7CBBA9261}"/>
                </a:ext>
              </a:extLst>
            </p:cNvPr>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4" name="Freeform 82">
              <a:extLst>
                <a:ext uri="{FF2B5EF4-FFF2-40B4-BE49-F238E27FC236}">
                  <a16:creationId xmlns:a16="http://schemas.microsoft.com/office/drawing/2014/main" id="{776E9A08-5EE2-4AE9-9DA7-6239A98F683C}"/>
                </a:ext>
              </a:extLst>
            </p:cNvPr>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5" name="Freeform 83">
              <a:extLst>
                <a:ext uri="{FF2B5EF4-FFF2-40B4-BE49-F238E27FC236}">
                  <a16:creationId xmlns:a16="http://schemas.microsoft.com/office/drawing/2014/main" id="{C50A33AC-A324-47B5-B198-684BD7F81C81}"/>
                </a:ext>
              </a:extLst>
            </p:cNvPr>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6" name="Freeform 84">
              <a:extLst>
                <a:ext uri="{FF2B5EF4-FFF2-40B4-BE49-F238E27FC236}">
                  <a16:creationId xmlns:a16="http://schemas.microsoft.com/office/drawing/2014/main" id="{BEA73FF0-5A09-4578-984B-F8ECE0779B72}"/>
                </a:ext>
              </a:extLst>
            </p:cNvPr>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 name="Freeform 85">
              <a:extLst>
                <a:ext uri="{FF2B5EF4-FFF2-40B4-BE49-F238E27FC236}">
                  <a16:creationId xmlns:a16="http://schemas.microsoft.com/office/drawing/2014/main" id="{C9D5623A-55D8-4C77-87F3-87D727CA28CA}"/>
                </a:ext>
              </a:extLst>
            </p:cNvPr>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8" name="Freeform 86">
              <a:extLst>
                <a:ext uri="{FF2B5EF4-FFF2-40B4-BE49-F238E27FC236}">
                  <a16:creationId xmlns:a16="http://schemas.microsoft.com/office/drawing/2014/main" id="{6032BCCE-ABAB-4E02-8124-AA51DCC693D3}"/>
                </a:ext>
              </a:extLst>
            </p:cNvPr>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 name="Freeform 87">
              <a:extLst>
                <a:ext uri="{FF2B5EF4-FFF2-40B4-BE49-F238E27FC236}">
                  <a16:creationId xmlns:a16="http://schemas.microsoft.com/office/drawing/2014/main" id="{CFC48788-D202-4104-9B4A-5742D52681EB}"/>
                </a:ext>
              </a:extLst>
            </p:cNvPr>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 name="Freeform 88">
              <a:extLst>
                <a:ext uri="{FF2B5EF4-FFF2-40B4-BE49-F238E27FC236}">
                  <a16:creationId xmlns:a16="http://schemas.microsoft.com/office/drawing/2014/main" id="{6E7FAA9D-8231-4F43-8F91-42524710BCBC}"/>
                </a:ext>
              </a:extLst>
            </p:cNvPr>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1" name="Freeform 89">
              <a:extLst>
                <a:ext uri="{FF2B5EF4-FFF2-40B4-BE49-F238E27FC236}">
                  <a16:creationId xmlns:a16="http://schemas.microsoft.com/office/drawing/2014/main" id="{DD3A357C-F491-4F71-A3BA-99608281D6EB}"/>
                </a:ext>
              </a:extLst>
            </p:cNvPr>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2" name="Freeform 90">
              <a:extLst>
                <a:ext uri="{FF2B5EF4-FFF2-40B4-BE49-F238E27FC236}">
                  <a16:creationId xmlns:a16="http://schemas.microsoft.com/office/drawing/2014/main" id="{B2709664-D0F1-4474-B3D4-F6DCA369EA5B}"/>
                </a:ext>
              </a:extLst>
            </p:cNvPr>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 name="Freeform 91">
              <a:extLst>
                <a:ext uri="{FF2B5EF4-FFF2-40B4-BE49-F238E27FC236}">
                  <a16:creationId xmlns:a16="http://schemas.microsoft.com/office/drawing/2014/main" id="{4C9D5B9B-7FE0-4FEE-8B00-F6EC7DC4A532}"/>
                </a:ext>
              </a:extLst>
            </p:cNvPr>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4" name="Freeform 92">
              <a:extLst>
                <a:ext uri="{FF2B5EF4-FFF2-40B4-BE49-F238E27FC236}">
                  <a16:creationId xmlns:a16="http://schemas.microsoft.com/office/drawing/2014/main" id="{2F2055E6-BD86-4229-B8E3-78116A79F0A1}"/>
                </a:ext>
              </a:extLst>
            </p:cNvPr>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 name="Freeform 93">
              <a:extLst>
                <a:ext uri="{FF2B5EF4-FFF2-40B4-BE49-F238E27FC236}">
                  <a16:creationId xmlns:a16="http://schemas.microsoft.com/office/drawing/2014/main" id="{F198AB79-D8CE-42E6-887D-C7826E6BF31E}"/>
                </a:ext>
              </a:extLst>
            </p:cNvPr>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6" name="Freeform 94">
              <a:extLst>
                <a:ext uri="{FF2B5EF4-FFF2-40B4-BE49-F238E27FC236}">
                  <a16:creationId xmlns:a16="http://schemas.microsoft.com/office/drawing/2014/main" id="{5EEE713D-9505-4978-9DB0-EE4A57FDD057}"/>
                </a:ext>
              </a:extLst>
            </p:cNvPr>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7" name="Freeform 95">
              <a:extLst>
                <a:ext uri="{FF2B5EF4-FFF2-40B4-BE49-F238E27FC236}">
                  <a16:creationId xmlns:a16="http://schemas.microsoft.com/office/drawing/2014/main" id="{C6F47C80-E383-42F2-924E-61051C546EE3}"/>
                </a:ext>
              </a:extLst>
            </p:cNvPr>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8" name="Freeform 96">
              <a:extLst>
                <a:ext uri="{FF2B5EF4-FFF2-40B4-BE49-F238E27FC236}">
                  <a16:creationId xmlns:a16="http://schemas.microsoft.com/office/drawing/2014/main" id="{FBDEC733-C36E-441F-A1A8-3FFB5887A395}"/>
                </a:ext>
              </a:extLst>
            </p:cNvPr>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Freeform 97">
              <a:extLst>
                <a:ext uri="{FF2B5EF4-FFF2-40B4-BE49-F238E27FC236}">
                  <a16:creationId xmlns:a16="http://schemas.microsoft.com/office/drawing/2014/main" id="{F237FFC8-6689-472C-ADBB-9D5666D44B4E}"/>
                </a:ext>
              </a:extLst>
            </p:cNvPr>
            <p:cNvSpPr/>
            <p:nvPr/>
          </p:nvSpPr>
          <p:spPr bwMode="auto">
            <a:xfrm flipH="1">
              <a:off x="6741721" y="2161504"/>
              <a:ext cx="843083" cy="842944"/>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70" name="组合 169">
            <a:extLst>
              <a:ext uri="{FF2B5EF4-FFF2-40B4-BE49-F238E27FC236}">
                <a16:creationId xmlns:a16="http://schemas.microsoft.com/office/drawing/2014/main" id="{903611A0-4CFB-43A6-A76D-B724A5882D6C}"/>
              </a:ext>
            </a:extLst>
          </p:cNvPr>
          <p:cNvGrpSpPr/>
          <p:nvPr/>
        </p:nvGrpSpPr>
        <p:grpSpPr>
          <a:xfrm>
            <a:off x="7045081" y="3083939"/>
            <a:ext cx="986705" cy="986543"/>
            <a:chOff x="6598099" y="2161504"/>
            <a:chExt cx="986705" cy="986543"/>
          </a:xfrm>
        </p:grpSpPr>
        <p:sp>
          <p:nvSpPr>
            <p:cNvPr id="171" name="Freeform 77">
              <a:extLst>
                <a:ext uri="{FF2B5EF4-FFF2-40B4-BE49-F238E27FC236}">
                  <a16:creationId xmlns:a16="http://schemas.microsoft.com/office/drawing/2014/main" id="{B443E1D3-C4BA-4340-A097-EDFDF9E63910}"/>
                </a:ext>
              </a:extLst>
            </p:cNvPr>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2" name="Freeform 78">
              <a:extLst>
                <a:ext uri="{FF2B5EF4-FFF2-40B4-BE49-F238E27FC236}">
                  <a16:creationId xmlns:a16="http://schemas.microsoft.com/office/drawing/2014/main" id="{F5467636-38E6-4DC1-B361-D1D37D83FAD4}"/>
                </a:ext>
              </a:extLst>
            </p:cNvPr>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3" name="Freeform 79">
              <a:extLst>
                <a:ext uri="{FF2B5EF4-FFF2-40B4-BE49-F238E27FC236}">
                  <a16:creationId xmlns:a16="http://schemas.microsoft.com/office/drawing/2014/main" id="{862D166C-3C2E-445F-96C1-C1A41874162D}"/>
                </a:ext>
              </a:extLst>
            </p:cNvPr>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4" name="Freeform 80">
              <a:extLst>
                <a:ext uri="{FF2B5EF4-FFF2-40B4-BE49-F238E27FC236}">
                  <a16:creationId xmlns:a16="http://schemas.microsoft.com/office/drawing/2014/main" id="{DBE72680-E750-4EEA-99C9-ED5D5E315A9D}"/>
                </a:ext>
              </a:extLst>
            </p:cNvPr>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5" name="Freeform 81">
              <a:extLst>
                <a:ext uri="{FF2B5EF4-FFF2-40B4-BE49-F238E27FC236}">
                  <a16:creationId xmlns:a16="http://schemas.microsoft.com/office/drawing/2014/main" id="{32A49362-2E82-42C6-AFDC-8E0655FC2CFC}"/>
                </a:ext>
              </a:extLst>
            </p:cNvPr>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6" name="Freeform 82">
              <a:extLst>
                <a:ext uri="{FF2B5EF4-FFF2-40B4-BE49-F238E27FC236}">
                  <a16:creationId xmlns:a16="http://schemas.microsoft.com/office/drawing/2014/main" id="{EC665973-A99F-4F61-A05E-A3479E396317}"/>
                </a:ext>
              </a:extLst>
            </p:cNvPr>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7" name="Freeform 83">
              <a:extLst>
                <a:ext uri="{FF2B5EF4-FFF2-40B4-BE49-F238E27FC236}">
                  <a16:creationId xmlns:a16="http://schemas.microsoft.com/office/drawing/2014/main" id="{F9C23F8F-D082-41E0-AD07-190B9232F880}"/>
                </a:ext>
              </a:extLst>
            </p:cNvPr>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8" name="Freeform 84">
              <a:extLst>
                <a:ext uri="{FF2B5EF4-FFF2-40B4-BE49-F238E27FC236}">
                  <a16:creationId xmlns:a16="http://schemas.microsoft.com/office/drawing/2014/main" id="{D8E08517-DA95-4BB2-BBFB-571A5D0C2577}"/>
                </a:ext>
              </a:extLst>
            </p:cNvPr>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9" name="Freeform 85">
              <a:extLst>
                <a:ext uri="{FF2B5EF4-FFF2-40B4-BE49-F238E27FC236}">
                  <a16:creationId xmlns:a16="http://schemas.microsoft.com/office/drawing/2014/main" id="{D8269649-3620-4849-A394-275E044409EB}"/>
                </a:ext>
              </a:extLst>
            </p:cNvPr>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0" name="Freeform 86">
              <a:extLst>
                <a:ext uri="{FF2B5EF4-FFF2-40B4-BE49-F238E27FC236}">
                  <a16:creationId xmlns:a16="http://schemas.microsoft.com/office/drawing/2014/main" id="{8D656557-E8DD-4316-A4D0-5AD85DD707BB}"/>
                </a:ext>
              </a:extLst>
            </p:cNvPr>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1" name="Freeform 87">
              <a:extLst>
                <a:ext uri="{FF2B5EF4-FFF2-40B4-BE49-F238E27FC236}">
                  <a16:creationId xmlns:a16="http://schemas.microsoft.com/office/drawing/2014/main" id="{94E85DF0-C75B-46AA-A76B-B709FC2BFEB0}"/>
                </a:ext>
              </a:extLst>
            </p:cNvPr>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2" name="Freeform 88">
              <a:extLst>
                <a:ext uri="{FF2B5EF4-FFF2-40B4-BE49-F238E27FC236}">
                  <a16:creationId xmlns:a16="http://schemas.microsoft.com/office/drawing/2014/main" id="{82EC9240-364D-4566-A271-478A42207155}"/>
                </a:ext>
              </a:extLst>
            </p:cNvPr>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3" name="Freeform 89">
              <a:extLst>
                <a:ext uri="{FF2B5EF4-FFF2-40B4-BE49-F238E27FC236}">
                  <a16:creationId xmlns:a16="http://schemas.microsoft.com/office/drawing/2014/main" id="{10C0B513-7156-4644-B4EF-573EC67DB95F}"/>
                </a:ext>
              </a:extLst>
            </p:cNvPr>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4" name="Freeform 90">
              <a:extLst>
                <a:ext uri="{FF2B5EF4-FFF2-40B4-BE49-F238E27FC236}">
                  <a16:creationId xmlns:a16="http://schemas.microsoft.com/office/drawing/2014/main" id="{14C07855-C68B-4809-9981-27E703C5B5BE}"/>
                </a:ext>
              </a:extLst>
            </p:cNvPr>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5" name="Freeform 91">
              <a:extLst>
                <a:ext uri="{FF2B5EF4-FFF2-40B4-BE49-F238E27FC236}">
                  <a16:creationId xmlns:a16="http://schemas.microsoft.com/office/drawing/2014/main" id="{9F8D252B-D293-4ADF-9899-1C7BB232B92F}"/>
                </a:ext>
              </a:extLst>
            </p:cNvPr>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6" name="Freeform 92">
              <a:extLst>
                <a:ext uri="{FF2B5EF4-FFF2-40B4-BE49-F238E27FC236}">
                  <a16:creationId xmlns:a16="http://schemas.microsoft.com/office/drawing/2014/main" id="{B8DA7AA5-00B4-491E-A5E9-7F9632A4F273}"/>
                </a:ext>
              </a:extLst>
            </p:cNvPr>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7" name="Freeform 93">
              <a:extLst>
                <a:ext uri="{FF2B5EF4-FFF2-40B4-BE49-F238E27FC236}">
                  <a16:creationId xmlns:a16="http://schemas.microsoft.com/office/drawing/2014/main" id="{2F593979-4251-49B6-9136-19BB7A0036AD}"/>
                </a:ext>
              </a:extLst>
            </p:cNvPr>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8" name="Freeform 94">
              <a:extLst>
                <a:ext uri="{FF2B5EF4-FFF2-40B4-BE49-F238E27FC236}">
                  <a16:creationId xmlns:a16="http://schemas.microsoft.com/office/drawing/2014/main" id="{06D05972-92C0-4F70-AE6F-C58ABF943F79}"/>
                </a:ext>
              </a:extLst>
            </p:cNvPr>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9" name="Freeform 95">
              <a:extLst>
                <a:ext uri="{FF2B5EF4-FFF2-40B4-BE49-F238E27FC236}">
                  <a16:creationId xmlns:a16="http://schemas.microsoft.com/office/drawing/2014/main" id="{C69FF645-DFDA-49BD-BC10-E05FE4F188AC}"/>
                </a:ext>
              </a:extLst>
            </p:cNvPr>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0" name="Freeform 96">
              <a:extLst>
                <a:ext uri="{FF2B5EF4-FFF2-40B4-BE49-F238E27FC236}">
                  <a16:creationId xmlns:a16="http://schemas.microsoft.com/office/drawing/2014/main" id="{F95E6914-FC98-4E79-B196-B5CF83FD85FA}"/>
                </a:ext>
              </a:extLst>
            </p:cNvPr>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1" name="Freeform 97">
              <a:extLst>
                <a:ext uri="{FF2B5EF4-FFF2-40B4-BE49-F238E27FC236}">
                  <a16:creationId xmlns:a16="http://schemas.microsoft.com/office/drawing/2014/main" id="{73FE279B-E478-4864-A57D-B991A60A918D}"/>
                </a:ext>
              </a:extLst>
            </p:cNvPr>
            <p:cNvSpPr/>
            <p:nvPr/>
          </p:nvSpPr>
          <p:spPr bwMode="auto">
            <a:xfrm flipH="1">
              <a:off x="6741721" y="2161504"/>
              <a:ext cx="843083" cy="842944"/>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92" name="组合 191">
            <a:extLst>
              <a:ext uri="{FF2B5EF4-FFF2-40B4-BE49-F238E27FC236}">
                <a16:creationId xmlns:a16="http://schemas.microsoft.com/office/drawing/2014/main" id="{8AB2C99C-F55E-418C-958A-539F17D03140}"/>
              </a:ext>
            </a:extLst>
          </p:cNvPr>
          <p:cNvGrpSpPr/>
          <p:nvPr/>
        </p:nvGrpSpPr>
        <p:grpSpPr>
          <a:xfrm>
            <a:off x="311449" y="83314"/>
            <a:ext cx="12043368" cy="369967"/>
            <a:chOff x="311449" y="83314"/>
            <a:chExt cx="12043368" cy="369967"/>
          </a:xfrm>
        </p:grpSpPr>
        <p:sp>
          <p:nvSpPr>
            <p:cNvPr id="193" name="文本框 192">
              <a:extLst>
                <a:ext uri="{FF2B5EF4-FFF2-40B4-BE49-F238E27FC236}">
                  <a16:creationId xmlns:a16="http://schemas.microsoft.com/office/drawing/2014/main" id="{68039A92-E4D0-4AC1-AA1E-3465B63C3BE9}"/>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研究思路与方法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研究内容及成果     总结分析及展望   </a:t>
              </a:r>
            </a:p>
          </p:txBody>
        </p:sp>
        <p:sp>
          <p:nvSpPr>
            <p:cNvPr id="194" name="Freeform 876">
              <a:extLst>
                <a:ext uri="{FF2B5EF4-FFF2-40B4-BE49-F238E27FC236}">
                  <a16:creationId xmlns:a16="http://schemas.microsoft.com/office/drawing/2014/main" id="{42A6B1C9-E47B-4FA2-9379-3581762D6F7D}"/>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61453983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fltVal val="0"/>
                                          </p:val>
                                        </p:tav>
                                        <p:tav tm="100000">
                                          <p:val>
                                            <p:strVal val="#ppt_h"/>
                                          </p:val>
                                        </p:tav>
                                      </p:tavLst>
                                    </p:anim>
                                    <p:animEffect transition="in" filter="fade">
                                      <p:cBhvr>
                                        <p:cTn id="9" dur="500"/>
                                        <p:tgtEl>
                                          <p:spTgt spid="9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98"/>
                                        </p:tgtEl>
                                        <p:attrNameLst>
                                          <p:attrName>style.visibility</p:attrName>
                                        </p:attrNameLst>
                                      </p:cBhvr>
                                      <p:to>
                                        <p:strVal val="visible"/>
                                      </p:to>
                                    </p:set>
                                    <p:anim calcmode="lin" valueType="num">
                                      <p:cBhvr>
                                        <p:cTn id="12" dur="500" fill="hold"/>
                                        <p:tgtEl>
                                          <p:spTgt spid="98"/>
                                        </p:tgtEl>
                                        <p:attrNameLst>
                                          <p:attrName>ppt_w</p:attrName>
                                        </p:attrNameLst>
                                      </p:cBhvr>
                                      <p:tavLst>
                                        <p:tav tm="0">
                                          <p:val>
                                            <p:fltVal val="0"/>
                                          </p:val>
                                        </p:tav>
                                        <p:tav tm="100000">
                                          <p:val>
                                            <p:strVal val="#ppt_w"/>
                                          </p:val>
                                        </p:tav>
                                      </p:tavLst>
                                    </p:anim>
                                    <p:anim calcmode="lin" valueType="num">
                                      <p:cBhvr>
                                        <p:cTn id="13" dur="500" fill="hold"/>
                                        <p:tgtEl>
                                          <p:spTgt spid="98"/>
                                        </p:tgtEl>
                                        <p:attrNameLst>
                                          <p:attrName>ppt_h</p:attrName>
                                        </p:attrNameLst>
                                      </p:cBhvr>
                                      <p:tavLst>
                                        <p:tav tm="0">
                                          <p:val>
                                            <p:fltVal val="0"/>
                                          </p:val>
                                        </p:tav>
                                        <p:tav tm="100000">
                                          <p:val>
                                            <p:strVal val="#ppt_h"/>
                                          </p:val>
                                        </p:tav>
                                      </p:tavLst>
                                    </p:anim>
                                    <p:animEffect transition="in" filter="fade">
                                      <p:cBhvr>
                                        <p:cTn id="14" dur="500"/>
                                        <p:tgtEl>
                                          <p:spTgt spid="9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99"/>
                                        </p:tgtEl>
                                        <p:attrNameLst>
                                          <p:attrName>style.visibility</p:attrName>
                                        </p:attrNameLst>
                                      </p:cBhvr>
                                      <p:to>
                                        <p:strVal val="visible"/>
                                      </p:to>
                                    </p:set>
                                    <p:anim calcmode="lin" valueType="num">
                                      <p:cBhvr>
                                        <p:cTn id="17" dur="500" fill="hold"/>
                                        <p:tgtEl>
                                          <p:spTgt spid="99"/>
                                        </p:tgtEl>
                                        <p:attrNameLst>
                                          <p:attrName>ppt_w</p:attrName>
                                        </p:attrNameLst>
                                      </p:cBhvr>
                                      <p:tavLst>
                                        <p:tav tm="0">
                                          <p:val>
                                            <p:fltVal val="0"/>
                                          </p:val>
                                        </p:tav>
                                        <p:tav tm="100000">
                                          <p:val>
                                            <p:strVal val="#ppt_w"/>
                                          </p:val>
                                        </p:tav>
                                      </p:tavLst>
                                    </p:anim>
                                    <p:anim calcmode="lin" valueType="num">
                                      <p:cBhvr>
                                        <p:cTn id="18" dur="500" fill="hold"/>
                                        <p:tgtEl>
                                          <p:spTgt spid="99"/>
                                        </p:tgtEl>
                                        <p:attrNameLst>
                                          <p:attrName>ppt_h</p:attrName>
                                        </p:attrNameLst>
                                      </p:cBhvr>
                                      <p:tavLst>
                                        <p:tav tm="0">
                                          <p:val>
                                            <p:fltVal val="0"/>
                                          </p:val>
                                        </p:tav>
                                        <p:tav tm="100000">
                                          <p:val>
                                            <p:strVal val="#ppt_h"/>
                                          </p:val>
                                        </p:tav>
                                      </p:tavLst>
                                    </p:anim>
                                    <p:animEffect transition="in" filter="fade">
                                      <p:cBhvr>
                                        <p:cTn id="19" dur="500"/>
                                        <p:tgtEl>
                                          <p:spTgt spid="99"/>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00"/>
                                        </p:tgtEl>
                                        <p:attrNameLst>
                                          <p:attrName>style.visibility</p:attrName>
                                        </p:attrNameLst>
                                      </p:cBhvr>
                                      <p:to>
                                        <p:strVal val="visible"/>
                                      </p:to>
                                    </p:set>
                                    <p:anim calcmode="lin" valueType="num">
                                      <p:cBhvr>
                                        <p:cTn id="22" dur="500" fill="hold"/>
                                        <p:tgtEl>
                                          <p:spTgt spid="100"/>
                                        </p:tgtEl>
                                        <p:attrNameLst>
                                          <p:attrName>ppt_w</p:attrName>
                                        </p:attrNameLst>
                                      </p:cBhvr>
                                      <p:tavLst>
                                        <p:tav tm="0">
                                          <p:val>
                                            <p:fltVal val="0"/>
                                          </p:val>
                                        </p:tav>
                                        <p:tav tm="100000">
                                          <p:val>
                                            <p:strVal val="#ppt_w"/>
                                          </p:val>
                                        </p:tav>
                                      </p:tavLst>
                                    </p:anim>
                                    <p:anim calcmode="lin" valueType="num">
                                      <p:cBhvr>
                                        <p:cTn id="23" dur="500" fill="hold"/>
                                        <p:tgtEl>
                                          <p:spTgt spid="100"/>
                                        </p:tgtEl>
                                        <p:attrNameLst>
                                          <p:attrName>ppt_h</p:attrName>
                                        </p:attrNameLst>
                                      </p:cBhvr>
                                      <p:tavLst>
                                        <p:tav tm="0">
                                          <p:val>
                                            <p:fltVal val="0"/>
                                          </p:val>
                                        </p:tav>
                                        <p:tav tm="100000">
                                          <p:val>
                                            <p:strVal val="#ppt_h"/>
                                          </p:val>
                                        </p:tav>
                                      </p:tavLst>
                                    </p:anim>
                                    <p:animEffect transition="in" filter="fade">
                                      <p:cBhvr>
                                        <p:cTn id="24" dur="500"/>
                                        <p:tgtEl>
                                          <p:spTgt spid="100"/>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101"/>
                                        </p:tgtEl>
                                        <p:attrNameLst>
                                          <p:attrName>style.visibility</p:attrName>
                                        </p:attrNameLst>
                                      </p:cBhvr>
                                      <p:to>
                                        <p:strVal val="visible"/>
                                      </p:to>
                                    </p:set>
                                    <p:anim calcmode="lin" valueType="num">
                                      <p:cBhvr>
                                        <p:cTn id="27" dur="500" fill="hold"/>
                                        <p:tgtEl>
                                          <p:spTgt spid="101"/>
                                        </p:tgtEl>
                                        <p:attrNameLst>
                                          <p:attrName>ppt_w</p:attrName>
                                        </p:attrNameLst>
                                      </p:cBhvr>
                                      <p:tavLst>
                                        <p:tav tm="0">
                                          <p:val>
                                            <p:fltVal val="0"/>
                                          </p:val>
                                        </p:tav>
                                        <p:tav tm="100000">
                                          <p:val>
                                            <p:strVal val="#ppt_w"/>
                                          </p:val>
                                        </p:tav>
                                      </p:tavLst>
                                    </p:anim>
                                    <p:anim calcmode="lin" valueType="num">
                                      <p:cBhvr>
                                        <p:cTn id="28" dur="500" fill="hold"/>
                                        <p:tgtEl>
                                          <p:spTgt spid="101"/>
                                        </p:tgtEl>
                                        <p:attrNameLst>
                                          <p:attrName>ppt_h</p:attrName>
                                        </p:attrNameLst>
                                      </p:cBhvr>
                                      <p:tavLst>
                                        <p:tav tm="0">
                                          <p:val>
                                            <p:fltVal val="0"/>
                                          </p:val>
                                        </p:tav>
                                        <p:tav tm="100000">
                                          <p:val>
                                            <p:strVal val="#ppt_h"/>
                                          </p:val>
                                        </p:tav>
                                      </p:tavLst>
                                    </p:anim>
                                    <p:animEffect transition="in" filter="fade">
                                      <p:cBhvr>
                                        <p:cTn id="29" dur="500"/>
                                        <p:tgtEl>
                                          <p:spTgt spid="101"/>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02"/>
                                        </p:tgtEl>
                                        <p:attrNameLst>
                                          <p:attrName>style.visibility</p:attrName>
                                        </p:attrNameLst>
                                      </p:cBhvr>
                                      <p:to>
                                        <p:strVal val="visible"/>
                                      </p:to>
                                    </p:set>
                                    <p:anim calcmode="lin" valueType="num">
                                      <p:cBhvr>
                                        <p:cTn id="32" dur="500" fill="hold"/>
                                        <p:tgtEl>
                                          <p:spTgt spid="102"/>
                                        </p:tgtEl>
                                        <p:attrNameLst>
                                          <p:attrName>ppt_w</p:attrName>
                                        </p:attrNameLst>
                                      </p:cBhvr>
                                      <p:tavLst>
                                        <p:tav tm="0">
                                          <p:val>
                                            <p:fltVal val="0"/>
                                          </p:val>
                                        </p:tav>
                                        <p:tav tm="100000">
                                          <p:val>
                                            <p:strVal val="#ppt_w"/>
                                          </p:val>
                                        </p:tav>
                                      </p:tavLst>
                                    </p:anim>
                                    <p:anim calcmode="lin" valueType="num">
                                      <p:cBhvr>
                                        <p:cTn id="33" dur="500" fill="hold"/>
                                        <p:tgtEl>
                                          <p:spTgt spid="102"/>
                                        </p:tgtEl>
                                        <p:attrNameLst>
                                          <p:attrName>ppt_h</p:attrName>
                                        </p:attrNameLst>
                                      </p:cBhvr>
                                      <p:tavLst>
                                        <p:tav tm="0">
                                          <p:val>
                                            <p:fltVal val="0"/>
                                          </p:val>
                                        </p:tav>
                                        <p:tav tm="100000">
                                          <p:val>
                                            <p:strVal val="#ppt_h"/>
                                          </p:val>
                                        </p:tav>
                                      </p:tavLst>
                                    </p:anim>
                                    <p:animEffect transition="in" filter="fade">
                                      <p:cBhvr>
                                        <p:cTn id="34" dur="500"/>
                                        <p:tgtEl>
                                          <p:spTgt spid="102"/>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03"/>
                                        </p:tgtEl>
                                        <p:attrNameLst>
                                          <p:attrName>style.visibility</p:attrName>
                                        </p:attrNameLst>
                                      </p:cBhvr>
                                      <p:to>
                                        <p:strVal val="visible"/>
                                      </p:to>
                                    </p:set>
                                    <p:anim calcmode="lin" valueType="num">
                                      <p:cBhvr>
                                        <p:cTn id="37" dur="500" fill="hold"/>
                                        <p:tgtEl>
                                          <p:spTgt spid="103"/>
                                        </p:tgtEl>
                                        <p:attrNameLst>
                                          <p:attrName>ppt_w</p:attrName>
                                        </p:attrNameLst>
                                      </p:cBhvr>
                                      <p:tavLst>
                                        <p:tav tm="0">
                                          <p:val>
                                            <p:fltVal val="0"/>
                                          </p:val>
                                        </p:tav>
                                        <p:tav tm="100000">
                                          <p:val>
                                            <p:strVal val="#ppt_w"/>
                                          </p:val>
                                        </p:tav>
                                      </p:tavLst>
                                    </p:anim>
                                    <p:anim calcmode="lin" valueType="num">
                                      <p:cBhvr>
                                        <p:cTn id="38" dur="500" fill="hold"/>
                                        <p:tgtEl>
                                          <p:spTgt spid="103"/>
                                        </p:tgtEl>
                                        <p:attrNameLst>
                                          <p:attrName>ppt_h</p:attrName>
                                        </p:attrNameLst>
                                      </p:cBhvr>
                                      <p:tavLst>
                                        <p:tav tm="0">
                                          <p:val>
                                            <p:fltVal val="0"/>
                                          </p:val>
                                        </p:tav>
                                        <p:tav tm="100000">
                                          <p:val>
                                            <p:strVal val="#ppt_h"/>
                                          </p:val>
                                        </p:tav>
                                      </p:tavLst>
                                    </p:anim>
                                    <p:animEffect transition="in" filter="fade">
                                      <p:cBhvr>
                                        <p:cTn id="39" dur="500"/>
                                        <p:tgtEl>
                                          <p:spTgt spid="103"/>
                                        </p:tgtEl>
                                      </p:cBhvr>
                                    </p:animEffect>
                                  </p:childTnLst>
                                </p:cTn>
                              </p:par>
                              <p:par>
                                <p:cTn id="40" presetID="53" presetClass="entr" presetSubtype="16" fill="hold" grpId="0" nodeType="withEffect">
                                  <p:stCondLst>
                                    <p:cond delay="1750"/>
                                  </p:stCondLst>
                                  <p:childTnLst>
                                    <p:set>
                                      <p:cBhvr>
                                        <p:cTn id="41" dur="1" fill="hold">
                                          <p:stCondLst>
                                            <p:cond delay="0"/>
                                          </p:stCondLst>
                                        </p:cTn>
                                        <p:tgtEl>
                                          <p:spTgt spid="126"/>
                                        </p:tgtEl>
                                        <p:attrNameLst>
                                          <p:attrName>style.visibility</p:attrName>
                                        </p:attrNameLst>
                                      </p:cBhvr>
                                      <p:to>
                                        <p:strVal val="visible"/>
                                      </p:to>
                                    </p:set>
                                    <p:anim calcmode="lin" valueType="num">
                                      <p:cBhvr>
                                        <p:cTn id="42" dur="500" fill="hold"/>
                                        <p:tgtEl>
                                          <p:spTgt spid="126"/>
                                        </p:tgtEl>
                                        <p:attrNameLst>
                                          <p:attrName>ppt_w</p:attrName>
                                        </p:attrNameLst>
                                      </p:cBhvr>
                                      <p:tavLst>
                                        <p:tav tm="0">
                                          <p:val>
                                            <p:fltVal val="0"/>
                                          </p:val>
                                        </p:tav>
                                        <p:tav tm="100000">
                                          <p:val>
                                            <p:strVal val="#ppt_w"/>
                                          </p:val>
                                        </p:tav>
                                      </p:tavLst>
                                    </p:anim>
                                    <p:anim calcmode="lin" valueType="num">
                                      <p:cBhvr>
                                        <p:cTn id="43" dur="500" fill="hold"/>
                                        <p:tgtEl>
                                          <p:spTgt spid="126"/>
                                        </p:tgtEl>
                                        <p:attrNameLst>
                                          <p:attrName>ppt_h</p:attrName>
                                        </p:attrNameLst>
                                      </p:cBhvr>
                                      <p:tavLst>
                                        <p:tav tm="0">
                                          <p:val>
                                            <p:fltVal val="0"/>
                                          </p:val>
                                        </p:tav>
                                        <p:tav tm="100000">
                                          <p:val>
                                            <p:strVal val="#ppt_h"/>
                                          </p:val>
                                        </p:tav>
                                      </p:tavLst>
                                    </p:anim>
                                    <p:animEffect transition="in" filter="fade">
                                      <p:cBhvr>
                                        <p:cTn id="44" dur="500"/>
                                        <p:tgtEl>
                                          <p:spTgt spid="126"/>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127"/>
                                        </p:tgtEl>
                                        <p:attrNameLst>
                                          <p:attrName>style.visibility</p:attrName>
                                        </p:attrNameLst>
                                      </p:cBhvr>
                                      <p:to>
                                        <p:strVal val="visible"/>
                                      </p:to>
                                    </p:set>
                                    <p:anim calcmode="lin" valueType="num">
                                      <p:cBhvr>
                                        <p:cTn id="47" dur="500" fill="hold"/>
                                        <p:tgtEl>
                                          <p:spTgt spid="127"/>
                                        </p:tgtEl>
                                        <p:attrNameLst>
                                          <p:attrName>ppt_w</p:attrName>
                                        </p:attrNameLst>
                                      </p:cBhvr>
                                      <p:tavLst>
                                        <p:tav tm="0">
                                          <p:val>
                                            <p:fltVal val="0"/>
                                          </p:val>
                                        </p:tav>
                                        <p:tav tm="100000">
                                          <p:val>
                                            <p:strVal val="#ppt_w"/>
                                          </p:val>
                                        </p:tav>
                                      </p:tavLst>
                                    </p:anim>
                                    <p:anim calcmode="lin" valueType="num">
                                      <p:cBhvr>
                                        <p:cTn id="48" dur="500" fill="hold"/>
                                        <p:tgtEl>
                                          <p:spTgt spid="127"/>
                                        </p:tgtEl>
                                        <p:attrNameLst>
                                          <p:attrName>ppt_h</p:attrName>
                                        </p:attrNameLst>
                                      </p:cBhvr>
                                      <p:tavLst>
                                        <p:tav tm="0">
                                          <p:val>
                                            <p:fltVal val="0"/>
                                          </p:val>
                                        </p:tav>
                                        <p:tav tm="100000">
                                          <p:val>
                                            <p:strVal val="#ppt_h"/>
                                          </p:val>
                                        </p:tav>
                                      </p:tavLst>
                                    </p:anim>
                                    <p:animEffect transition="in" filter="fade">
                                      <p:cBhvr>
                                        <p:cTn id="49" dur="500"/>
                                        <p:tgtEl>
                                          <p:spTgt spid="127"/>
                                        </p:tgtEl>
                                      </p:cBhvr>
                                    </p:animEffect>
                                  </p:childTnLst>
                                </p:cTn>
                              </p:par>
                              <p:par>
                                <p:cTn id="50" presetID="2" presetClass="entr" presetSubtype="12" fill="hold" nodeType="withEffect">
                                  <p:stCondLst>
                                    <p:cond delay="2000"/>
                                  </p:stCondLst>
                                  <p:childTnLst>
                                    <p:set>
                                      <p:cBhvr>
                                        <p:cTn id="51" dur="1" fill="hold">
                                          <p:stCondLst>
                                            <p:cond delay="0"/>
                                          </p:stCondLst>
                                        </p:cTn>
                                        <p:tgtEl>
                                          <p:spTgt spid="104"/>
                                        </p:tgtEl>
                                        <p:attrNameLst>
                                          <p:attrName>style.visibility</p:attrName>
                                        </p:attrNameLst>
                                      </p:cBhvr>
                                      <p:to>
                                        <p:strVal val="visible"/>
                                      </p:to>
                                    </p:set>
                                    <p:anim calcmode="lin" valueType="num">
                                      <p:cBhvr additive="base">
                                        <p:cTn id="52" dur="500" fill="hold"/>
                                        <p:tgtEl>
                                          <p:spTgt spid="104"/>
                                        </p:tgtEl>
                                        <p:attrNameLst>
                                          <p:attrName>ppt_x</p:attrName>
                                        </p:attrNameLst>
                                      </p:cBhvr>
                                      <p:tavLst>
                                        <p:tav tm="0">
                                          <p:val>
                                            <p:strVal val="0-#ppt_w/2"/>
                                          </p:val>
                                        </p:tav>
                                        <p:tav tm="100000">
                                          <p:val>
                                            <p:strVal val="#ppt_x"/>
                                          </p:val>
                                        </p:tav>
                                      </p:tavLst>
                                    </p:anim>
                                    <p:anim calcmode="lin" valueType="num">
                                      <p:cBhvr additive="base">
                                        <p:cTn id="53" dur="500" fill="hold"/>
                                        <p:tgtEl>
                                          <p:spTgt spid="104"/>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47" presetClass="entr" presetSubtype="0" fill="hold" nodeType="afterEffect">
                                  <p:stCondLst>
                                    <p:cond delay="0"/>
                                  </p:stCondLst>
                                  <p:childTnLst>
                                    <p:set>
                                      <p:cBhvr>
                                        <p:cTn id="56" dur="1" fill="hold">
                                          <p:stCondLst>
                                            <p:cond delay="0"/>
                                          </p:stCondLst>
                                        </p:cTn>
                                        <p:tgtEl>
                                          <p:spTgt spid="128"/>
                                        </p:tgtEl>
                                        <p:attrNameLst>
                                          <p:attrName>style.visibility</p:attrName>
                                        </p:attrNameLst>
                                      </p:cBhvr>
                                      <p:to>
                                        <p:strVal val="visible"/>
                                      </p:to>
                                    </p:set>
                                    <p:animEffect transition="in" filter="fade">
                                      <p:cBhvr>
                                        <p:cTn id="57" dur="750"/>
                                        <p:tgtEl>
                                          <p:spTgt spid="128"/>
                                        </p:tgtEl>
                                      </p:cBhvr>
                                    </p:animEffect>
                                    <p:anim calcmode="lin" valueType="num">
                                      <p:cBhvr>
                                        <p:cTn id="58" dur="750" fill="hold"/>
                                        <p:tgtEl>
                                          <p:spTgt spid="128"/>
                                        </p:tgtEl>
                                        <p:attrNameLst>
                                          <p:attrName>ppt_x</p:attrName>
                                        </p:attrNameLst>
                                      </p:cBhvr>
                                      <p:tavLst>
                                        <p:tav tm="0">
                                          <p:val>
                                            <p:strVal val="#ppt_x"/>
                                          </p:val>
                                        </p:tav>
                                        <p:tav tm="100000">
                                          <p:val>
                                            <p:strVal val="#ppt_x"/>
                                          </p:val>
                                        </p:tav>
                                      </p:tavLst>
                                    </p:anim>
                                    <p:anim calcmode="lin" valueType="num">
                                      <p:cBhvr>
                                        <p:cTn id="59" dur="750" fill="hold"/>
                                        <p:tgtEl>
                                          <p:spTgt spid="128"/>
                                        </p:tgtEl>
                                        <p:attrNameLst>
                                          <p:attrName>ppt_y</p:attrName>
                                        </p:attrNameLst>
                                      </p:cBhvr>
                                      <p:tavLst>
                                        <p:tav tm="0">
                                          <p:val>
                                            <p:strVal val="#ppt_y-.1"/>
                                          </p:val>
                                        </p:tav>
                                        <p:tav tm="100000">
                                          <p:val>
                                            <p:strVal val="#ppt_y"/>
                                          </p:val>
                                        </p:tav>
                                      </p:tavLst>
                                    </p:anim>
                                  </p:childTnLst>
                                </p:cTn>
                              </p:par>
                            </p:childTnLst>
                          </p:cTn>
                        </p:par>
                        <p:par>
                          <p:cTn id="60" fill="hold">
                            <p:stCondLst>
                              <p:cond delay="3250"/>
                            </p:stCondLst>
                            <p:childTnLst>
                              <p:par>
                                <p:cTn id="61" presetID="22" presetClass="entr" presetSubtype="8" fill="hold" grpId="0" nodeType="afterEffect">
                                  <p:stCondLst>
                                    <p:cond delay="0"/>
                                  </p:stCondLst>
                                  <p:childTnLst>
                                    <p:set>
                                      <p:cBhvr>
                                        <p:cTn id="62" dur="1" fill="hold">
                                          <p:stCondLst>
                                            <p:cond delay="0"/>
                                          </p:stCondLst>
                                        </p:cTn>
                                        <p:tgtEl>
                                          <p:spTgt spid="137"/>
                                        </p:tgtEl>
                                        <p:attrNameLst>
                                          <p:attrName>style.visibility</p:attrName>
                                        </p:attrNameLst>
                                      </p:cBhvr>
                                      <p:to>
                                        <p:strVal val="visible"/>
                                      </p:to>
                                    </p:set>
                                    <p:animEffect transition="in" filter="wipe(left)">
                                      <p:cBhvr>
                                        <p:cTn id="63" dur="500"/>
                                        <p:tgtEl>
                                          <p:spTgt spid="137"/>
                                        </p:tgtEl>
                                      </p:cBhvr>
                                    </p:animEffect>
                                  </p:childTnLst>
                                </p:cTn>
                              </p:par>
                            </p:childTnLst>
                          </p:cTn>
                        </p:par>
                        <p:par>
                          <p:cTn id="64" fill="hold">
                            <p:stCondLst>
                              <p:cond delay="3750"/>
                            </p:stCondLst>
                            <p:childTnLst>
                              <p:par>
                                <p:cTn id="65" presetID="22" presetClass="entr" presetSubtype="1" fill="hold" grpId="0" nodeType="after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wipe(up)">
                                      <p:cBhvr>
                                        <p:cTn id="67" dur="500"/>
                                        <p:tgtEl>
                                          <p:spTgt spid="138"/>
                                        </p:tgtEl>
                                      </p:cBhvr>
                                    </p:animEffect>
                                  </p:childTnLst>
                                </p:cTn>
                              </p:par>
                            </p:childTnLst>
                          </p:cTn>
                        </p:par>
                        <p:par>
                          <p:cTn id="68" fill="hold">
                            <p:stCondLst>
                              <p:cond delay="4250"/>
                            </p:stCondLst>
                            <p:childTnLst>
                              <p:par>
                                <p:cTn id="69" presetID="47" presetClass="entr" presetSubtype="0" fill="hold" nodeType="afterEffect">
                                  <p:stCondLst>
                                    <p:cond delay="0"/>
                                  </p:stCondLst>
                                  <p:childTnLst>
                                    <p:set>
                                      <p:cBhvr>
                                        <p:cTn id="70" dur="1" fill="hold">
                                          <p:stCondLst>
                                            <p:cond delay="0"/>
                                          </p:stCondLst>
                                        </p:cTn>
                                        <p:tgtEl>
                                          <p:spTgt spid="131"/>
                                        </p:tgtEl>
                                        <p:attrNameLst>
                                          <p:attrName>style.visibility</p:attrName>
                                        </p:attrNameLst>
                                      </p:cBhvr>
                                      <p:to>
                                        <p:strVal val="visible"/>
                                      </p:to>
                                    </p:set>
                                    <p:animEffect transition="in" filter="fade">
                                      <p:cBhvr>
                                        <p:cTn id="71" dur="750"/>
                                        <p:tgtEl>
                                          <p:spTgt spid="131"/>
                                        </p:tgtEl>
                                      </p:cBhvr>
                                    </p:animEffect>
                                    <p:anim calcmode="lin" valueType="num">
                                      <p:cBhvr>
                                        <p:cTn id="72" dur="750" fill="hold"/>
                                        <p:tgtEl>
                                          <p:spTgt spid="131"/>
                                        </p:tgtEl>
                                        <p:attrNameLst>
                                          <p:attrName>ppt_x</p:attrName>
                                        </p:attrNameLst>
                                      </p:cBhvr>
                                      <p:tavLst>
                                        <p:tav tm="0">
                                          <p:val>
                                            <p:strVal val="#ppt_x"/>
                                          </p:val>
                                        </p:tav>
                                        <p:tav tm="100000">
                                          <p:val>
                                            <p:strVal val="#ppt_x"/>
                                          </p:val>
                                        </p:tav>
                                      </p:tavLst>
                                    </p:anim>
                                    <p:anim calcmode="lin" valueType="num">
                                      <p:cBhvr>
                                        <p:cTn id="73" dur="750" fill="hold"/>
                                        <p:tgtEl>
                                          <p:spTgt spid="131"/>
                                        </p:tgtEl>
                                        <p:attrNameLst>
                                          <p:attrName>ppt_y</p:attrName>
                                        </p:attrNameLst>
                                      </p:cBhvr>
                                      <p:tavLst>
                                        <p:tav tm="0">
                                          <p:val>
                                            <p:strVal val="#ppt_y-.1"/>
                                          </p:val>
                                        </p:tav>
                                        <p:tav tm="100000">
                                          <p:val>
                                            <p:strVal val="#ppt_y"/>
                                          </p:val>
                                        </p:tav>
                                      </p:tavLst>
                                    </p:anim>
                                  </p:childTnLst>
                                </p:cTn>
                              </p:par>
                            </p:childTnLst>
                          </p:cTn>
                        </p:par>
                        <p:par>
                          <p:cTn id="74" fill="hold">
                            <p:stCondLst>
                              <p:cond delay="5000"/>
                            </p:stCondLst>
                            <p:childTnLst>
                              <p:par>
                                <p:cTn id="75" presetID="22" presetClass="entr" presetSubtype="8" fill="hold" grpId="0" nodeType="afterEffect">
                                  <p:stCondLst>
                                    <p:cond delay="0"/>
                                  </p:stCondLst>
                                  <p:childTnLst>
                                    <p:set>
                                      <p:cBhvr>
                                        <p:cTn id="76" dur="1" fill="hold">
                                          <p:stCondLst>
                                            <p:cond delay="0"/>
                                          </p:stCondLst>
                                        </p:cTn>
                                        <p:tgtEl>
                                          <p:spTgt spid="139"/>
                                        </p:tgtEl>
                                        <p:attrNameLst>
                                          <p:attrName>style.visibility</p:attrName>
                                        </p:attrNameLst>
                                      </p:cBhvr>
                                      <p:to>
                                        <p:strVal val="visible"/>
                                      </p:to>
                                    </p:set>
                                    <p:animEffect transition="in" filter="wipe(left)">
                                      <p:cBhvr>
                                        <p:cTn id="77" dur="500"/>
                                        <p:tgtEl>
                                          <p:spTgt spid="139"/>
                                        </p:tgtEl>
                                      </p:cBhvr>
                                    </p:animEffect>
                                  </p:childTnLst>
                                </p:cTn>
                              </p:par>
                            </p:childTnLst>
                          </p:cTn>
                        </p:par>
                        <p:par>
                          <p:cTn id="78" fill="hold">
                            <p:stCondLst>
                              <p:cond delay="5500"/>
                            </p:stCondLst>
                            <p:childTnLst>
                              <p:par>
                                <p:cTn id="79" presetID="22" presetClass="entr" presetSubtype="1" fill="hold" grpId="0" nodeType="afterEffect">
                                  <p:stCondLst>
                                    <p:cond delay="0"/>
                                  </p:stCondLst>
                                  <p:childTnLst>
                                    <p:set>
                                      <p:cBhvr>
                                        <p:cTn id="80" dur="1" fill="hold">
                                          <p:stCondLst>
                                            <p:cond delay="0"/>
                                          </p:stCondLst>
                                        </p:cTn>
                                        <p:tgtEl>
                                          <p:spTgt spid="140"/>
                                        </p:tgtEl>
                                        <p:attrNameLst>
                                          <p:attrName>style.visibility</p:attrName>
                                        </p:attrNameLst>
                                      </p:cBhvr>
                                      <p:to>
                                        <p:strVal val="visible"/>
                                      </p:to>
                                    </p:set>
                                    <p:animEffect transition="in" filter="wipe(up)">
                                      <p:cBhvr>
                                        <p:cTn id="81" dur="500"/>
                                        <p:tgtEl>
                                          <p:spTgt spid="140"/>
                                        </p:tgtEl>
                                      </p:cBhvr>
                                    </p:animEffect>
                                  </p:childTnLst>
                                </p:cTn>
                              </p:par>
                            </p:childTnLst>
                          </p:cTn>
                        </p:par>
                        <p:par>
                          <p:cTn id="82" fill="hold">
                            <p:stCondLst>
                              <p:cond delay="6000"/>
                            </p:stCondLst>
                            <p:childTnLst>
                              <p:par>
                                <p:cTn id="83" presetID="47" presetClass="entr" presetSubtype="0" fill="hold" nodeType="afterEffect">
                                  <p:stCondLst>
                                    <p:cond delay="0"/>
                                  </p:stCondLst>
                                  <p:childTnLst>
                                    <p:set>
                                      <p:cBhvr>
                                        <p:cTn id="84" dur="1" fill="hold">
                                          <p:stCondLst>
                                            <p:cond delay="0"/>
                                          </p:stCondLst>
                                        </p:cTn>
                                        <p:tgtEl>
                                          <p:spTgt spid="134"/>
                                        </p:tgtEl>
                                        <p:attrNameLst>
                                          <p:attrName>style.visibility</p:attrName>
                                        </p:attrNameLst>
                                      </p:cBhvr>
                                      <p:to>
                                        <p:strVal val="visible"/>
                                      </p:to>
                                    </p:set>
                                    <p:animEffect transition="in" filter="fade">
                                      <p:cBhvr>
                                        <p:cTn id="85" dur="750"/>
                                        <p:tgtEl>
                                          <p:spTgt spid="134"/>
                                        </p:tgtEl>
                                      </p:cBhvr>
                                    </p:animEffect>
                                    <p:anim calcmode="lin" valueType="num">
                                      <p:cBhvr>
                                        <p:cTn id="86" dur="750" fill="hold"/>
                                        <p:tgtEl>
                                          <p:spTgt spid="134"/>
                                        </p:tgtEl>
                                        <p:attrNameLst>
                                          <p:attrName>ppt_x</p:attrName>
                                        </p:attrNameLst>
                                      </p:cBhvr>
                                      <p:tavLst>
                                        <p:tav tm="0">
                                          <p:val>
                                            <p:strVal val="#ppt_x"/>
                                          </p:val>
                                        </p:tav>
                                        <p:tav tm="100000">
                                          <p:val>
                                            <p:strVal val="#ppt_x"/>
                                          </p:val>
                                        </p:tav>
                                      </p:tavLst>
                                    </p:anim>
                                    <p:anim calcmode="lin" valueType="num">
                                      <p:cBhvr>
                                        <p:cTn id="87" dur="750" fill="hold"/>
                                        <p:tgtEl>
                                          <p:spTgt spid="134"/>
                                        </p:tgtEl>
                                        <p:attrNameLst>
                                          <p:attrName>ppt_y</p:attrName>
                                        </p:attrNameLst>
                                      </p:cBhvr>
                                      <p:tavLst>
                                        <p:tav tm="0">
                                          <p:val>
                                            <p:strVal val="#ppt_y-.1"/>
                                          </p:val>
                                        </p:tav>
                                        <p:tav tm="100000">
                                          <p:val>
                                            <p:strVal val="#ppt_y"/>
                                          </p:val>
                                        </p:tav>
                                      </p:tavLst>
                                    </p:anim>
                                  </p:childTnLst>
                                </p:cTn>
                              </p:par>
                            </p:childTnLst>
                          </p:cTn>
                        </p:par>
                        <p:par>
                          <p:cTn id="88" fill="hold">
                            <p:stCondLst>
                              <p:cond delay="6750"/>
                            </p:stCondLst>
                            <p:childTnLst>
                              <p:par>
                                <p:cTn id="89" presetID="22" presetClass="entr" presetSubtype="8" fill="hold" grpId="0" nodeType="afterEffect">
                                  <p:stCondLst>
                                    <p:cond delay="0"/>
                                  </p:stCondLst>
                                  <p:childTnLst>
                                    <p:set>
                                      <p:cBhvr>
                                        <p:cTn id="90" dur="1" fill="hold">
                                          <p:stCondLst>
                                            <p:cond delay="0"/>
                                          </p:stCondLst>
                                        </p:cTn>
                                        <p:tgtEl>
                                          <p:spTgt spid="141"/>
                                        </p:tgtEl>
                                        <p:attrNameLst>
                                          <p:attrName>style.visibility</p:attrName>
                                        </p:attrNameLst>
                                      </p:cBhvr>
                                      <p:to>
                                        <p:strVal val="visible"/>
                                      </p:to>
                                    </p:set>
                                    <p:animEffect transition="in" filter="wipe(left)">
                                      <p:cBhvr>
                                        <p:cTn id="91" dur="500"/>
                                        <p:tgtEl>
                                          <p:spTgt spid="141"/>
                                        </p:tgtEl>
                                      </p:cBhvr>
                                    </p:animEffect>
                                  </p:childTnLst>
                                </p:cTn>
                              </p:par>
                            </p:childTnLst>
                          </p:cTn>
                        </p:par>
                        <p:par>
                          <p:cTn id="92" fill="hold">
                            <p:stCondLst>
                              <p:cond delay="7250"/>
                            </p:stCondLst>
                            <p:childTnLst>
                              <p:par>
                                <p:cTn id="93" presetID="22" presetClass="entr" presetSubtype="1" fill="hold" grpId="0" nodeType="afterEffect">
                                  <p:stCondLst>
                                    <p:cond delay="0"/>
                                  </p:stCondLst>
                                  <p:childTnLst>
                                    <p:set>
                                      <p:cBhvr>
                                        <p:cTn id="94" dur="1" fill="hold">
                                          <p:stCondLst>
                                            <p:cond delay="0"/>
                                          </p:stCondLst>
                                        </p:cTn>
                                        <p:tgtEl>
                                          <p:spTgt spid="142"/>
                                        </p:tgtEl>
                                        <p:attrNameLst>
                                          <p:attrName>style.visibility</p:attrName>
                                        </p:attrNameLst>
                                      </p:cBhvr>
                                      <p:to>
                                        <p:strVal val="visible"/>
                                      </p:to>
                                    </p:set>
                                    <p:animEffect transition="in" filter="wipe(up)">
                                      <p:cBhvr>
                                        <p:cTn id="95" dur="500"/>
                                        <p:tgtEl>
                                          <p:spTgt spid="142"/>
                                        </p:tgtEl>
                                      </p:cBhvr>
                                    </p:animEffect>
                                  </p:childTnLst>
                                </p:cTn>
                              </p:par>
                            </p:childTnLst>
                          </p:cTn>
                        </p:par>
                        <p:par>
                          <p:cTn id="96" fill="hold">
                            <p:stCondLst>
                              <p:cond delay="7750"/>
                            </p:stCondLst>
                            <p:childTnLst>
                              <p:par>
                                <p:cTn id="97" presetID="47" presetClass="entr" presetSubtype="0" fill="hold" nodeType="afterEffect">
                                  <p:stCondLst>
                                    <p:cond delay="0"/>
                                  </p:stCondLst>
                                  <p:childTnLst>
                                    <p:set>
                                      <p:cBhvr>
                                        <p:cTn id="98" dur="1" fill="hold">
                                          <p:stCondLst>
                                            <p:cond delay="0"/>
                                          </p:stCondLst>
                                        </p:cTn>
                                        <p:tgtEl>
                                          <p:spTgt spid="145"/>
                                        </p:tgtEl>
                                        <p:attrNameLst>
                                          <p:attrName>style.visibility</p:attrName>
                                        </p:attrNameLst>
                                      </p:cBhvr>
                                      <p:to>
                                        <p:strVal val="visible"/>
                                      </p:to>
                                    </p:set>
                                    <p:animEffect transition="in" filter="fade">
                                      <p:cBhvr>
                                        <p:cTn id="99" dur="750"/>
                                        <p:tgtEl>
                                          <p:spTgt spid="145"/>
                                        </p:tgtEl>
                                      </p:cBhvr>
                                    </p:animEffect>
                                    <p:anim calcmode="lin" valueType="num">
                                      <p:cBhvr>
                                        <p:cTn id="100" dur="750" fill="hold"/>
                                        <p:tgtEl>
                                          <p:spTgt spid="145"/>
                                        </p:tgtEl>
                                        <p:attrNameLst>
                                          <p:attrName>ppt_x</p:attrName>
                                        </p:attrNameLst>
                                      </p:cBhvr>
                                      <p:tavLst>
                                        <p:tav tm="0">
                                          <p:val>
                                            <p:strVal val="#ppt_x"/>
                                          </p:val>
                                        </p:tav>
                                        <p:tav tm="100000">
                                          <p:val>
                                            <p:strVal val="#ppt_x"/>
                                          </p:val>
                                        </p:tav>
                                      </p:tavLst>
                                    </p:anim>
                                    <p:anim calcmode="lin" valueType="num">
                                      <p:cBhvr>
                                        <p:cTn id="101" dur="750" fill="hold"/>
                                        <p:tgtEl>
                                          <p:spTgt spid="145"/>
                                        </p:tgtEl>
                                        <p:attrNameLst>
                                          <p:attrName>ppt_y</p:attrName>
                                        </p:attrNameLst>
                                      </p:cBhvr>
                                      <p:tavLst>
                                        <p:tav tm="0">
                                          <p:val>
                                            <p:strVal val="#ppt_y-.1"/>
                                          </p:val>
                                        </p:tav>
                                        <p:tav tm="100000">
                                          <p:val>
                                            <p:strVal val="#ppt_y"/>
                                          </p:val>
                                        </p:tav>
                                      </p:tavLst>
                                    </p:anim>
                                  </p:childTnLst>
                                </p:cTn>
                              </p:par>
                            </p:childTnLst>
                          </p:cTn>
                        </p:par>
                        <p:par>
                          <p:cTn id="102" fill="hold">
                            <p:stCondLst>
                              <p:cond delay="8500"/>
                            </p:stCondLst>
                            <p:childTnLst>
                              <p:par>
                                <p:cTn id="103" presetID="22" presetClass="entr" presetSubtype="8" fill="hold" grpId="0" nodeType="afterEffect">
                                  <p:stCondLst>
                                    <p:cond delay="0"/>
                                  </p:stCondLst>
                                  <p:childTnLst>
                                    <p:set>
                                      <p:cBhvr>
                                        <p:cTn id="104" dur="1" fill="hold">
                                          <p:stCondLst>
                                            <p:cond delay="0"/>
                                          </p:stCondLst>
                                        </p:cTn>
                                        <p:tgtEl>
                                          <p:spTgt spid="143"/>
                                        </p:tgtEl>
                                        <p:attrNameLst>
                                          <p:attrName>style.visibility</p:attrName>
                                        </p:attrNameLst>
                                      </p:cBhvr>
                                      <p:to>
                                        <p:strVal val="visible"/>
                                      </p:to>
                                    </p:set>
                                    <p:animEffect transition="in" filter="wipe(left)">
                                      <p:cBhvr>
                                        <p:cTn id="105" dur="500"/>
                                        <p:tgtEl>
                                          <p:spTgt spid="143"/>
                                        </p:tgtEl>
                                      </p:cBhvr>
                                    </p:animEffect>
                                  </p:childTnLst>
                                </p:cTn>
                              </p:par>
                            </p:childTnLst>
                          </p:cTn>
                        </p:par>
                        <p:par>
                          <p:cTn id="106" fill="hold">
                            <p:stCondLst>
                              <p:cond delay="9000"/>
                            </p:stCondLst>
                            <p:childTnLst>
                              <p:par>
                                <p:cTn id="107" presetID="22" presetClass="entr" presetSubtype="1" fill="hold" grpId="0" nodeType="afterEffect">
                                  <p:stCondLst>
                                    <p:cond delay="0"/>
                                  </p:stCondLst>
                                  <p:childTnLst>
                                    <p:set>
                                      <p:cBhvr>
                                        <p:cTn id="108" dur="1" fill="hold">
                                          <p:stCondLst>
                                            <p:cond delay="0"/>
                                          </p:stCondLst>
                                        </p:cTn>
                                        <p:tgtEl>
                                          <p:spTgt spid="144"/>
                                        </p:tgtEl>
                                        <p:attrNameLst>
                                          <p:attrName>style.visibility</p:attrName>
                                        </p:attrNameLst>
                                      </p:cBhvr>
                                      <p:to>
                                        <p:strVal val="visible"/>
                                      </p:to>
                                    </p:set>
                                    <p:animEffect transition="in" filter="wipe(up)">
                                      <p:cBhvr>
                                        <p:cTn id="109" dur="500"/>
                                        <p:tgtEl>
                                          <p:spTgt spid="144"/>
                                        </p:tgtEl>
                                      </p:cBhvr>
                                    </p:animEffect>
                                  </p:childTnLst>
                                </p:cTn>
                              </p:par>
                              <p:par>
                                <p:cTn id="110" presetID="2" presetClass="entr" presetSubtype="12" fill="hold" nodeType="withEffect">
                                  <p:stCondLst>
                                    <p:cond delay="2000"/>
                                  </p:stCondLst>
                                  <p:childTnLst>
                                    <p:set>
                                      <p:cBhvr>
                                        <p:cTn id="111" dur="1" fill="hold">
                                          <p:stCondLst>
                                            <p:cond delay="0"/>
                                          </p:stCondLst>
                                        </p:cTn>
                                        <p:tgtEl>
                                          <p:spTgt spid="148"/>
                                        </p:tgtEl>
                                        <p:attrNameLst>
                                          <p:attrName>style.visibility</p:attrName>
                                        </p:attrNameLst>
                                      </p:cBhvr>
                                      <p:to>
                                        <p:strVal val="visible"/>
                                      </p:to>
                                    </p:set>
                                    <p:anim calcmode="lin" valueType="num">
                                      <p:cBhvr additive="base">
                                        <p:cTn id="112" dur="500" fill="hold"/>
                                        <p:tgtEl>
                                          <p:spTgt spid="148"/>
                                        </p:tgtEl>
                                        <p:attrNameLst>
                                          <p:attrName>ppt_x</p:attrName>
                                        </p:attrNameLst>
                                      </p:cBhvr>
                                      <p:tavLst>
                                        <p:tav tm="0">
                                          <p:val>
                                            <p:strVal val="0-#ppt_w/2"/>
                                          </p:val>
                                        </p:tav>
                                        <p:tav tm="100000">
                                          <p:val>
                                            <p:strVal val="#ppt_x"/>
                                          </p:val>
                                        </p:tav>
                                      </p:tavLst>
                                    </p:anim>
                                    <p:anim calcmode="lin" valueType="num">
                                      <p:cBhvr additive="base">
                                        <p:cTn id="113" dur="500" fill="hold"/>
                                        <p:tgtEl>
                                          <p:spTgt spid="148"/>
                                        </p:tgtEl>
                                        <p:attrNameLst>
                                          <p:attrName>ppt_y</p:attrName>
                                        </p:attrNameLst>
                                      </p:cBhvr>
                                      <p:tavLst>
                                        <p:tav tm="0">
                                          <p:val>
                                            <p:strVal val="1+#ppt_h/2"/>
                                          </p:val>
                                        </p:tav>
                                        <p:tav tm="100000">
                                          <p:val>
                                            <p:strVal val="#ppt_y"/>
                                          </p:val>
                                        </p:tav>
                                      </p:tavLst>
                                    </p:anim>
                                  </p:childTnLst>
                                </p:cTn>
                              </p:par>
                              <p:par>
                                <p:cTn id="114" presetID="2" presetClass="entr" presetSubtype="12" fill="hold" nodeType="withEffect">
                                  <p:stCondLst>
                                    <p:cond delay="2000"/>
                                  </p:stCondLst>
                                  <p:childTnLst>
                                    <p:set>
                                      <p:cBhvr>
                                        <p:cTn id="115" dur="1" fill="hold">
                                          <p:stCondLst>
                                            <p:cond delay="0"/>
                                          </p:stCondLst>
                                        </p:cTn>
                                        <p:tgtEl>
                                          <p:spTgt spid="170"/>
                                        </p:tgtEl>
                                        <p:attrNameLst>
                                          <p:attrName>style.visibility</p:attrName>
                                        </p:attrNameLst>
                                      </p:cBhvr>
                                      <p:to>
                                        <p:strVal val="visible"/>
                                      </p:to>
                                    </p:set>
                                    <p:anim calcmode="lin" valueType="num">
                                      <p:cBhvr additive="base">
                                        <p:cTn id="116" dur="500" fill="hold"/>
                                        <p:tgtEl>
                                          <p:spTgt spid="170"/>
                                        </p:tgtEl>
                                        <p:attrNameLst>
                                          <p:attrName>ppt_x</p:attrName>
                                        </p:attrNameLst>
                                      </p:cBhvr>
                                      <p:tavLst>
                                        <p:tav tm="0">
                                          <p:val>
                                            <p:strVal val="0-#ppt_w/2"/>
                                          </p:val>
                                        </p:tav>
                                        <p:tav tm="100000">
                                          <p:val>
                                            <p:strVal val="#ppt_x"/>
                                          </p:val>
                                        </p:tav>
                                      </p:tavLst>
                                    </p:anim>
                                    <p:anim calcmode="lin" valueType="num">
                                      <p:cBhvr additive="base">
                                        <p:cTn id="117"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P spid="102" grpId="0" animBg="1"/>
      <p:bldP spid="103" grpId="0" animBg="1"/>
      <p:bldP spid="126" grpId="0" animBg="1"/>
      <p:bldP spid="127" grpId="0" animBg="1"/>
      <p:bldP spid="137" grpId="0"/>
      <p:bldP spid="138" grpId="0"/>
      <p:bldP spid="139" grpId="0"/>
      <p:bldP spid="140" grpId="0"/>
      <p:bldP spid="141" grpId="0"/>
      <p:bldP spid="142" grpId="0"/>
      <p:bldP spid="143" grpId="0"/>
      <p:bldP spid="14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68A43B-7091-473F-A5AF-C2AD8BEB2E69}"/>
              </a:ext>
            </a:extLst>
          </p:cNvPr>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a:extLst>
              <a:ext uri="{FF2B5EF4-FFF2-40B4-BE49-F238E27FC236}">
                <a16:creationId xmlns:a16="http://schemas.microsoft.com/office/drawing/2014/main" id="{60520B6A-4CA9-43AB-9C56-3716670D2EB3}"/>
              </a:ext>
            </a:extLst>
          </p:cNvPr>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a:extLst>
              <a:ext uri="{FF2B5EF4-FFF2-40B4-BE49-F238E27FC236}">
                <a16:creationId xmlns:a16="http://schemas.microsoft.com/office/drawing/2014/main" id="{663D71CC-502F-4B04-B86C-6B5F7FF42F44}"/>
              </a:ext>
            </a:extLst>
          </p:cNvPr>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78CB2F4-ED61-44AE-B9E9-6EF97D5F8E14}"/>
              </a:ext>
            </a:extLst>
          </p:cNvPr>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04654384-805A-48F5-BB6C-F26570B627DA}"/>
              </a:ext>
            </a:extLst>
          </p:cNvPr>
          <p:cNvGrpSpPr/>
          <p:nvPr/>
        </p:nvGrpSpPr>
        <p:grpSpPr>
          <a:xfrm>
            <a:off x="3512947" y="1393993"/>
            <a:ext cx="5166103" cy="2132428"/>
            <a:chOff x="4496504" y="1876396"/>
            <a:chExt cx="5137690" cy="2132428"/>
          </a:xfrm>
        </p:grpSpPr>
        <p:sp>
          <p:nvSpPr>
            <p:cNvPr id="34" name="文本框 33">
              <a:extLst>
                <a:ext uri="{FF2B5EF4-FFF2-40B4-BE49-F238E27FC236}">
                  <a16:creationId xmlns:a16="http://schemas.microsoft.com/office/drawing/2014/main" id="{11133F37-B67B-4D80-9F27-21C5693422F2}"/>
                </a:ext>
              </a:extLst>
            </p:cNvPr>
            <p:cNvSpPr txBox="1"/>
            <p:nvPr/>
          </p:nvSpPr>
          <p:spPr>
            <a:xfrm>
              <a:off x="5176516" y="2941449"/>
              <a:ext cx="4022452" cy="707886"/>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研究内容及成果</a:t>
              </a:r>
            </a:p>
          </p:txBody>
        </p:sp>
        <p:cxnSp>
          <p:nvCxnSpPr>
            <p:cNvPr id="35" name="直接连接符 34">
              <a:extLst>
                <a:ext uri="{FF2B5EF4-FFF2-40B4-BE49-F238E27FC236}">
                  <a16:creationId xmlns:a16="http://schemas.microsoft.com/office/drawing/2014/main" id="{DE4FE836-8426-4450-B9A6-3F23B8BA5A36}"/>
                </a:ext>
              </a:extLst>
            </p:cNvPr>
            <p:cNvCxnSpPr>
              <a:cxnSpLocks/>
            </p:cNvCxnSpPr>
            <p:nvPr/>
          </p:nvCxnSpPr>
          <p:spPr>
            <a:xfrm>
              <a:off x="4496504" y="2843687"/>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A0B3E64-43E4-486E-AA77-3EEE417F783F}"/>
                </a:ext>
              </a:extLst>
            </p:cNvPr>
            <p:cNvCxnSpPr>
              <a:cxnSpLocks/>
            </p:cNvCxnSpPr>
            <p:nvPr/>
          </p:nvCxnSpPr>
          <p:spPr>
            <a:xfrm>
              <a:off x="4496504" y="4008824"/>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2332CD6-0DFF-4C96-8F2A-FC5AAF8888C0}"/>
                </a:ext>
              </a:extLst>
            </p:cNvPr>
            <p:cNvSpPr txBox="1"/>
            <p:nvPr/>
          </p:nvSpPr>
          <p:spPr>
            <a:xfrm>
              <a:off x="5321259" y="3551524"/>
              <a:ext cx="3609984"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RESEARCH REPORT</a:t>
              </a:r>
              <a:endParaRPr lang="zh-CN" altLang="en-US" sz="2000" spc="300" dirty="0">
                <a:latin typeface="黑体" panose="02010609060101010101" pitchFamily="49" charset="-122"/>
                <a:ea typeface="黑体" panose="02010609060101010101" pitchFamily="49" charset="-122"/>
              </a:endParaRPr>
            </a:p>
          </p:txBody>
        </p:sp>
        <p:sp>
          <p:nvSpPr>
            <p:cNvPr id="38" name="文本框 37">
              <a:extLst>
                <a:ext uri="{FF2B5EF4-FFF2-40B4-BE49-F238E27FC236}">
                  <a16:creationId xmlns:a16="http://schemas.microsoft.com/office/drawing/2014/main" id="{6CD08141-EA3C-4A94-AF43-11BDEFD9EE83}"/>
                </a:ext>
              </a:extLst>
            </p:cNvPr>
            <p:cNvSpPr txBox="1"/>
            <p:nvPr/>
          </p:nvSpPr>
          <p:spPr>
            <a:xfrm>
              <a:off x="5176516" y="1876396"/>
              <a:ext cx="4009698" cy="923330"/>
            </a:xfrm>
            <a:prstGeom prst="rect">
              <a:avLst/>
            </a:prstGeom>
            <a:noFill/>
          </p:spPr>
          <p:txBody>
            <a:bodyPr wrap="none" rtlCol="0">
              <a:spAutoFit/>
            </a:bodyPr>
            <a:lstStyle/>
            <a:p>
              <a:r>
                <a:rPr lang="en-US" altLang="zh-CN" sz="5400" spc="300" dirty="0">
                  <a:solidFill>
                    <a:srgbClr val="0C2247"/>
                  </a:solidFill>
                  <a:latin typeface="黑体" panose="02010609060101010101" pitchFamily="49" charset="-122"/>
                  <a:ea typeface="黑体" panose="02010609060101010101" pitchFamily="49" charset="-122"/>
                </a:rPr>
                <a:t>PART THREE</a:t>
              </a:r>
              <a:endParaRPr lang="zh-CN" altLang="en-US" sz="5400" spc="300" dirty="0">
                <a:solidFill>
                  <a:srgbClr val="0C2247"/>
                </a:solidFill>
                <a:latin typeface="黑体" panose="02010609060101010101" pitchFamily="49" charset="-122"/>
                <a:ea typeface="黑体" panose="02010609060101010101" pitchFamily="49" charset="-122"/>
              </a:endParaRPr>
            </a:p>
          </p:txBody>
        </p:sp>
      </p:grpSp>
      <p:sp>
        <p:nvSpPr>
          <p:cNvPr id="40" name="矩形 39">
            <a:extLst>
              <a:ext uri="{FF2B5EF4-FFF2-40B4-BE49-F238E27FC236}">
                <a16:creationId xmlns:a16="http://schemas.microsoft.com/office/drawing/2014/main" id="{F35D9F8F-061E-420A-BAC0-9AD2F44E0C5A}"/>
              </a:ext>
            </a:extLst>
          </p:cNvPr>
          <p:cNvSpPr/>
          <p:nvPr/>
        </p:nvSpPr>
        <p:spPr>
          <a:xfrm>
            <a:off x="5310824" y="3871210"/>
            <a:ext cx="1570352" cy="1570352"/>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870">
            <a:extLst>
              <a:ext uri="{FF2B5EF4-FFF2-40B4-BE49-F238E27FC236}">
                <a16:creationId xmlns:a16="http://schemas.microsoft.com/office/drawing/2014/main" id="{FA45C54A-F7D5-4C11-AA28-249B6381D8ED}"/>
              </a:ext>
            </a:extLst>
          </p:cNvPr>
          <p:cNvSpPr>
            <a:spLocks noEditPoints="1"/>
          </p:cNvSpPr>
          <p:nvPr/>
        </p:nvSpPr>
        <p:spPr bwMode="auto">
          <a:xfrm>
            <a:off x="5633902" y="4232113"/>
            <a:ext cx="924192" cy="848545"/>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spTree>
    <p:extLst>
      <p:ext uri="{BB962C8B-B14F-4D97-AF65-F5344CB8AC3E}">
        <p14:creationId xmlns:p14="http://schemas.microsoft.com/office/powerpoint/2010/main" val="155576867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anim calcmode="lin" valueType="num">
                                      <p:cBhvr>
                                        <p:cTn id="11" dur="1000" fill="hold"/>
                                        <p:tgtEl>
                                          <p:spTgt spid="15"/>
                                        </p:tgtEl>
                                        <p:attrNameLst>
                                          <p:attrName>ppt_x</p:attrName>
                                        </p:attrNameLst>
                                      </p:cBhvr>
                                      <p:tavLst>
                                        <p:tav tm="0">
                                          <p:val>
                                            <p:strVal val="#ppt_x"/>
                                          </p:val>
                                        </p:tav>
                                        <p:tav tm="100000">
                                          <p:val>
                                            <p:strVal val="#ppt_x"/>
                                          </p:val>
                                        </p:tav>
                                      </p:tavLst>
                                    </p:anim>
                                    <p:anim calcmode="lin" valueType="num">
                                      <p:cBhvr>
                                        <p:cTn id="1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D4208490-4190-4ACF-9B99-166CD40E53A2}"/>
              </a:ext>
            </a:extLst>
          </p:cNvPr>
          <p:cNvGrpSpPr/>
          <p:nvPr/>
        </p:nvGrpSpPr>
        <p:grpSpPr>
          <a:xfrm>
            <a:off x="8032422" y="1983319"/>
            <a:ext cx="1967375" cy="1902366"/>
            <a:chOff x="6061009" y="746678"/>
            <a:chExt cx="1967375" cy="1902366"/>
          </a:xfrm>
        </p:grpSpPr>
        <p:sp>
          <p:nvSpPr>
            <p:cNvPr id="24" name="Freeform 6">
              <a:extLst>
                <a:ext uri="{FF2B5EF4-FFF2-40B4-BE49-F238E27FC236}">
                  <a16:creationId xmlns:a16="http://schemas.microsoft.com/office/drawing/2014/main" id="{72791D58-FDEA-4989-947C-39D1CF81B40C}"/>
                </a:ext>
              </a:extLst>
            </p:cNvPr>
            <p:cNvSpPr/>
            <p:nvPr/>
          </p:nvSpPr>
          <p:spPr bwMode="auto">
            <a:xfrm>
              <a:off x="6061009" y="746678"/>
              <a:ext cx="1007432" cy="1594474"/>
            </a:xfrm>
            <a:custGeom>
              <a:avLst/>
              <a:gdLst>
                <a:gd name="T0" fmla="*/ 0 w 891"/>
                <a:gd name="T1" fmla="*/ 1652 h 1652"/>
                <a:gd name="T2" fmla="*/ 891 w 891"/>
                <a:gd name="T3" fmla="*/ 1249 h 1652"/>
                <a:gd name="T4" fmla="*/ 891 w 891"/>
                <a:gd name="T5" fmla="*/ 0 h 1652"/>
                <a:gd name="T6" fmla="*/ 9 w 891"/>
                <a:gd name="T7" fmla="*/ 608 h 1652"/>
                <a:gd name="T8" fmla="*/ 0 w 891"/>
                <a:gd name="T9" fmla="*/ 1652 h 1652"/>
              </a:gdLst>
              <a:ahLst/>
              <a:cxnLst>
                <a:cxn ang="0">
                  <a:pos x="T0" y="T1"/>
                </a:cxn>
                <a:cxn ang="0">
                  <a:pos x="T2" y="T3"/>
                </a:cxn>
                <a:cxn ang="0">
                  <a:pos x="T4" y="T5"/>
                </a:cxn>
                <a:cxn ang="0">
                  <a:pos x="T6" y="T7"/>
                </a:cxn>
                <a:cxn ang="0">
                  <a:pos x="T8" y="T9"/>
                </a:cxn>
              </a:cxnLst>
              <a:rect l="0" t="0" r="r" b="b"/>
              <a:pathLst>
                <a:path w="891" h="1652">
                  <a:moveTo>
                    <a:pt x="0" y="1652"/>
                  </a:moveTo>
                  <a:lnTo>
                    <a:pt x="891" y="1249"/>
                  </a:lnTo>
                  <a:lnTo>
                    <a:pt x="891" y="0"/>
                  </a:lnTo>
                  <a:lnTo>
                    <a:pt x="9" y="608"/>
                  </a:lnTo>
                  <a:lnTo>
                    <a:pt x="0" y="1652"/>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25" name="Freeform 7">
              <a:extLst>
                <a:ext uri="{FF2B5EF4-FFF2-40B4-BE49-F238E27FC236}">
                  <a16:creationId xmlns:a16="http://schemas.microsoft.com/office/drawing/2014/main" id="{16015B08-F198-40E2-AEF5-A116F9421E9F}"/>
                </a:ext>
              </a:extLst>
            </p:cNvPr>
            <p:cNvSpPr/>
            <p:nvPr/>
          </p:nvSpPr>
          <p:spPr bwMode="auto">
            <a:xfrm>
              <a:off x="7067310" y="746678"/>
              <a:ext cx="961074" cy="1593509"/>
            </a:xfrm>
            <a:custGeom>
              <a:avLst/>
              <a:gdLst>
                <a:gd name="T0" fmla="*/ 850 w 850"/>
                <a:gd name="T1" fmla="*/ 1650 h 1650"/>
                <a:gd name="T2" fmla="*/ 0 w 850"/>
                <a:gd name="T3" fmla="*/ 1249 h 1650"/>
                <a:gd name="T4" fmla="*/ 0 w 850"/>
                <a:gd name="T5" fmla="*/ 0 h 1650"/>
                <a:gd name="T6" fmla="*/ 850 w 850"/>
                <a:gd name="T7" fmla="*/ 622 h 1650"/>
                <a:gd name="T8" fmla="*/ 850 w 850"/>
                <a:gd name="T9" fmla="*/ 1650 h 1650"/>
              </a:gdLst>
              <a:ahLst/>
              <a:cxnLst>
                <a:cxn ang="0">
                  <a:pos x="T0" y="T1"/>
                </a:cxn>
                <a:cxn ang="0">
                  <a:pos x="T2" y="T3"/>
                </a:cxn>
                <a:cxn ang="0">
                  <a:pos x="T4" y="T5"/>
                </a:cxn>
                <a:cxn ang="0">
                  <a:pos x="T6" y="T7"/>
                </a:cxn>
                <a:cxn ang="0">
                  <a:pos x="T8" y="T9"/>
                </a:cxn>
              </a:cxnLst>
              <a:rect l="0" t="0" r="r" b="b"/>
              <a:pathLst>
                <a:path w="850" h="1650">
                  <a:moveTo>
                    <a:pt x="850" y="1650"/>
                  </a:moveTo>
                  <a:lnTo>
                    <a:pt x="0" y="1249"/>
                  </a:lnTo>
                  <a:lnTo>
                    <a:pt x="0" y="0"/>
                  </a:lnTo>
                  <a:lnTo>
                    <a:pt x="850" y="622"/>
                  </a:lnTo>
                  <a:lnTo>
                    <a:pt x="850" y="165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26" name="Freeform 8">
              <a:extLst>
                <a:ext uri="{FF2B5EF4-FFF2-40B4-BE49-F238E27FC236}">
                  <a16:creationId xmlns:a16="http://schemas.microsoft.com/office/drawing/2014/main" id="{5E134DE3-615F-4112-8659-D36C94A88265}"/>
                </a:ext>
              </a:extLst>
            </p:cNvPr>
            <p:cNvSpPr/>
            <p:nvPr/>
          </p:nvSpPr>
          <p:spPr bwMode="auto">
            <a:xfrm>
              <a:off x="6061009" y="1951220"/>
              <a:ext cx="1967375" cy="697824"/>
            </a:xfrm>
            <a:custGeom>
              <a:avLst/>
              <a:gdLst>
                <a:gd name="T0" fmla="*/ 1741 w 1741"/>
                <a:gd name="T1" fmla="*/ 401 h 722"/>
                <a:gd name="T2" fmla="*/ 909 w 1741"/>
                <a:gd name="T3" fmla="*/ 722 h 722"/>
                <a:gd name="T4" fmla="*/ 0 w 1741"/>
                <a:gd name="T5" fmla="*/ 403 h 722"/>
                <a:gd name="T6" fmla="*/ 891 w 1741"/>
                <a:gd name="T7" fmla="*/ 0 h 722"/>
                <a:gd name="T8" fmla="*/ 1741 w 1741"/>
                <a:gd name="T9" fmla="*/ 401 h 722"/>
              </a:gdLst>
              <a:ahLst/>
              <a:cxnLst>
                <a:cxn ang="0">
                  <a:pos x="T0" y="T1"/>
                </a:cxn>
                <a:cxn ang="0">
                  <a:pos x="T2" y="T3"/>
                </a:cxn>
                <a:cxn ang="0">
                  <a:pos x="T4" y="T5"/>
                </a:cxn>
                <a:cxn ang="0">
                  <a:pos x="T6" y="T7"/>
                </a:cxn>
                <a:cxn ang="0">
                  <a:pos x="T8" y="T9"/>
                </a:cxn>
              </a:cxnLst>
              <a:rect l="0" t="0" r="r" b="b"/>
              <a:pathLst>
                <a:path w="1741" h="722">
                  <a:moveTo>
                    <a:pt x="1741" y="401"/>
                  </a:moveTo>
                  <a:lnTo>
                    <a:pt x="909" y="722"/>
                  </a:lnTo>
                  <a:lnTo>
                    <a:pt x="0" y="403"/>
                  </a:lnTo>
                  <a:lnTo>
                    <a:pt x="891" y="0"/>
                  </a:lnTo>
                  <a:lnTo>
                    <a:pt x="1741" y="401"/>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27" name="Freeform 9">
              <a:extLst>
                <a:ext uri="{FF2B5EF4-FFF2-40B4-BE49-F238E27FC236}">
                  <a16:creationId xmlns:a16="http://schemas.microsoft.com/office/drawing/2014/main" id="{80E73714-E10B-49EF-A549-15BFB2F257E0}"/>
                </a:ext>
              </a:extLst>
            </p:cNvPr>
            <p:cNvSpPr/>
            <p:nvPr/>
          </p:nvSpPr>
          <p:spPr bwMode="auto">
            <a:xfrm>
              <a:off x="7764937" y="1407825"/>
              <a:ext cx="96107" cy="57911"/>
            </a:xfrm>
            <a:custGeom>
              <a:avLst/>
              <a:gdLst>
                <a:gd name="T0" fmla="*/ 83 w 44"/>
                <a:gd name="T1" fmla="*/ 0 h 31"/>
                <a:gd name="T2" fmla="*/ 0 w 44"/>
                <a:gd name="T3" fmla="*/ 48 h 31"/>
                <a:gd name="T4" fmla="*/ 6 w 44"/>
                <a:gd name="T5" fmla="*/ 60 h 31"/>
                <a:gd name="T6" fmla="*/ 85 w 44"/>
                <a:gd name="T7" fmla="*/ 14 h 31"/>
                <a:gd name="T8" fmla="*/ 83 w 44"/>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31">
                  <a:moveTo>
                    <a:pt x="43" y="0"/>
                  </a:moveTo>
                  <a:cubicBezTo>
                    <a:pt x="25" y="4"/>
                    <a:pt x="1" y="25"/>
                    <a:pt x="0" y="25"/>
                  </a:cubicBezTo>
                  <a:cubicBezTo>
                    <a:pt x="3" y="31"/>
                    <a:pt x="3" y="31"/>
                    <a:pt x="3" y="31"/>
                  </a:cubicBezTo>
                  <a:cubicBezTo>
                    <a:pt x="3" y="31"/>
                    <a:pt x="26" y="10"/>
                    <a:pt x="44" y="7"/>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10">
              <a:extLst>
                <a:ext uri="{FF2B5EF4-FFF2-40B4-BE49-F238E27FC236}">
                  <a16:creationId xmlns:a16="http://schemas.microsoft.com/office/drawing/2014/main" id="{793B9A4C-C02A-41B2-A921-025C49310A92}"/>
                </a:ext>
              </a:extLst>
            </p:cNvPr>
            <p:cNvSpPr/>
            <p:nvPr/>
          </p:nvSpPr>
          <p:spPr bwMode="auto">
            <a:xfrm>
              <a:off x="7621341" y="1238919"/>
              <a:ext cx="38443" cy="118717"/>
            </a:xfrm>
            <a:custGeom>
              <a:avLst/>
              <a:gdLst>
                <a:gd name="T0" fmla="*/ 34 w 18"/>
                <a:gd name="T1" fmla="*/ 6 h 64"/>
                <a:gd name="T2" fmla="*/ 26 w 18"/>
                <a:gd name="T3" fmla="*/ 0 h 64"/>
                <a:gd name="T4" fmla="*/ 0 w 18"/>
                <a:gd name="T5" fmla="*/ 121 h 64"/>
                <a:gd name="T6" fmla="*/ 9 w 18"/>
                <a:gd name="T7" fmla="*/ 123 h 64"/>
                <a:gd name="T8" fmla="*/ 34 w 18"/>
                <a:gd name="T9" fmla="*/ 6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64">
                  <a:moveTo>
                    <a:pt x="18" y="3"/>
                  </a:moveTo>
                  <a:cubicBezTo>
                    <a:pt x="14" y="0"/>
                    <a:pt x="14" y="0"/>
                    <a:pt x="14" y="0"/>
                  </a:cubicBezTo>
                  <a:cubicBezTo>
                    <a:pt x="4" y="22"/>
                    <a:pt x="0" y="61"/>
                    <a:pt x="0" y="63"/>
                  </a:cubicBezTo>
                  <a:cubicBezTo>
                    <a:pt x="5" y="64"/>
                    <a:pt x="5" y="64"/>
                    <a:pt x="5" y="64"/>
                  </a:cubicBezTo>
                  <a:cubicBezTo>
                    <a:pt x="5" y="63"/>
                    <a:pt x="8" y="25"/>
                    <a:pt x="1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11">
              <a:extLst>
                <a:ext uri="{FF2B5EF4-FFF2-40B4-BE49-F238E27FC236}">
                  <a16:creationId xmlns:a16="http://schemas.microsoft.com/office/drawing/2014/main" id="{E6BC23BA-B261-49C2-BF7A-9E5AD0C4085D}"/>
                </a:ext>
              </a:extLst>
            </p:cNvPr>
            <p:cNvSpPr/>
            <p:nvPr/>
          </p:nvSpPr>
          <p:spPr bwMode="auto">
            <a:xfrm>
              <a:off x="7810164" y="1558393"/>
              <a:ext cx="100630" cy="26060"/>
            </a:xfrm>
            <a:custGeom>
              <a:avLst/>
              <a:gdLst>
                <a:gd name="T0" fmla="*/ 0 w 46"/>
                <a:gd name="T1" fmla="*/ 10 h 14"/>
                <a:gd name="T2" fmla="*/ 0 w 46"/>
                <a:gd name="T3" fmla="*/ 21 h 14"/>
                <a:gd name="T4" fmla="*/ 87 w 46"/>
                <a:gd name="T5" fmla="*/ 27 h 14"/>
                <a:gd name="T6" fmla="*/ 89 w 46"/>
                <a:gd name="T7" fmla="*/ 15 h 14"/>
                <a:gd name="T8" fmla="*/ 0 w 46"/>
                <a:gd name="T9" fmla="*/ 1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14">
                  <a:moveTo>
                    <a:pt x="0" y="5"/>
                  </a:moveTo>
                  <a:cubicBezTo>
                    <a:pt x="0" y="11"/>
                    <a:pt x="0" y="11"/>
                    <a:pt x="0" y="11"/>
                  </a:cubicBezTo>
                  <a:cubicBezTo>
                    <a:pt x="0" y="11"/>
                    <a:pt x="28" y="7"/>
                    <a:pt x="45" y="14"/>
                  </a:cubicBezTo>
                  <a:cubicBezTo>
                    <a:pt x="46" y="8"/>
                    <a:pt x="46" y="8"/>
                    <a:pt x="46" y="8"/>
                  </a:cubicBezTo>
                  <a:cubicBezTo>
                    <a:pt x="28" y="0"/>
                    <a:pt x="1"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Freeform 12">
              <a:extLst>
                <a:ext uri="{FF2B5EF4-FFF2-40B4-BE49-F238E27FC236}">
                  <a16:creationId xmlns:a16="http://schemas.microsoft.com/office/drawing/2014/main" id="{74020D39-B383-47FA-AF82-F2661AA419F7}"/>
                </a:ext>
              </a:extLst>
            </p:cNvPr>
            <p:cNvSpPr/>
            <p:nvPr/>
          </p:nvSpPr>
          <p:spPr bwMode="auto">
            <a:xfrm>
              <a:off x="7318320" y="1427128"/>
              <a:ext cx="98369" cy="55015"/>
            </a:xfrm>
            <a:custGeom>
              <a:avLst/>
              <a:gdLst>
                <a:gd name="T0" fmla="*/ 0 w 45"/>
                <a:gd name="T1" fmla="*/ 13 h 30"/>
                <a:gd name="T2" fmla="*/ 81 w 45"/>
                <a:gd name="T3" fmla="*/ 57 h 30"/>
                <a:gd name="T4" fmla="*/ 87 w 45"/>
                <a:gd name="T5" fmla="*/ 46 h 30"/>
                <a:gd name="T6" fmla="*/ 2 w 45"/>
                <a:gd name="T7" fmla="*/ 0 h 30"/>
                <a:gd name="T8" fmla="*/ 0 w 45"/>
                <a:gd name="T9" fmla="*/ 13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30">
                  <a:moveTo>
                    <a:pt x="0" y="7"/>
                  </a:moveTo>
                  <a:cubicBezTo>
                    <a:pt x="18" y="9"/>
                    <a:pt x="42" y="29"/>
                    <a:pt x="42" y="30"/>
                  </a:cubicBezTo>
                  <a:cubicBezTo>
                    <a:pt x="45" y="24"/>
                    <a:pt x="45" y="24"/>
                    <a:pt x="45" y="24"/>
                  </a:cubicBezTo>
                  <a:cubicBezTo>
                    <a:pt x="44" y="23"/>
                    <a:pt x="20" y="3"/>
                    <a:pt x="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Freeform 13">
              <a:extLst>
                <a:ext uri="{FF2B5EF4-FFF2-40B4-BE49-F238E27FC236}">
                  <a16:creationId xmlns:a16="http://schemas.microsoft.com/office/drawing/2014/main" id="{270BB0BB-009A-4C01-B6C8-6F1DCCA77DF6}"/>
                </a:ext>
              </a:extLst>
            </p:cNvPr>
            <p:cNvSpPr/>
            <p:nvPr/>
          </p:nvSpPr>
          <p:spPr bwMode="auto">
            <a:xfrm>
              <a:off x="7431387" y="1261118"/>
              <a:ext cx="61056" cy="110030"/>
            </a:xfrm>
            <a:custGeom>
              <a:avLst/>
              <a:gdLst>
                <a:gd name="T0" fmla="*/ 54 w 28"/>
                <a:gd name="T1" fmla="*/ 108 h 59"/>
                <a:gd name="T2" fmla="*/ 6 w 28"/>
                <a:gd name="T3" fmla="*/ 0 h 59"/>
                <a:gd name="T4" fmla="*/ 0 w 28"/>
                <a:gd name="T5" fmla="*/ 10 h 59"/>
                <a:gd name="T6" fmla="*/ 46 w 28"/>
                <a:gd name="T7" fmla="*/ 114 h 59"/>
                <a:gd name="T8" fmla="*/ 54 w 28"/>
                <a:gd name="T9" fmla="*/ 108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59">
                  <a:moveTo>
                    <a:pt x="28" y="56"/>
                  </a:moveTo>
                  <a:cubicBezTo>
                    <a:pt x="28" y="55"/>
                    <a:pt x="17" y="18"/>
                    <a:pt x="3" y="0"/>
                  </a:cubicBezTo>
                  <a:cubicBezTo>
                    <a:pt x="0" y="5"/>
                    <a:pt x="0" y="5"/>
                    <a:pt x="0" y="5"/>
                  </a:cubicBezTo>
                  <a:cubicBezTo>
                    <a:pt x="13" y="22"/>
                    <a:pt x="24" y="58"/>
                    <a:pt x="24" y="59"/>
                  </a:cubicBezTo>
                  <a:lnTo>
                    <a:pt x="28" y="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Freeform 14">
              <a:extLst>
                <a:ext uri="{FF2B5EF4-FFF2-40B4-BE49-F238E27FC236}">
                  <a16:creationId xmlns:a16="http://schemas.microsoft.com/office/drawing/2014/main" id="{4D25E7DD-A99B-409F-A5D8-1E472D126E50}"/>
                </a:ext>
              </a:extLst>
            </p:cNvPr>
            <p:cNvSpPr/>
            <p:nvPr/>
          </p:nvSpPr>
          <p:spPr bwMode="auto">
            <a:xfrm>
              <a:off x="7301360" y="1582522"/>
              <a:ext cx="101761" cy="27990"/>
            </a:xfrm>
            <a:custGeom>
              <a:avLst/>
              <a:gdLst>
                <a:gd name="T0" fmla="*/ 0 w 47"/>
                <a:gd name="T1" fmla="*/ 17 h 15"/>
                <a:gd name="T2" fmla="*/ 4 w 47"/>
                <a:gd name="T3" fmla="*/ 29 h 15"/>
                <a:gd name="T4" fmla="*/ 88 w 47"/>
                <a:gd name="T5" fmla="*/ 21 h 15"/>
                <a:gd name="T6" fmla="*/ 90 w 47"/>
                <a:gd name="T7" fmla="*/ 10 h 15"/>
                <a:gd name="T8" fmla="*/ 0 w 47"/>
                <a:gd name="T9" fmla="*/ 17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15">
                  <a:moveTo>
                    <a:pt x="0" y="9"/>
                  </a:moveTo>
                  <a:cubicBezTo>
                    <a:pt x="2" y="15"/>
                    <a:pt x="2" y="15"/>
                    <a:pt x="2" y="15"/>
                  </a:cubicBezTo>
                  <a:cubicBezTo>
                    <a:pt x="19" y="7"/>
                    <a:pt x="46" y="11"/>
                    <a:pt x="46" y="11"/>
                  </a:cubicBezTo>
                  <a:cubicBezTo>
                    <a:pt x="47" y="5"/>
                    <a:pt x="47" y="5"/>
                    <a:pt x="47" y="5"/>
                  </a:cubicBezTo>
                  <a:cubicBezTo>
                    <a:pt x="46" y="5"/>
                    <a:pt x="18"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Freeform 15">
              <a:extLst>
                <a:ext uri="{FF2B5EF4-FFF2-40B4-BE49-F238E27FC236}">
                  <a16:creationId xmlns:a16="http://schemas.microsoft.com/office/drawing/2014/main" id="{CAD8CE4F-9B61-45C1-89A0-AAD3D2C20258}"/>
                </a:ext>
              </a:extLst>
            </p:cNvPr>
            <p:cNvSpPr/>
            <p:nvPr/>
          </p:nvSpPr>
          <p:spPr bwMode="auto">
            <a:xfrm>
              <a:off x="7788681" y="1682901"/>
              <a:ext cx="80278" cy="67562"/>
            </a:xfrm>
            <a:custGeom>
              <a:avLst/>
              <a:gdLst>
                <a:gd name="T0" fmla="*/ 6 w 37"/>
                <a:gd name="T1" fmla="*/ 0 h 36"/>
                <a:gd name="T2" fmla="*/ 0 w 37"/>
                <a:gd name="T3" fmla="*/ 10 h 36"/>
                <a:gd name="T4" fmla="*/ 61 w 37"/>
                <a:gd name="T5" fmla="*/ 70 h 36"/>
                <a:gd name="T6" fmla="*/ 71 w 37"/>
                <a:gd name="T7" fmla="*/ 62 h 36"/>
                <a:gd name="T8" fmla="*/ 6 w 3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6">
                  <a:moveTo>
                    <a:pt x="3" y="0"/>
                  </a:moveTo>
                  <a:cubicBezTo>
                    <a:pt x="0" y="5"/>
                    <a:pt x="0" y="5"/>
                    <a:pt x="0" y="5"/>
                  </a:cubicBezTo>
                  <a:cubicBezTo>
                    <a:pt x="0" y="5"/>
                    <a:pt x="24" y="19"/>
                    <a:pt x="32" y="36"/>
                  </a:cubicBezTo>
                  <a:cubicBezTo>
                    <a:pt x="37" y="32"/>
                    <a:pt x="37" y="32"/>
                    <a:pt x="37" y="32"/>
                  </a:cubicBezTo>
                  <a:cubicBezTo>
                    <a:pt x="29" y="14"/>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Freeform 16">
              <a:extLst>
                <a:ext uri="{FF2B5EF4-FFF2-40B4-BE49-F238E27FC236}">
                  <a16:creationId xmlns:a16="http://schemas.microsoft.com/office/drawing/2014/main" id="{97D9AEAE-FA44-4DE9-9E49-24FC7D7EEB71}"/>
                </a:ext>
              </a:extLst>
            </p:cNvPr>
            <p:cNvSpPr/>
            <p:nvPr/>
          </p:nvSpPr>
          <p:spPr bwMode="auto">
            <a:xfrm>
              <a:off x="7539932" y="1779418"/>
              <a:ext cx="122113" cy="54050"/>
            </a:xfrm>
            <a:custGeom>
              <a:avLst/>
              <a:gdLst>
                <a:gd name="T0" fmla="*/ 102 w 56"/>
                <a:gd name="T1" fmla="*/ 42 h 29"/>
                <a:gd name="T2" fmla="*/ 6 w 56"/>
                <a:gd name="T3" fmla="*/ 0 h 29"/>
                <a:gd name="T4" fmla="*/ 0 w 56"/>
                <a:gd name="T5" fmla="*/ 4 h 29"/>
                <a:gd name="T6" fmla="*/ 4 w 56"/>
                <a:gd name="T7" fmla="*/ 12 h 29"/>
                <a:gd name="T8" fmla="*/ 102 w 56"/>
                <a:gd name="T9" fmla="*/ 54 h 29"/>
                <a:gd name="T10" fmla="*/ 108 w 56"/>
                <a:gd name="T11" fmla="*/ 50 h 29"/>
                <a:gd name="T12" fmla="*/ 102 w 56"/>
                <a:gd name="T13" fmla="*/ 42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29">
                  <a:moveTo>
                    <a:pt x="53" y="22"/>
                  </a:moveTo>
                  <a:cubicBezTo>
                    <a:pt x="3" y="0"/>
                    <a:pt x="3" y="0"/>
                    <a:pt x="3" y="0"/>
                  </a:cubicBezTo>
                  <a:cubicBezTo>
                    <a:pt x="1" y="0"/>
                    <a:pt x="0" y="1"/>
                    <a:pt x="0" y="2"/>
                  </a:cubicBezTo>
                  <a:cubicBezTo>
                    <a:pt x="0" y="4"/>
                    <a:pt x="1" y="6"/>
                    <a:pt x="2" y="6"/>
                  </a:cubicBezTo>
                  <a:cubicBezTo>
                    <a:pt x="53" y="28"/>
                    <a:pt x="53" y="28"/>
                    <a:pt x="53" y="28"/>
                  </a:cubicBezTo>
                  <a:cubicBezTo>
                    <a:pt x="55" y="29"/>
                    <a:pt x="56" y="28"/>
                    <a:pt x="56" y="26"/>
                  </a:cubicBezTo>
                  <a:cubicBezTo>
                    <a:pt x="56" y="25"/>
                    <a:pt x="55" y="23"/>
                    <a:pt x="5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Freeform 17">
              <a:extLst>
                <a:ext uri="{FF2B5EF4-FFF2-40B4-BE49-F238E27FC236}">
                  <a16:creationId xmlns:a16="http://schemas.microsoft.com/office/drawing/2014/main" id="{22418218-BF48-42E7-9F50-0339B5A65317}"/>
                </a:ext>
              </a:extLst>
            </p:cNvPr>
            <p:cNvSpPr/>
            <p:nvPr/>
          </p:nvSpPr>
          <p:spPr bwMode="auto">
            <a:xfrm>
              <a:off x="7539932" y="1796792"/>
              <a:ext cx="119852" cy="54050"/>
            </a:xfrm>
            <a:custGeom>
              <a:avLst/>
              <a:gdLst>
                <a:gd name="T0" fmla="*/ 102 w 55"/>
                <a:gd name="T1" fmla="*/ 42 h 29"/>
                <a:gd name="T2" fmla="*/ 4 w 55"/>
                <a:gd name="T3" fmla="*/ 0 h 29"/>
                <a:gd name="T4" fmla="*/ 0 w 55"/>
                <a:gd name="T5" fmla="*/ 4 h 29"/>
                <a:gd name="T6" fmla="*/ 4 w 55"/>
                <a:gd name="T7" fmla="*/ 12 h 29"/>
                <a:gd name="T8" fmla="*/ 102 w 55"/>
                <a:gd name="T9" fmla="*/ 54 h 29"/>
                <a:gd name="T10" fmla="*/ 106 w 55"/>
                <a:gd name="T11" fmla="*/ 50 h 29"/>
                <a:gd name="T12" fmla="*/ 102 w 55"/>
                <a:gd name="T13" fmla="*/ 42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29">
                  <a:moveTo>
                    <a:pt x="53" y="22"/>
                  </a:moveTo>
                  <a:cubicBezTo>
                    <a:pt x="2" y="0"/>
                    <a:pt x="2" y="0"/>
                    <a:pt x="2" y="0"/>
                  </a:cubicBezTo>
                  <a:cubicBezTo>
                    <a:pt x="1" y="0"/>
                    <a:pt x="0" y="1"/>
                    <a:pt x="0" y="2"/>
                  </a:cubicBezTo>
                  <a:cubicBezTo>
                    <a:pt x="0" y="4"/>
                    <a:pt x="1" y="6"/>
                    <a:pt x="2" y="6"/>
                  </a:cubicBezTo>
                  <a:cubicBezTo>
                    <a:pt x="53" y="28"/>
                    <a:pt x="53" y="28"/>
                    <a:pt x="53" y="28"/>
                  </a:cubicBezTo>
                  <a:cubicBezTo>
                    <a:pt x="54" y="29"/>
                    <a:pt x="55" y="28"/>
                    <a:pt x="55" y="26"/>
                  </a:cubicBezTo>
                  <a:cubicBezTo>
                    <a:pt x="55" y="25"/>
                    <a:pt x="54" y="23"/>
                    <a:pt x="5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Freeform 18">
              <a:extLst>
                <a:ext uri="{FF2B5EF4-FFF2-40B4-BE49-F238E27FC236}">
                  <a16:creationId xmlns:a16="http://schemas.microsoft.com/office/drawing/2014/main" id="{46E544E1-783B-4101-A2B6-6DA4DD21C0D5}"/>
                </a:ext>
              </a:extLst>
            </p:cNvPr>
            <p:cNvSpPr/>
            <p:nvPr/>
          </p:nvSpPr>
          <p:spPr bwMode="auto">
            <a:xfrm>
              <a:off x="7537671" y="1813200"/>
              <a:ext cx="122113" cy="54050"/>
            </a:xfrm>
            <a:custGeom>
              <a:avLst/>
              <a:gdLst>
                <a:gd name="T0" fmla="*/ 104 w 56"/>
                <a:gd name="T1" fmla="*/ 42 h 29"/>
                <a:gd name="T2" fmla="*/ 6 w 56"/>
                <a:gd name="T3" fmla="*/ 0 h 29"/>
                <a:gd name="T4" fmla="*/ 0 w 56"/>
                <a:gd name="T5" fmla="*/ 4 h 29"/>
                <a:gd name="T6" fmla="*/ 6 w 56"/>
                <a:gd name="T7" fmla="*/ 12 h 29"/>
                <a:gd name="T8" fmla="*/ 104 w 56"/>
                <a:gd name="T9" fmla="*/ 54 h 29"/>
                <a:gd name="T10" fmla="*/ 108 w 56"/>
                <a:gd name="T11" fmla="*/ 50 h 29"/>
                <a:gd name="T12" fmla="*/ 104 w 56"/>
                <a:gd name="T13" fmla="*/ 42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29">
                  <a:moveTo>
                    <a:pt x="54" y="22"/>
                  </a:moveTo>
                  <a:cubicBezTo>
                    <a:pt x="3" y="0"/>
                    <a:pt x="3" y="0"/>
                    <a:pt x="3" y="0"/>
                  </a:cubicBezTo>
                  <a:cubicBezTo>
                    <a:pt x="2" y="0"/>
                    <a:pt x="1" y="1"/>
                    <a:pt x="0" y="2"/>
                  </a:cubicBezTo>
                  <a:cubicBezTo>
                    <a:pt x="0" y="4"/>
                    <a:pt x="1" y="6"/>
                    <a:pt x="3" y="6"/>
                  </a:cubicBezTo>
                  <a:cubicBezTo>
                    <a:pt x="54" y="28"/>
                    <a:pt x="54" y="28"/>
                    <a:pt x="54" y="28"/>
                  </a:cubicBezTo>
                  <a:cubicBezTo>
                    <a:pt x="55" y="29"/>
                    <a:pt x="56" y="28"/>
                    <a:pt x="56" y="26"/>
                  </a:cubicBezTo>
                  <a:cubicBezTo>
                    <a:pt x="56" y="25"/>
                    <a:pt x="55" y="23"/>
                    <a:pt x="54"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 name="Freeform 19">
              <a:extLst>
                <a:ext uri="{FF2B5EF4-FFF2-40B4-BE49-F238E27FC236}">
                  <a16:creationId xmlns:a16="http://schemas.microsoft.com/office/drawing/2014/main" id="{5C9A0751-6895-4540-B97D-141A441814BE}"/>
                </a:ext>
              </a:extLst>
            </p:cNvPr>
            <p:cNvSpPr/>
            <p:nvPr/>
          </p:nvSpPr>
          <p:spPr bwMode="auto">
            <a:xfrm>
              <a:off x="7539932" y="1827677"/>
              <a:ext cx="119852" cy="67562"/>
            </a:xfrm>
            <a:custGeom>
              <a:avLst/>
              <a:gdLst>
                <a:gd name="T0" fmla="*/ 102 w 55"/>
                <a:gd name="T1" fmla="*/ 43 h 36"/>
                <a:gd name="T2" fmla="*/ 4 w 55"/>
                <a:gd name="T3" fmla="*/ 0 h 36"/>
                <a:gd name="T4" fmla="*/ 0 w 55"/>
                <a:gd name="T5" fmla="*/ 2 h 36"/>
                <a:gd name="T6" fmla="*/ 2 w 55"/>
                <a:gd name="T7" fmla="*/ 8 h 36"/>
                <a:gd name="T8" fmla="*/ 10 w 55"/>
                <a:gd name="T9" fmla="*/ 19 h 36"/>
                <a:gd name="T10" fmla="*/ 15 w 55"/>
                <a:gd name="T11" fmla="*/ 29 h 36"/>
                <a:gd name="T12" fmla="*/ 17 w 55"/>
                <a:gd name="T13" fmla="*/ 31 h 36"/>
                <a:gd name="T14" fmla="*/ 17 w 55"/>
                <a:gd name="T15" fmla="*/ 31 h 36"/>
                <a:gd name="T16" fmla="*/ 27 w 55"/>
                <a:gd name="T17" fmla="*/ 47 h 36"/>
                <a:gd name="T18" fmla="*/ 75 w 55"/>
                <a:gd name="T19" fmla="*/ 68 h 36"/>
                <a:gd name="T20" fmla="*/ 85 w 55"/>
                <a:gd name="T21" fmla="*/ 60 h 36"/>
                <a:gd name="T22" fmla="*/ 85 w 55"/>
                <a:gd name="T23" fmla="*/ 60 h 36"/>
                <a:gd name="T24" fmla="*/ 89 w 55"/>
                <a:gd name="T25" fmla="*/ 60 h 36"/>
                <a:gd name="T26" fmla="*/ 102 w 55"/>
                <a:gd name="T27" fmla="*/ 51 h 36"/>
                <a:gd name="T28" fmla="*/ 102 w 55"/>
                <a:gd name="T29" fmla="*/ 51 h 36"/>
                <a:gd name="T30" fmla="*/ 106 w 55"/>
                <a:gd name="T31" fmla="*/ 49 h 36"/>
                <a:gd name="T32" fmla="*/ 102 w 55"/>
                <a:gd name="T33" fmla="*/ 43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5" h="36">
                  <a:moveTo>
                    <a:pt x="53" y="22"/>
                  </a:moveTo>
                  <a:cubicBezTo>
                    <a:pt x="2" y="0"/>
                    <a:pt x="2" y="0"/>
                    <a:pt x="2" y="0"/>
                  </a:cubicBezTo>
                  <a:cubicBezTo>
                    <a:pt x="1" y="0"/>
                    <a:pt x="0" y="0"/>
                    <a:pt x="0" y="1"/>
                  </a:cubicBezTo>
                  <a:cubicBezTo>
                    <a:pt x="0" y="2"/>
                    <a:pt x="0" y="3"/>
                    <a:pt x="1" y="4"/>
                  </a:cubicBezTo>
                  <a:cubicBezTo>
                    <a:pt x="2" y="5"/>
                    <a:pt x="3" y="7"/>
                    <a:pt x="5" y="10"/>
                  </a:cubicBezTo>
                  <a:cubicBezTo>
                    <a:pt x="7" y="13"/>
                    <a:pt x="7" y="14"/>
                    <a:pt x="8" y="15"/>
                  </a:cubicBezTo>
                  <a:cubicBezTo>
                    <a:pt x="9" y="16"/>
                    <a:pt x="9" y="16"/>
                    <a:pt x="9" y="16"/>
                  </a:cubicBezTo>
                  <a:cubicBezTo>
                    <a:pt x="9" y="16"/>
                    <a:pt x="9" y="16"/>
                    <a:pt x="9" y="16"/>
                  </a:cubicBezTo>
                  <a:cubicBezTo>
                    <a:pt x="9" y="19"/>
                    <a:pt x="11" y="23"/>
                    <a:pt x="14" y="24"/>
                  </a:cubicBezTo>
                  <a:cubicBezTo>
                    <a:pt x="39" y="35"/>
                    <a:pt x="39" y="35"/>
                    <a:pt x="39" y="35"/>
                  </a:cubicBezTo>
                  <a:cubicBezTo>
                    <a:pt x="42" y="36"/>
                    <a:pt x="44" y="34"/>
                    <a:pt x="44" y="31"/>
                  </a:cubicBezTo>
                  <a:cubicBezTo>
                    <a:pt x="44" y="31"/>
                    <a:pt x="44" y="31"/>
                    <a:pt x="44" y="31"/>
                  </a:cubicBezTo>
                  <a:cubicBezTo>
                    <a:pt x="46" y="31"/>
                    <a:pt x="46" y="31"/>
                    <a:pt x="46" y="31"/>
                  </a:cubicBezTo>
                  <a:cubicBezTo>
                    <a:pt x="47" y="31"/>
                    <a:pt x="52" y="27"/>
                    <a:pt x="53" y="26"/>
                  </a:cubicBezTo>
                  <a:cubicBezTo>
                    <a:pt x="53" y="26"/>
                    <a:pt x="53" y="26"/>
                    <a:pt x="53" y="26"/>
                  </a:cubicBezTo>
                  <a:cubicBezTo>
                    <a:pt x="54" y="26"/>
                    <a:pt x="55" y="26"/>
                    <a:pt x="55" y="25"/>
                  </a:cubicBezTo>
                  <a:cubicBezTo>
                    <a:pt x="55" y="24"/>
                    <a:pt x="54" y="23"/>
                    <a:pt x="5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20">
              <a:extLst>
                <a:ext uri="{FF2B5EF4-FFF2-40B4-BE49-F238E27FC236}">
                  <a16:creationId xmlns:a16="http://schemas.microsoft.com/office/drawing/2014/main" id="{FBFCA507-5B9A-4EF9-A969-7946687B8248}"/>
                </a:ext>
              </a:extLst>
            </p:cNvPr>
            <p:cNvSpPr/>
            <p:nvPr/>
          </p:nvSpPr>
          <p:spPr bwMode="auto">
            <a:xfrm>
              <a:off x="7539932" y="1763010"/>
              <a:ext cx="122113" cy="54050"/>
            </a:xfrm>
            <a:custGeom>
              <a:avLst/>
              <a:gdLst>
                <a:gd name="T0" fmla="*/ 104 w 56"/>
                <a:gd name="T1" fmla="*/ 44 h 29"/>
                <a:gd name="T2" fmla="*/ 4 w 56"/>
                <a:gd name="T3" fmla="*/ 0 h 29"/>
                <a:gd name="T4" fmla="*/ 0 w 56"/>
                <a:gd name="T5" fmla="*/ 4 h 29"/>
                <a:gd name="T6" fmla="*/ 4 w 56"/>
                <a:gd name="T7" fmla="*/ 12 h 29"/>
                <a:gd name="T8" fmla="*/ 104 w 56"/>
                <a:gd name="T9" fmla="*/ 56 h 29"/>
                <a:gd name="T10" fmla="*/ 108 w 56"/>
                <a:gd name="T11" fmla="*/ 52 h 29"/>
                <a:gd name="T12" fmla="*/ 104 w 56"/>
                <a:gd name="T13" fmla="*/ 44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29">
                  <a:moveTo>
                    <a:pt x="54" y="23"/>
                  </a:moveTo>
                  <a:cubicBezTo>
                    <a:pt x="2" y="0"/>
                    <a:pt x="2" y="0"/>
                    <a:pt x="2" y="0"/>
                  </a:cubicBezTo>
                  <a:cubicBezTo>
                    <a:pt x="1" y="0"/>
                    <a:pt x="0" y="1"/>
                    <a:pt x="0" y="2"/>
                  </a:cubicBezTo>
                  <a:cubicBezTo>
                    <a:pt x="0" y="4"/>
                    <a:pt x="1" y="6"/>
                    <a:pt x="2" y="6"/>
                  </a:cubicBezTo>
                  <a:cubicBezTo>
                    <a:pt x="54" y="29"/>
                    <a:pt x="54" y="29"/>
                    <a:pt x="54" y="29"/>
                  </a:cubicBezTo>
                  <a:cubicBezTo>
                    <a:pt x="55" y="29"/>
                    <a:pt x="56" y="28"/>
                    <a:pt x="56" y="27"/>
                  </a:cubicBezTo>
                  <a:cubicBezTo>
                    <a:pt x="56" y="25"/>
                    <a:pt x="55" y="23"/>
                    <a:pt x="54"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21">
              <a:extLst>
                <a:ext uri="{FF2B5EF4-FFF2-40B4-BE49-F238E27FC236}">
                  <a16:creationId xmlns:a16="http://schemas.microsoft.com/office/drawing/2014/main" id="{75A38139-BC60-4F0A-9ECA-64DC957F49F4}"/>
                </a:ext>
              </a:extLst>
            </p:cNvPr>
            <p:cNvSpPr>
              <a:spLocks noEditPoints="1"/>
            </p:cNvSpPr>
            <p:nvPr/>
          </p:nvSpPr>
          <p:spPr bwMode="auto">
            <a:xfrm>
              <a:off x="7466438" y="1405895"/>
              <a:ext cx="291714" cy="388967"/>
            </a:xfrm>
            <a:custGeom>
              <a:avLst/>
              <a:gdLst>
                <a:gd name="T0" fmla="*/ 141 w 134"/>
                <a:gd name="T1" fmla="*/ 19 h 209"/>
                <a:gd name="T2" fmla="*/ 40 w 134"/>
                <a:gd name="T3" fmla="*/ 17 h 209"/>
                <a:gd name="T4" fmla="*/ 0 w 134"/>
                <a:gd name="T5" fmla="*/ 106 h 209"/>
                <a:gd name="T6" fmla="*/ 31 w 134"/>
                <a:gd name="T7" fmla="*/ 231 h 209"/>
                <a:gd name="T8" fmla="*/ 48 w 134"/>
                <a:gd name="T9" fmla="*/ 285 h 209"/>
                <a:gd name="T10" fmla="*/ 65 w 134"/>
                <a:gd name="T11" fmla="*/ 355 h 209"/>
                <a:gd name="T12" fmla="*/ 77 w 134"/>
                <a:gd name="T13" fmla="*/ 363 h 209"/>
                <a:gd name="T14" fmla="*/ 129 w 134"/>
                <a:gd name="T15" fmla="*/ 384 h 209"/>
                <a:gd name="T16" fmla="*/ 168 w 134"/>
                <a:gd name="T17" fmla="*/ 401 h 209"/>
                <a:gd name="T18" fmla="*/ 175 w 134"/>
                <a:gd name="T19" fmla="*/ 401 h 209"/>
                <a:gd name="T20" fmla="*/ 196 w 134"/>
                <a:gd name="T21" fmla="*/ 366 h 209"/>
                <a:gd name="T22" fmla="*/ 214 w 134"/>
                <a:gd name="T23" fmla="*/ 322 h 209"/>
                <a:gd name="T24" fmla="*/ 221 w 134"/>
                <a:gd name="T25" fmla="*/ 310 h 209"/>
                <a:gd name="T26" fmla="*/ 256 w 134"/>
                <a:gd name="T27" fmla="*/ 218 h 209"/>
                <a:gd name="T28" fmla="*/ 248 w 134"/>
                <a:gd name="T29" fmla="*/ 147 h 209"/>
                <a:gd name="T30" fmla="*/ 110 w 134"/>
                <a:gd name="T31" fmla="*/ 349 h 209"/>
                <a:gd name="T32" fmla="*/ 125 w 134"/>
                <a:gd name="T33" fmla="*/ 260 h 209"/>
                <a:gd name="T34" fmla="*/ 131 w 134"/>
                <a:gd name="T35" fmla="*/ 359 h 209"/>
                <a:gd name="T36" fmla="*/ 235 w 134"/>
                <a:gd name="T37" fmla="*/ 208 h 209"/>
                <a:gd name="T38" fmla="*/ 202 w 134"/>
                <a:gd name="T39" fmla="*/ 289 h 209"/>
                <a:gd name="T40" fmla="*/ 194 w 134"/>
                <a:gd name="T41" fmla="*/ 301 h 209"/>
                <a:gd name="T42" fmla="*/ 173 w 134"/>
                <a:gd name="T43" fmla="*/ 355 h 209"/>
                <a:gd name="T44" fmla="*/ 166 w 134"/>
                <a:gd name="T45" fmla="*/ 374 h 209"/>
                <a:gd name="T46" fmla="*/ 131 w 134"/>
                <a:gd name="T47" fmla="*/ 245 h 209"/>
                <a:gd name="T48" fmla="*/ 94 w 134"/>
                <a:gd name="T49" fmla="*/ 343 h 209"/>
                <a:gd name="T50" fmla="*/ 73 w 134"/>
                <a:gd name="T51" fmla="*/ 310 h 209"/>
                <a:gd name="T52" fmla="*/ 54 w 134"/>
                <a:gd name="T53" fmla="*/ 239 h 209"/>
                <a:gd name="T54" fmla="*/ 46 w 134"/>
                <a:gd name="T55" fmla="*/ 214 h 209"/>
                <a:gd name="T56" fmla="*/ 23 w 134"/>
                <a:gd name="T57" fmla="*/ 112 h 209"/>
                <a:gd name="T58" fmla="*/ 131 w 134"/>
                <a:gd name="T59" fmla="*/ 40 h 209"/>
                <a:gd name="T60" fmla="*/ 206 w 134"/>
                <a:gd name="T61" fmla="*/ 108 h 209"/>
                <a:gd name="T62" fmla="*/ 235 w 134"/>
                <a:gd name="T63" fmla="*/ 201 h 2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4" h="209">
                  <a:moveTo>
                    <a:pt x="116" y="50"/>
                  </a:moveTo>
                  <a:cubicBezTo>
                    <a:pt x="104" y="31"/>
                    <a:pt x="90" y="18"/>
                    <a:pt x="73" y="10"/>
                  </a:cubicBezTo>
                  <a:cubicBezTo>
                    <a:pt x="69" y="7"/>
                    <a:pt x="69" y="7"/>
                    <a:pt x="69" y="7"/>
                  </a:cubicBezTo>
                  <a:cubicBezTo>
                    <a:pt x="50" y="0"/>
                    <a:pt x="33" y="1"/>
                    <a:pt x="21" y="9"/>
                  </a:cubicBezTo>
                  <a:cubicBezTo>
                    <a:pt x="8" y="18"/>
                    <a:pt x="1" y="33"/>
                    <a:pt x="0" y="53"/>
                  </a:cubicBezTo>
                  <a:cubicBezTo>
                    <a:pt x="0" y="55"/>
                    <a:pt x="0" y="55"/>
                    <a:pt x="0" y="55"/>
                  </a:cubicBezTo>
                  <a:cubicBezTo>
                    <a:pt x="0" y="78"/>
                    <a:pt x="7" y="96"/>
                    <a:pt x="13" y="113"/>
                  </a:cubicBezTo>
                  <a:cubicBezTo>
                    <a:pt x="14" y="115"/>
                    <a:pt x="15" y="118"/>
                    <a:pt x="16" y="120"/>
                  </a:cubicBezTo>
                  <a:cubicBezTo>
                    <a:pt x="17" y="122"/>
                    <a:pt x="17" y="124"/>
                    <a:pt x="18" y="126"/>
                  </a:cubicBezTo>
                  <a:cubicBezTo>
                    <a:pt x="21" y="133"/>
                    <a:pt x="24" y="141"/>
                    <a:pt x="25" y="148"/>
                  </a:cubicBezTo>
                  <a:cubicBezTo>
                    <a:pt x="26" y="151"/>
                    <a:pt x="26" y="155"/>
                    <a:pt x="27" y="158"/>
                  </a:cubicBezTo>
                  <a:cubicBezTo>
                    <a:pt x="27" y="167"/>
                    <a:pt x="28" y="176"/>
                    <a:pt x="34" y="184"/>
                  </a:cubicBezTo>
                  <a:cubicBezTo>
                    <a:pt x="36" y="186"/>
                    <a:pt x="36" y="186"/>
                    <a:pt x="36" y="186"/>
                  </a:cubicBezTo>
                  <a:cubicBezTo>
                    <a:pt x="40" y="188"/>
                    <a:pt x="40" y="188"/>
                    <a:pt x="40" y="188"/>
                  </a:cubicBezTo>
                  <a:cubicBezTo>
                    <a:pt x="45" y="190"/>
                    <a:pt x="49" y="192"/>
                    <a:pt x="54" y="194"/>
                  </a:cubicBezTo>
                  <a:cubicBezTo>
                    <a:pt x="58" y="196"/>
                    <a:pt x="63" y="197"/>
                    <a:pt x="67" y="199"/>
                  </a:cubicBezTo>
                  <a:cubicBezTo>
                    <a:pt x="75" y="203"/>
                    <a:pt x="81" y="205"/>
                    <a:pt x="87" y="208"/>
                  </a:cubicBezTo>
                  <a:cubicBezTo>
                    <a:pt x="87" y="208"/>
                    <a:pt x="87" y="208"/>
                    <a:pt x="87" y="208"/>
                  </a:cubicBezTo>
                  <a:cubicBezTo>
                    <a:pt x="89" y="209"/>
                    <a:pt x="89" y="209"/>
                    <a:pt x="89" y="209"/>
                  </a:cubicBezTo>
                  <a:cubicBezTo>
                    <a:pt x="91" y="208"/>
                    <a:pt x="91" y="208"/>
                    <a:pt x="91" y="208"/>
                  </a:cubicBezTo>
                  <a:cubicBezTo>
                    <a:pt x="95" y="206"/>
                    <a:pt x="99" y="203"/>
                    <a:pt x="101" y="196"/>
                  </a:cubicBezTo>
                  <a:cubicBezTo>
                    <a:pt x="101" y="194"/>
                    <a:pt x="101" y="192"/>
                    <a:pt x="102" y="190"/>
                  </a:cubicBezTo>
                  <a:cubicBezTo>
                    <a:pt x="102" y="187"/>
                    <a:pt x="102" y="184"/>
                    <a:pt x="103" y="182"/>
                  </a:cubicBezTo>
                  <a:cubicBezTo>
                    <a:pt x="105" y="176"/>
                    <a:pt x="108" y="171"/>
                    <a:pt x="111" y="167"/>
                  </a:cubicBezTo>
                  <a:cubicBezTo>
                    <a:pt x="112" y="165"/>
                    <a:pt x="113" y="164"/>
                    <a:pt x="114" y="163"/>
                  </a:cubicBezTo>
                  <a:cubicBezTo>
                    <a:pt x="115" y="161"/>
                    <a:pt x="115" y="161"/>
                    <a:pt x="115" y="161"/>
                  </a:cubicBezTo>
                  <a:cubicBezTo>
                    <a:pt x="119" y="155"/>
                    <a:pt x="123" y="150"/>
                    <a:pt x="126" y="143"/>
                  </a:cubicBezTo>
                  <a:cubicBezTo>
                    <a:pt x="130" y="136"/>
                    <a:pt x="132" y="127"/>
                    <a:pt x="133" y="113"/>
                  </a:cubicBezTo>
                  <a:cubicBezTo>
                    <a:pt x="133" y="108"/>
                    <a:pt x="133" y="108"/>
                    <a:pt x="133" y="108"/>
                  </a:cubicBezTo>
                  <a:cubicBezTo>
                    <a:pt x="134" y="98"/>
                    <a:pt x="132" y="87"/>
                    <a:pt x="129" y="76"/>
                  </a:cubicBezTo>
                  <a:cubicBezTo>
                    <a:pt x="125" y="66"/>
                    <a:pt x="121" y="58"/>
                    <a:pt x="116" y="50"/>
                  </a:cubicBezTo>
                  <a:close/>
                  <a:moveTo>
                    <a:pt x="57" y="181"/>
                  </a:moveTo>
                  <a:cubicBezTo>
                    <a:pt x="55" y="164"/>
                    <a:pt x="56" y="140"/>
                    <a:pt x="62" y="135"/>
                  </a:cubicBezTo>
                  <a:cubicBezTo>
                    <a:pt x="62" y="135"/>
                    <a:pt x="63" y="134"/>
                    <a:pt x="65" y="135"/>
                  </a:cubicBezTo>
                  <a:cubicBezTo>
                    <a:pt x="79" y="140"/>
                    <a:pt x="75" y="173"/>
                    <a:pt x="72" y="188"/>
                  </a:cubicBezTo>
                  <a:cubicBezTo>
                    <a:pt x="71" y="187"/>
                    <a:pt x="69" y="187"/>
                    <a:pt x="68" y="186"/>
                  </a:cubicBezTo>
                  <a:cubicBezTo>
                    <a:pt x="64" y="184"/>
                    <a:pt x="61" y="183"/>
                    <a:pt x="57" y="181"/>
                  </a:cubicBezTo>
                  <a:close/>
                  <a:moveTo>
                    <a:pt x="122" y="108"/>
                  </a:moveTo>
                  <a:cubicBezTo>
                    <a:pt x="121" y="119"/>
                    <a:pt x="119" y="127"/>
                    <a:pt x="116" y="133"/>
                  </a:cubicBezTo>
                  <a:cubicBezTo>
                    <a:pt x="112" y="139"/>
                    <a:pt x="109" y="145"/>
                    <a:pt x="105" y="150"/>
                  </a:cubicBezTo>
                  <a:cubicBezTo>
                    <a:pt x="104" y="152"/>
                    <a:pt x="104" y="152"/>
                    <a:pt x="104" y="152"/>
                  </a:cubicBezTo>
                  <a:cubicBezTo>
                    <a:pt x="103" y="153"/>
                    <a:pt x="102" y="154"/>
                    <a:pt x="101" y="156"/>
                  </a:cubicBezTo>
                  <a:cubicBezTo>
                    <a:pt x="98" y="160"/>
                    <a:pt x="94" y="166"/>
                    <a:pt x="92" y="173"/>
                  </a:cubicBezTo>
                  <a:cubicBezTo>
                    <a:pt x="91" y="177"/>
                    <a:pt x="91" y="180"/>
                    <a:pt x="90" y="184"/>
                  </a:cubicBezTo>
                  <a:cubicBezTo>
                    <a:pt x="90" y="186"/>
                    <a:pt x="90" y="187"/>
                    <a:pt x="89" y="189"/>
                  </a:cubicBezTo>
                  <a:cubicBezTo>
                    <a:pt x="89" y="191"/>
                    <a:pt x="87" y="193"/>
                    <a:pt x="86" y="194"/>
                  </a:cubicBezTo>
                  <a:cubicBezTo>
                    <a:pt x="84" y="193"/>
                    <a:pt x="82" y="192"/>
                    <a:pt x="80" y="191"/>
                  </a:cubicBezTo>
                  <a:cubicBezTo>
                    <a:pt x="82" y="181"/>
                    <a:pt x="90" y="136"/>
                    <a:pt x="68" y="127"/>
                  </a:cubicBezTo>
                  <a:cubicBezTo>
                    <a:pt x="63" y="125"/>
                    <a:pt x="59" y="127"/>
                    <a:pt x="57" y="129"/>
                  </a:cubicBezTo>
                  <a:cubicBezTo>
                    <a:pt x="47" y="136"/>
                    <a:pt x="47" y="164"/>
                    <a:pt x="49" y="178"/>
                  </a:cubicBezTo>
                  <a:cubicBezTo>
                    <a:pt x="46" y="177"/>
                    <a:pt x="43" y="176"/>
                    <a:pt x="41" y="175"/>
                  </a:cubicBezTo>
                  <a:cubicBezTo>
                    <a:pt x="39" y="171"/>
                    <a:pt x="39" y="166"/>
                    <a:pt x="38" y="161"/>
                  </a:cubicBezTo>
                  <a:cubicBezTo>
                    <a:pt x="38" y="157"/>
                    <a:pt x="37" y="153"/>
                    <a:pt x="36" y="149"/>
                  </a:cubicBezTo>
                  <a:cubicBezTo>
                    <a:pt x="34" y="140"/>
                    <a:pt x="31" y="132"/>
                    <a:pt x="28" y="124"/>
                  </a:cubicBezTo>
                  <a:cubicBezTo>
                    <a:pt x="28" y="122"/>
                    <a:pt x="27" y="120"/>
                    <a:pt x="26" y="119"/>
                  </a:cubicBezTo>
                  <a:cubicBezTo>
                    <a:pt x="26" y="116"/>
                    <a:pt x="25" y="114"/>
                    <a:pt x="24" y="111"/>
                  </a:cubicBezTo>
                  <a:cubicBezTo>
                    <a:pt x="18" y="95"/>
                    <a:pt x="12" y="79"/>
                    <a:pt x="12" y="60"/>
                  </a:cubicBezTo>
                  <a:cubicBezTo>
                    <a:pt x="12" y="58"/>
                    <a:pt x="12" y="58"/>
                    <a:pt x="12" y="58"/>
                  </a:cubicBezTo>
                  <a:cubicBezTo>
                    <a:pt x="13" y="42"/>
                    <a:pt x="19" y="30"/>
                    <a:pt x="29" y="22"/>
                  </a:cubicBezTo>
                  <a:cubicBezTo>
                    <a:pt x="39" y="15"/>
                    <a:pt x="52" y="15"/>
                    <a:pt x="68" y="21"/>
                  </a:cubicBezTo>
                  <a:cubicBezTo>
                    <a:pt x="73" y="23"/>
                    <a:pt x="73" y="23"/>
                    <a:pt x="73" y="23"/>
                  </a:cubicBezTo>
                  <a:cubicBezTo>
                    <a:pt x="86" y="29"/>
                    <a:pt x="98" y="40"/>
                    <a:pt x="107" y="56"/>
                  </a:cubicBezTo>
                  <a:cubicBezTo>
                    <a:pt x="111" y="62"/>
                    <a:pt x="115" y="69"/>
                    <a:pt x="118" y="77"/>
                  </a:cubicBezTo>
                  <a:cubicBezTo>
                    <a:pt x="121" y="86"/>
                    <a:pt x="122" y="95"/>
                    <a:pt x="122" y="104"/>
                  </a:cubicBezTo>
                  <a:lnTo>
                    <a:pt x="122" y="10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4" name="组合 53">
            <a:extLst>
              <a:ext uri="{FF2B5EF4-FFF2-40B4-BE49-F238E27FC236}">
                <a16:creationId xmlns:a16="http://schemas.microsoft.com/office/drawing/2014/main" id="{94329AE1-60D6-40C9-B6FE-C0C5E72CA802}"/>
              </a:ext>
            </a:extLst>
          </p:cNvPr>
          <p:cNvGrpSpPr/>
          <p:nvPr/>
        </p:nvGrpSpPr>
        <p:grpSpPr>
          <a:xfrm>
            <a:off x="8313960" y="3479345"/>
            <a:ext cx="1510583" cy="1213229"/>
            <a:chOff x="6342547" y="2242704"/>
            <a:chExt cx="1510583" cy="1213229"/>
          </a:xfrm>
        </p:grpSpPr>
        <p:sp>
          <p:nvSpPr>
            <p:cNvPr id="55" name="Freeform 24">
              <a:extLst>
                <a:ext uri="{FF2B5EF4-FFF2-40B4-BE49-F238E27FC236}">
                  <a16:creationId xmlns:a16="http://schemas.microsoft.com/office/drawing/2014/main" id="{50B11095-2E39-4FAB-A64F-D8EEC03A93E1}"/>
                </a:ext>
              </a:extLst>
            </p:cNvPr>
            <p:cNvSpPr/>
            <p:nvPr/>
          </p:nvSpPr>
          <p:spPr bwMode="auto">
            <a:xfrm>
              <a:off x="6342547" y="3293783"/>
              <a:ext cx="1510582" cy="162150"/>
            </a:xfrm>
            <a:custGeom>
              <a:avLst/>
              <a:gdLst>
                <a:gd name="T0" fmla="*/ 0 w 1335"/>
                <a:gd name="T1" fmla="*/ 77 h 168"/>
                <a:gd name="T2" fmla="*/ 840 w 1335"/>
                <a:gd name="T3" fmla="*/ 168 h 168"/>
                <a:gd name="T4" fmla="*/ 1335 w 1335"/>
                <a:gd name="T5" fmla="*/ 85 h 168"/>
                <a:gd name="T6" fmla="*/ 651 w 1335"/>
                <a:gd name="T7" fmla="*/ 0 h 168"/>
                <a:gd name="T8" fmla="*/ 0 w 1335"/>
                <a:gd name="T9" fmla="*/ 77 h 168"/>
              </a:gdLst>
              <a:ahLst/>
              <a:cxnLst>
                <a:cxn ang="0">
                  <a:pos x="T0" y="T1"/>
                </a:cxn>
                <a:cxn ang="0">
                  <a:pos x="T2" y="T3"/>
                </a:cxn>
                <a:cxn ang="0">
                  <a:pos x="T4" y="T5"/>
                </a:cxn>
                <a:cxn ang="0">
                  <a:pos x="T6" y="T7"/>
                </a:cxn>
                <a:cxn ang="0">
                  <a:pos x="T8" y="T9"/>
                </a:cxn>
              </a:cxnLst>
              <a:rect l="0" t="0" r="r" b="b"/>
              <a:pathLst>
                <a:path w="1335" h="168">
                  <a:moveTo>
                    <a:pt x="0" y="77"/>
                  </a:moveTo>
                  <a:lnTo>
                    <a:pt x="840" y="168"/>
                  </a:lnTo>
                  <a:lnTo>
                    <a:pt x="1335" y="85"/>
                  </a:lnTo>
                  <a:lnTo>
                    <a:pt x="651" y="0"/>
                  </a:lnTo>
                  <a:lnTo>
                    <a:pt x="0" y="77"/>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grpSp>
          <p:nvGrpSpPr>
            <p:cNvPr id="56" name="组合 55">
              <a:extLst>
                <a:ext uri="{FF2B5EF4-FFF2-40B4-BE49-F238E27FC236}">
                  <a16:creationId xmlns:a16="http://schemas.microsoft.com/office/drawing/2014/main" id="{081FBAB9-7845-4AC9-802F-AF36020C5A80}"/>
                </a:ext>
              </a:extLst>
            </p:cNvPr>
            <p:cNvGrpSpPr/>
            <p:nvPr/>
          </p:nvGrpSpPr>
          <p:grpSpPr>
            <a:xfrm>
              <a:off x="6342547" y="2242704"/>
              <a:ext cx="1510583" cy="1133119"/>
              <a:chOff x="6342547" y="2242704"/>
              <a:chExt cx="1510583" cy="1133119"/>
            </a:xfrm>
          </p:grpSpPr>
          <p:sp>
            <p:nvSpPr>
              <p:cNvPr id="57" name="Freeform 22">
                <a:extLst>
                  <a:ext uri="{FF2B5EF4-FFF2-40B4-BE49-F238E27FC236}">
                    <a16:creationId xmlns:a16="http://schemas.microsoft.com/office/drawing/2014/main" id="{C982FFC2-8D0F-48D0-BB00-887C9D75A1A3}"/>
                  </a:ext>
                </a:extLst>
              </p:cNvPr>
              <p:cNvSpPr/>
              <p:nvPr/>
            </p:nvSpPr>
            <p:spPr bwMode="auto">
              <a:xfrm>
                <a:off x="7078617" y="2243669"/>
                <a:ext cx="774513" cy="1132154"/>
              </a:xfrm>
              <a:custGeom>
                <a:avLst/>
                <a:gdLst>
                  <a:gd name="T0" fmla="*/ 684 w 684"/>
                  <a:gd name="T1" fmla="*/ 1174 h 1174"/>
                  <a:gd name="T2" fmla="*/ 0 w 684"/>
                  <a:gd name="T3" fmla="*/ 1091 h 1174"/>
                  <a:gd name="T4" fmla="*/ 0 w 684"/>
                  <a:gd name="T5" fmla="*/ 0 h 1174"/>
                  <a:gd name="T6" fmla="*/ 684 w 684"/>
                  <a:gd name="T7" fmla="*/ 294 h 1174"/>
                  <a:gd name="T8" fmla="*/ 684 w 684"/>
                  <a:gd name="T9" fmla="*/ 1174 h 1174"/>
                </a:gdLst>
                <a:ahLst/>
                <a:cxnLst>
                  <a:cxn ang="0">
                    <a:pos x="T0" y="T1"/>
                  </a:cxn>
                  <a:cxn ang="0">
                    <a:pos x="T2" y="T3"/>
                  </a:cxn>
                  <a:cxn ang="0">
                    <a:pos x="T4" y="T5"/>
                  </a:cxn>
                  <a:cxn ang="0">
                    <a:pos x="T6" y="T7"/>
                  </a:cxn>
                  <a:cxn ang="0">
                    <a:pos x="T8" y="T9"/>
                  </a:cxn>
                </a:cxnLst>
                <a:rect l="0" t="0" r="r" b="b"/>
                <a:pathLst>
                  <a:path w="684" h="1174">
                    <a:moveTo>
                      <a:pt x="684" y="1174"/>
                    </a:moveTo>
                    <a:lnTo>
                      <a:pt x="0" y="1091"/>
                    </a:lnTo>
                    <a:lnTo>
                      <a:pt x="0" y="0"/>
                    </a:lnTo>
                    <a:lnTo>
                      <a:pt x="684" y="294"/>
                    </a:lnTo>
                    <a:lnTo>
                      <a:pt x="684" y="117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58" name="Freeform 23">
                <a:extLst>
                  <a:ext uri="{FF2B5EF4-FFF2-40B4-BE49-F238E27FC236}">
                    <a16:creationId xmlns:a16="http://schemas.microsoft.com/office/drawing/2014/main" id="{94839E0B-35B1-4F3D-A472-C593B7919EDE}"/>
                  </a:ext>
                </a:extLst>
              </p:cNvPr>
              <p:cNvSpPr/>
              <p:nvPr/>
            </p:nvSpPr>
            <p:spPr bwMode="auto">
              <a:xfrm>
                <a:off x="6342547" y="2242704"/>
                <a:ext cx="736070" cy="1125398"/>
              </a:xfrm>
              <a:custGeom>
                <a:avLst/>
                <a:gdLst>
                  <a:gd name="T0" fmla="*/ 0 w 651"/>
                  <a:gd name="T1" fmla="*/ 1166 h 1166"/>
                  <a:gd name="T2" fmla="*/ 651 w 651"/>
                  <a:gd name="T3" fmla="*/ 1091 h 1166"/>
                  <a:gd name="T4" fmla="*/ 651 w 651"/>
                  <a:gd name="T5" fmla="*/ 0 h 1166"/>
                  <a:gd name="T6" fmla="*/ 0 w 651"/>
                  <a:gd name="T7" fmla="*/ 269 h 1166"/>
                  <a:gd name="T8" fmla="*/ 0 w 651"/>
                  <a:gd name="T9" fmla="*/ 1166 h 11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1" h="1166">
                    <a:moveTo>
                      <a:pt x="0" y="1166"/>
                    </a:moveTo>
                    <a:lnTo>
                      <a:pt x="651" y="1091"/>
                    </a:lnTo>
                    <a:lnTo>
                      <a:pt x="651" y="0"/>
                    </a:lnTo>
                    <a:lnTo>
                      <a:pt x="0" y="269"/>
                    </a:lnTo>
                    <a:lnTo>
                      <a:pt x="0" y="116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Freeform 25">
                <a:extLst>
                  <a:ext uri="{FF2B5EF4-FFF2-40B4-BE49-F238E27FC236}">
                    <a16:creationId xmlns:a16="http://schemas.microsoft.com/office/drawing/2014/main" id="{9162927F-31D9-4F09-9815-7BD104590D1E}"/>
                  </a:ext>
                </a:extLst>
              </p:cNvPr>
              <p:cNvSpPr>
                <a:spLocks noEditPoints="1"/>
              </p:cNvSpPr>
              <p:nvPr/>
            </p:nvSpPr>
            <p:spPr bwMode="auto">
              <a:xfrm>
                <a:off x="6504234" y="2590168"/>
                <a:ext cx="439833" cy="478728"/>
              </a:xfrm>
              <a:custGeom>
                <a:avLst/>
                <a:gdLst>
                  <a:gd name="T0" fmla="*/ 0 w 389"/>
                  <a:gd name="T1" fmla="*/ 173 h 496"/>
                  <a:gd name="T2" fmla="*/ 0 w 389"/>
                  <a:gd name="T3" fmla="*/ 496 h 496"/>
                  <a:gd name="T4" fmla="*/ 389 w 389"/>
                  <a:gd name="T5" fmla="*/ 396 h 496"/>
                  <a:gd name="T6" fmla="*/ 389 w 389"/>
                  <a:gd name="T7" fmla="*/ 0 h 496"/>
                  <a:gd name="T8" fmla="*/ 0 w 389"/>
                  <a:gd name="T9" fmla="*/ 173 h 496"/>
                  <a:gd name="T10" fmla="*/ 375 w 389"/>
                  <a:gd name="T11" fmla="*/ 36 h 496"/>
                  <a:gd name="T12" fmla="*/ 273 w 389"/>
                  <a:gd name="T13" fmla="*/ 223 h 496"/>
                  <a:gd name="T14" fmla="*/ 377 w 389"/>
                  <a:gd name="T15" fmla="*/ 381 h 496"/>
                  <a:gd name="T16" fmla="*/ 377 w 389"/>
                  <a:gd name="T17" fmla="*/ 381 h 496"/>
                  <a:gd name="T18" fmla="*/ 256 w 389"/>
                  <a:gd name="T19" fmla="*/ 248 h 496"/>
                  <a:gd name="T20" fmla="*/ 188 w 389"/>
                  <a:gd name="T21" fmla="*/ 340 h 496"/>
                  <a:gd name="T22" fmla="*/ 132 w 389"/>
                  <a:gd name="T23" fmla="*/ 298 h 496"/>
                  <a:gd name="T24" fmla="*/ 13 w 389"/>
                  <a:gd name="T25" fmla="*/ 462 h 496"/>
                  <a:gd name="T26" fmla="*/ 13 w 389"/>
                  <a:gd name="T27" fmla="*/ 462 h 496"/>
                  <a:gd name="T28" fmla="*/ 100 w 389"/>
                  <a:gd name="T29" fmla="*/ 281 h 496"/>
                  <a:gd name="T30" fmla="*/ 13 w 389"/>
                  <a:gd name="T31" fmla="*/ 192 h 496"/>
                  <a:gd name="T32" fmla="*/ 182 w 389"/>
                  <a:gd name="T33" fmla="*/ 294 h 496"/>
                  <a:gd name="T34" fmla="*/ 375 w 389"/>
                  <a:gd name="T35" fmla="*/ 36 h 496"/>
                  <a:gd name="T36" fmla="*/ 375 w 389"/>
                  <a:gd name="T37" fmla="*/ 36 h 4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89" h="496">
                    <a:moveTo>
                      <a:pt x="0" y="173"/>
                    </a:moveTo>
                    <a:lnTo>
                      <a:pt x="0" y="496"/>
                    </a:lnTo>
                    <a:lnTo>
                      <a:pt x="389" y="396"/>
                    </a:lnTo>
                    <a:lnTo>
                      <a:pt x="389" y="0"/>
                    </a:lnTo>
                    <a:lnTo>
                      <a:pt x="0" y="173"/>
                    </a:lnTo>
                    <a:close/>
                    <a:moveTo>
                      <a:pt x="375" y="36"/>
                    </a:moveTo>
                    <a:lnTo>
                      <a:pt x="273" y="223"/>
                    </a:lnTo>
                    <a:lnTo>
                      <a:pt x="377" y="381"/>
                    </a:lnTo>
                    <a:lnTo>
                      <a:pt x="256" y="248"/>
                    </a:lnTo>
                    <a:lnTo>
                      <a:pt x="188" y="340"/>
                    </a:lnTo>
                    <a:lnTo>
                      <a:pt x="132" y="298"/>
                    </a:lnTo>
                    <a:lnTo>
                      <a:pt x="13" y="462"/>
                    </a:lnTo>
                    <a:lnTo>
                      <a:pt x="100" y="281"/>
                    </a:lnTo>
                    <a:lnTo>
                      <a:pt x="13" y="192"/>
                    </a:lnTo>
                    <a:lnTo>
                      <a:pt x="182" y="294"/>
                    </a:lnTo>
                    <a:lnTo>
                      <a:pt x="375"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60" name="组合 59">
            <a:extLst>
              <a:ext uri="{FF2B5EF4-FFF2-40B4-BE49-F238E27FC236}">
                <a16:creationId xmlns:a16="http://schemas.microsoft.com/office/drawing/2014/main" id="{C57B8550-51EF-4329-BCBC-85D4328FC38A}"/>
              </a:ext>
            </a:extLst>
          </p:cNvPr>
          <p:cNvGrpSpPr/>
          <p:nvPr/>
        </p:nvGrpSpPr>
        <p:grpSpPr>
          <a:xfrm>
            <a:off x="7707918" y="4552623"/>
            <a:ext cx="2125670" cy="1600265"/>
            <a:chOff x="5736505" y="3315982"/>
            <a:chExt cx="2125670" cy="1600265"/>
          </a:xfrm>
        </p:grpSpPr>
        <p:sp>
          <p:nvSpPr>
            <p:cNvPr id="61" name="Freeform 26">
              <a:extLst>
                <a:ext uri="{FF2B5EF4-FFF2-40B4-BE49-F238E27FC236}">
                  <a16:creationId xmlns:a16="http://schemas.microsoft.com/office/drawing/2014/main" id="{5B8B7B3B-69A6-4C89-9511-7F258684643F}"/>
                </a:ext>
              </a:extLst>
            </p:cNvPr>
            <p:cNvSpPr/>
            <p:nvPr/>
          </p:nvSpPr>
          <p:spPr bwMode="auto">
            <a:xfrm>
              <a:off x="6767681" y="3315982"/>
              <a:ext cx="1094494" cy="1600265"/>
            </a:xfrm>
            <a:custGeom>
              <a:avLst/>
              <a:gdLst>
                <a:gd name="T0" fmla="*/ 968 w 968"/>
                <a:gd name="T1" fmla="*/ 1371 h 1658"/>
                <a:gd name="T2" fmla="*/ 0 w 968"/>
                <a:gd name="T3" fmla="*/ 1658 h 1658"/>
                <a:gd name="T4" fmla="*/ 0 w 968"/>
                <a:gd name="T5" fmla="*/ 0 h 1658"/>
                <a:gd name="T6" fmla="*/ 968 w 968"/>
                <a:gd name="T7" fmla="*/ 112 h 1658"/>
                <a:gd name="T8" fmla="*/ 968 w 968"/>
                <a:gd name="T9" fmla="*/ 1371 h 1658"/>
              </a:gdLst>
              <a:ahLst/>
              <a:cxnLst>
                <a:cxn ang="0">
                  <a:pos x="T0" y="T1"/>
                </a:cxn>
                <a:cxn ang="0">
                  <a:pos x="T2" y="T3"/>
                </a:cxn>
                <a:cxn ang="0">
                  <a:pos x="T4" y="T5"/>
                </a:cxn>
                <a:cxn ang="0">
                  <a:pos x="T6" y="T7"/>
                </a:cxn>
                <a:cxn ang="0">
                  <a:pos x="T8" y="T9"/>
                </a:cxn>
              </a:cxnLst>
              <a:rect l="0" t="0" r="r" b="b"/>
              <a:pathLst>
                <a:path w="968" h="1658">
                  <a:moveTo>
                    <a:pt x="968" y="1371"/>
                  </a:moveTo>
                  <a:lnTo>
                    <a:pt x="0" y="1658"/>
                  </a:lnTo>
                  <a:lnTo>
                    <a:pt x="0" y="0"/>
                  </a:lnTo>
                  <a:lnTo>
                    <a:pt x="968" y="112"/>
                  </a:lnTo>
                  <a:lnTo>
                    <a:pt x="968" y="1371"/>
                  </a:lnTo>
                  <a:close/>
                </a:path>
              </a:pathLst>
            </a:custGeom>
            <a:solidFill>
              <a:srgbClr val="0F2A59"/>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62" name="Freeform 27">
              <a:extLst>
                <a:ext uri="{FF2B5EF4-FFF2-40B4-BE49-F238E27FC236}">
                  <a16:creationId xmlns:a16="http://schemas.microsoft.com/office/drawing/2014/main" id="{1B91BD92-53B9-460A-8F5D-794773D4D01F}"/>
                </a:ext>
              </a:extLst>
            </p:cNvPr>
            <p:cNvSpPr/>
            <p:nvPr/>
          </p:nvSpPr>
          <p:spPr bwMode="auto">
            <a:xfrm>
              <a:off x="5736505" y="3315982"/>
              <a:ext cx="1031176" cy="1600265"/>
            </a:xfrm>
            <a:custGeom>
              <a:avLst/>
              <a:gdLst>
                <a:gd name="T0" fmla="*/ 0 w 912"/>
                <a:gd name="T1" fmla="*/ 1371 h 1658"/>
                <a:gd name="T2" fmla="*/ 912 w 912"/>
                <a:gd name="T3" fmla="*/ 1658 h 1658"/>
                <a:gd name="T4" fmla="*/ 912 w 912"/>
                <a:gd name="T5" fmla="*/ 0 h 1658"/>
                <a:gd name="T6" fmla="*/ 8 w 912"/>
                <a:gd name="T7" fmla="*/ 112 h 1658"/>
                <a:gd name="T8" fmla="*/ 0 w 912"/>
                <a:gd name="T9" fmla="*/ 1371 h 16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2" h="1658">
                  <a:moveTo>
                    <a:pt x="0" y="1371"/>
                  </a:moveTo>
                  <a:lnTo>
                    <a:pt x="912" y="1658"/>
                  </a:lnTo>
                  <a:lnTo>
                    <a:pt x="912" y="0"/>
                  </a:lnTo>
                  <a:lnTo>
                    <a:pt x="8" y="112"/>
                  </a:lnTo>
                  <a:lnTo>
                    <a:pt x="0" y="1371"/>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 name="Freeform 28">
              <a:extLst>
                <a:ext uri="{FF2B5EF4-FFF2-40B4-BE49-F238E27FC236}">
                  <a16:creationId xmlns:a16="http://schemas.microsoft.com/office/drawing/2014/main" id="{5681CFDB-3E84-4A5E-B19C-5B62E5CA289D}"/>
                </a:ext>
              </a:extLst>
            </p:cNvPr>
            <p:cNvSpPr/>
            <p:nvPr/>
          </p:nvSpPr>
          <p:spPr bwMode="auto">
            <a:xfrm>
              <a:off x="6974595" y="3671167"/>
              <a:ext cx="707803" cy="849357"/>
            </a:xfrm>
            <a:custGeom>
              <a:avLst/>
              <a:gdLst>
                <a:gd name="T0" fmla="*/ 601 w 325"/>
                <a:gd name="T1" fmla="*/ 626 h 457"/>
                <a:gd name="T2" fmla="*/ 499 w 325"/>
                <a:gd name="T3" fmla="*/ 570 h 457"/>
                <a:gd name="T4" fmla="*/ 456 w 325"/>
                <a:gd name="T5" fmla="*/ 549 h 457"/>
                <a:gd name="T6" fmla="*/ 422 w 325"/>
                <a:gd name="T7" fmla="*/ 449 h 457"/>
                <a:gd name="T8" fmla="*/ 456 w 325"/>
                <a:gd name="T9" fmla="*/ 341 h 457"/>
                <a:gd name="T10" fmla="*/ 485 w 325"/>
                <a:gd name="T11" fmla="*/ 273 h 457"/>
                <a:gd name="T12" fmla="*/ 476 w 325"/>
                <a:gd name="T13" fmla="*/ 229 h 457"/>
                <a:gd name="T14" fmla="*/ 476 w 325"/>
                <a:gd name="T15" fmla="*/ 231 h 457"/>
                <a:gd name="T16" fmla="*/ 476 w 325"/>
                <a:gd name="T17" fmla="*/ 229 h 457"/>
                <a:gd name="T18" fmla="*/ 476 w 325"/>
                <a:gd name="T19" fmla="*/ 229 h 457"/>
                <a:gd name="T20" fmla="*/ 476 w 325"/>
                <a:gd name="T21" fmla="*/ 227 h 457"/>
                <a:gd name="T22" fmla="*/ 478 w 325"/>
                <a:gd name="T23" fmla="*/ 214 h 457"/>
                <a:gd name="T24" fmla="*/ 478 w 325"/>
                <a:gd name="T25" fmla="*/ 212 h 457"/>
                <a:gd name="T26" fmla="*/ 478 w 325"/>
                <a:gd name="T27" fmla="*/ 200 h 457"/>
                <a:gd name="T28" fmla="*/ 478 w 325"/>
                <a:gd name="T29" fmla="*/ 200 h 457"/>
                <a:gd name="T30" fmla="*/ 478 w 325"/>
                <a:gd name="T31" fmla="*/ 200 h 457"/>
                <a:gd name="T32" fmla="*/ 478 w 325"/>
                <a:gd name="T33" fmla="*/ 198 h 457"/>
                <a:gd name="T34" fmla="*/ 478 w 325"/>
                <a:gd name="T35" fmla="*/ 198 h 457"/>
                <a:gd name="T36" fmla="*/ 478 w 325"/>
                <a:gd name="T37" fmla="*/ 198 h 457"/>
                <a:gd name="T38" fmla="*/ 478 w 325"/>
                <a:gd name="T39" fmla="*/ 196 h 457"/>
                <a:gd name="T40" fmla="*/ 478 w 325"/>
                <a:gd name="T41" fmla="*/ 196 h 457"/>
                <a:gd name="T42" fmla="*/ 478 w 325"/>
                <a:gd name="T43" fmla="*/ 196 h 457"/>
                <a:gd name="T44" fmla="*/ 474 w 325"/>
                <a:gd name="T45" fmla="*/ 119 h 457"/>
                <a:gd name="T46" fmla="*/ 198 w 325"/>
                <a:gd name="T47" fmla="*/ 119 h 457"/>
                <a:gd name="T48" fmla="*/ 195 w 325"/>
                <a:gd name="T49" fmla="*/ 196 h 457"/>
                <a:gd name="T50" fmla="*/ 195 w 325"/>
                <a:gd name="T51" fmla="*/ 196 h 457"/>
                <a:gd name="T52" fmla="*/ 195 w 325"/>
                <a:gd name="T53" fmla="*/ 196 h 457"/>
                <a:gd name="T54" fmla="*/ 195 w 325"/>
                <a:gd name="T55" fmla="*/ 200 h 457"/>
                <a:gd name="T56" fmla="*/ 195 w 325"/>
                <a:gd name="T57" fmla="*/ 200 h 457"/>
                <a:gd name="T58" fmla="*/ 195 w 325"/>
                <a:gd name="T59" fmla="*/ 200 h 457"/>
                <a:gd name="T60" fmla="*/ 195 w 325"/>
                <a:gd name="T61" fmla="*/ 202 h 457"/>
                <a:gd name="T62" fmla="*/ 195 w 325"/>
                <a:gd name="T63" fmla="*/ 202 h 457"/>
                <a:gd name="T64" fmla="*/ 195 w 325"/>
                <a:gd name="T65" fmla="*/ 202 h 457"/>
                <a:gd name="T66" fmla="*/ 195 w 325"/>
                <a:gd name="T67" fmla="*/ 202 h 457"/>
                <a:gd name="T68" fmla="*/ 198 w 325"/>
                <a:gd name="T69" fmla="*/ 237 h 457"/>
                <a:gd name="T70" fmla="*/ 185 w 325"/>
                <a:gd name="T71" fmla="*/ 273 h 457"/>
                <a:gd name="T72" fmla="*/ 216 w 325"/>
                <a:gd name="T73" fmla="*/ 341 h 457"/>
                <a:gd name="T74" fmla="*/ 250 w 325"/>
                <a:gd name="T75" fmla="*/ 449 h 457"/>
                <a:gd name="T76" fmla="*/ 216 w 325"/>
                <a:gd name="T77" fmla="*/ 570 h 457"/>
                <a:gd name="T78" fmla="*/ 39 w 325"/>
                <a:gd name="T79" fmla="*/ 699 h 457"/>
                <a:gd name="T80" fmla="*/ 10 w 325"/>
                <a:gd name="T81" fmla="*/ 880 h 457"/>
                <a:gd name="T82" fmla="*/ 618 w 325"/>
                <a:gd name="T83" fmla="*/ 745 h 457"/>
                <a:gd name="T84" fmla="*/ 601 w 325"/>
                <a:gd name="T85" fmla="*/ 626 h 45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25" h="457">
                  <a:moveTo>
                    <a:pt x="312" y="325"/>
                  </a:moveTo>
                  <a:cubicBezTo>
                    <a:pt x="297" y="311"/>
                    <a:pt x="280" y="308"/>
                    <a:pt x="259" y="296"/>
                  </a:cubicBezTo>
                  <a:cubicBezTo>
                    <a:pt x="237" y="285"/>
                    <a:pt x="237" y="285"/>
                    <a:pt x="237" y="285"/>
                  </a:cubicBezTo>
                  <a:cubicBezTo>
                    <a:pt x="237" y="285"/>
                    <a:pt x="197" y="262"/>
                    <a:pt x="219" y="233"/>
                  </a:cubicBezTo>
                  <a:cubicBezTo>
                    <a:pt x="228" y="221"/>
                    <a:pt x="233" y="200"/>
                    <a:pt x="237" y="177"/>
                  </a:cubicBezTo>
                  <a:cubicBezTo>
                    <a:pt x="242" y="177"/>
                    <a:pt x="249" y="162"/>
                    <a:pt x="252" y="142"/>
                  </a:cubicBezTo>
                  <a:cubicBezTo>
                    <a:pt x="256" y="126"/>
                    <a:pt x="251" y="121"/>
                    <a:pt x="247" y="119"/>
                  </a:cubicBezTo>
                  <a:cubicBezTo>
                    <a:pt x="247" y="119"/>
                    <a:pt x="247" y="120"/>
                    <a:pt x="247" y="120"/>
                  </a:cubicBezTo>
                  <a:cubicBezTo>
                    <a:pt x="247" y="120"/>
                    <a:pt x="247" y="119"/>
                    <a:pt x="247" y="119"/>
                  </a:cubicBezTo>
                  <a:cubicBezTo>
                    <a:pt x="247" y="119"/>
                    <a:pt x="247" y="119"/>
                    <a:pt x="247" y="119"/>
                  </a:cubicBezTo>
                  <a:cubicBezTo>
                    <a:pt x="247" y="119"/>
                    <a:pt x="247" y="118"/>
                    <a:pt x="247" y="118"/>
                  </a:cubicBezTo>
                  <a:cubicBezTo>
                    <a:pt x="247" y="116"/>
                    <a:pt x="247" y="113"/>
                    <a:pt x="248" y="111"/>
                  </a:cubicBezTo>
                  <a:cubicBezTo>
                    <a:pt x="248" y="110"/>
                    <a:pt x="248" y="110"/>
                    <a:pt x="248" y="110"/>
                  </a:cubicBezTo>
                  <a:cubicBezTo>
                    <a:pt x="248" y="108"/>
                    <a:pt x="248" y="106"/>
                    <a:pt x="248" y="104"/>
                  </a:cubicBezTo>
                  <a:cubicBezTo>
                    <a:pt x="248" y="104"/>
                    <a:pt x="248" y="104"/>
                    <a:pt x="248" y="104"/>
                  </a:cubicBezTo>
                  <a:cubicBezTo>
                    <a:pt x="248" y="104"/>
                    <a:pt x="248" y="104"/>
                    <a:pt x="248" y="104"/>
                  </a:cubicBezTo>
                  <a:cubicBezTo>
                    <a:pt x="248" y="104"/>
                    <a:pt x="248" y="103"/>
                    <a:pt x="248" y="103"/>
                  </a:cubicBezTo>
                  <a:cubicBezTo>
                    <a:pt x="248" y="103"/>
                    <a:pt x="248" y="103"/>
                    <a:pt x="248" y="103"/>
                  </a:cubicBezTo>
                  <a:cubicBezTo>
                    <a:pt x="248" y="103"/>
                    <a:pt x="248" y="103"/>
                    <a:pt x="248" y="103"/>
                  </a:cubicBezTo>
                  <a:cubicBezTo>
                    <a:pt x="248" y="103"/>
                    <a:pt x="248" y="103"/>
                    <a:pt x="248" y="102"/>
                  </a:cubicBezTo>
                  <a:cubicBezTo>
                    <a:pt x="248" y="102"/>
                    <a:pt x="248" y="102"/>
                    <a:pt x="248" y="102"/>
                  </a:cubicBezTo>
                  <a:cubicBezTo>
                    <a:pt x="248" y="102"/>
                    <a:pt x="248" y="102"/>
                    <a:pt x="248" y="102"/>
                  </a:cubicBezTo>
                  <a:cubicBezTo>
                    <a:pt x="250" y="85"/>
                    <a:pt x="248" y="70"/>
                    <a:pt x="246" y="62"/>
                  </a:cubicBezTo>
                  <a:cubicBezTo>
                    <a:pt x="233" y="16"/>
                    <a:pt x="133" y="0"/>
                    <a:pt x="103" y="62"/>
                  </a:cubicBezTo>
                  <a:cubicBezTo>
                    <a:pt x="99" y="69"/>
                    <a:pt x="99" y="85"/>
                    <a:pt x="101" y="102"/>
                  </a:cubicBezTo>
                  <a:cubicBezTo>
                    <a:pt x="101" y="102"/>
                    <a:pt x="101" y="102"/>
                    <a:pt x="101" y="102"/>
                  </a:cubicBezTo>
                  <a:cubicBezTo>
                    <a:pt x="101" y="102"/>
                    <a:pt x="101" y="102"/>
                    <a:pt x="101" y="102"/>
                  </a:cubicBezTo>
                  <a:cubicBezTo>
                    <a:pt x="101" y="103"/>
                    <a:pt x="101" y="103"/>
                    <a:pt x="101" y="104"/>
                  </a:cubicBezTo>
                  <a:cubicBezTo>
                    <a:pt x="101" y="104"/>
                    <a:pt x="101" y="104"/>
                    <a:pt x="101" y="104"/>
                  </a:cubicBezTo>
                  <a:cubicBezTo>
                    <a:pt x="101" y="104"/>
                    <a:pt x="101" y="104"/>
                    <a:pt x="101" y="104"/>
                  </a:cubicBezTo>
                  <a:cubicBezTo>
                    <a:pt x="101" y="104"/>
                    <a:pt x="101" y="104"/>
                    <a:pt x="101" y="105"/>
                  </a:cubicBezTo>
                  <a:cubicBezTo>
                    <a:pt x="101" y="105"/>
                    <a:pt x="101" y="105"/>
                    <a:pt x="101" y="105"/>
                  </a:cubicBezTo>
                  <a:cubicBezTo>
                    <a:pt x="101" y="105"/>
                    <a:pt x="101" y="105"/>
                    <a:pt x="101" y="105"/>
                  </a:cubicBezTo>
                  <a:cubicBezTo>
                    <a:pt x="101" y="105"/>
                    <a:pt x="101" y="105"/>
                    <a:pt x="101" y="105"/>
                  </a:cubicBezTo>
                  <a:cubicBezTo>
                    <a:pt x="102" y="111"/>
                    <a:pt x="102" y="117"/>
                    <a:pt x="103" y="123"/>
                  </a:cubicBezTo>
                  <a:cubicBezTo>
                    <a:pt x="98" y="124"/>
                    <a:pt x="93" y="127"/>
                    <a:pt x="96" y="142"/>
                  </a:cubicBezTo>
                  <a:cubicBezTo>
                    <a:pt x="100" y="162"/>
                    <a:pt x="107" y="177"/>
                    <a:pt x="112" y="177"/>
                  </a:cubicBezTo>
                  <a:cubicBezTo>
                    <a:pt x="115" y="200"/>
                    <a:pt x="121" y="221"/>
                    <a:pt x="130" y="233"/>
                  </a:cubicBezTo>
                  <a:cubicBezTo>
                    <a:pt x="152" y="262"/>
                    <a:pt x="113" y="296"/>
                    <a:pt x="112" y="296"/>
                  </a:cubicBezTo>
                  <a:cubicBezTo>
                    <a:pt x="112" y="296"/>
                    <a:pt x="34" y="348"/>
                    <a:pt x="20" y="363"/>
                  </a:cubicBezTo>
                  <a:cubicBezTo>
                    <a:pt x="0" y="385"/>
                    <a:pt x="5" y="457"/>
                    <a:pt x="5" y="457"/>
                  </a:cubicBezTo>
                  <a:cubicBezTo>
                    <a:pt x="321" y="387"/>
                    <a:pt x="321" y="387"/>
                    <a:pt x="321" y="387"/>
                  </a:cubicBezTo>
                  <a:cubicBezTo>
                    <a:pt x="321" y="387"/>
                    <a:pt x="325" y="338"/>
                    <a:pt x="312" y="3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4" name="组合 63">
            <a:extLst>
              <a:ext uri="{FF2B5EF4-FFF2-40B4-BE49-F238E27FC236}">
                <a16:creationId xmlns:a16="http://schemas.microsoft.com/office/drawing/2014/main" id="{26FF4549-387D-4DFC-9250-DD9ECFDD6233}"/>
              </a:ext>
            </a:extLst>
          </p:cNvPr>
          <p:cNvGrpSpPr/>
          <p:nvPr/>
        </p:nvGrpSpPr>
        <p:grpSpPr>
          <a:xfrm>
            <a:off x="7103007" y="2796964"/>
            <a:ext cx="1429173" cy="3303804"/>
            <a:chOff x="5131594" y="1560323"/>
            <a:chExt cx="1429173" cy="3303804"/>
          </a:xfrm>
        </p:grpSpPr>
        <p:sp>
          <p:nvSpPr>
            <p:cNvPr id="65" name="Freeform 5">
              <a:extLst>
                <a:ext uri="{FF2B5EF4-FFF2-40B4-BE49-F238E27FC236}">
                  <a16:creationId xmlns:a16="http://schemas.microsoft.com/office/drawing/2014/main" id="{7568BF6C-3C9E-4558-83F4-1785B6C2B034}"/>
                </a:ext>
              </a:extLst>
            </p:cNvPr>
            <p:cNvSpPr/>
            <p:nvPr/>
          </p:nvSpPr>
          <p:spPr bwMode="auto">
            <a:xfrm>
              <a:off x="5837135" y="2656765"/>
              <a:ext cx="298498" cy="92657"/>
            </a:xfrm>
            <a:custGeom>
              <a:avLst/>
              <a:gdLst>
                <a:gd name="T0" fmla="*/ 0 w 264"/>
                <a:gd name="T1" fmla="*/ 92 h 96"/>
                <a:gd name="T2" fmla="*/ 258 w 264"/>
                <a:gd name="T3" fmla="*/ 0 h 96"/>
                <a:gd name="T4" fmla="*/ 264 w 264"/>
                <a:gd name="T5" fmla="*/ 15 h 96"/>
                <a:gd name="T6" fmla="*/ 31 w 264"/>
                <a:gd name="T7" fmla="*/ 96 h 96"/>
                <a:gd name="T8" fmla="*/ 0 w 264"/>
                <a:gd name="T9" fmla="*/ 92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96">
                  <a:moveTo>
                    <a:pt x="0" y="92"/>
                  </a:moveTo>
                  <a:lnTo>
                    <a:pt x="258" y="0"/>
                  </a:lnTo>
                  <a:lnTo>
                    <a:pt x="264" y="15"/>
                  </a:lnTo>
                  <a:lnTo>
                    <a:pt x="31" y="96"/>
                  </a:lnTo>
                  <a:lnTo>
                    <a:pt x="0" y="92"/>
                  </a:lnTo>
                  <a:close/>
                </a:path>
              </a:pathLst>
            </a:custGeom>
            <a:solidFill>
              <a:srgbClr val="D1D2D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Freeform 29">
              <a:extLst>
                <a:ext uri="{FF2B5EF4-FFF2-40B4-BE49-F238E27FC236}">
                  <a16:creationId xmlns:a16="http://schemas.microsoft.com/office/drawing/2014/main" id="{F0A40C26-9F51-440B-8A01-AD60FD8509DB}"/>
                </a:ext>
              </a:extLst>
            </p:cNvPr>
            <p:cNvSpPr/>
            <p:nvPr/>
          </p:nvSpPr>
          <p:spPr bwMode="auto">
            <a:xfrm>
              <a:off x="5217525" y="1743707"/>
              <a:ext cx="967858" cy="2993982"/>
            </a:xfrm>
            <a:custGeom>
              <a:avLst/>
              <a:gdLst>
                <a:gd name="T0" fmla="*/ 823 w 855"/>
                <a:gd name="T1" fmla="*/ 0 h 3103"/>
                <a:gd name="T2" fmla="*/ 855 w 855"/>
                <a:gd name="T3" fmla="*/ 0 h 3103"/>
                <a:gd name="T4" fmla="*/ 31 w 855"/>
                <a:gd name="T5" fmla="*/ 3095 h 3103"/>
                <a:gd name="T6" fmla="*/ 0 w 855"/>
                <a:gd name="T7" fmla="*/ 3103 h 3103"/>
                <a:gd name="T8" fmla="*/ 823 w 855"/>
                <a:gd name="T9" fmla="*/ 0 h 3103"/>
              </a:gdLst>
              <a:ahLst/>
              <a:cxnLst>
                <a:cxn ang="0">
                  <a:pos x="T0" y="T1"/>
                </a:cxn>
                <a:cxn ang="0">
                  <a:pos x="T2" y="T3"/>
                </a:cxn>
                <a:cxn ang="0">
                  <a:pos x="T4" y="T5"/>
                </a:cxn>
                <a:cxn ang="0">
                  <a:pos x="T6" y="T7"/>
                </a:cxn>
                <a:cxn ang="0">
                  <a:pos x="T8" y="T9"/>
                </a:cxn>
              </a:cxnLst>
              <a:rect l="0" t="0" r="r" b="b"/>
              <a:pathLst>
                <a:path w="855" h="3103">
                  <a:moveTo>
                    <a:pt x="823" y="0"/>
                  </a:moveTo>
                  <a:lnTo>
                    <a:pt x="855" y="0"/>
                  </a:lnTo>
                  <a:lnTo>
                    <a:pt x="31" y="3095"/>
                  </a:lnTo>
                  <a:lnTo>
                    <a:pt x="0" y="3103"/>
                  </a:lnTo>
                  <a:lnTo>
                    <a:pt x="823" y="0"/>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67" name="Freeform 30">
              <a:extLst>
                <a:ext uri="{FF2B5EF4-FFF2-40B4-BE49-F238E27FC236}">
                  <a16:creationId xmlns:a16="http://schemas.microsoft.com/office/drawing/2014/main" id="{47156C31-D170-4DB7-8014-71934E7C6A2A}"/>
                </a:ext>
              </a:extLst>
            </p:cNvPr>
            <p:cNvSpPr/>
            <p:nvPr/>
          </p:nvSpPr>
          <p:spPr bwMode="auto">
            <a:xfrm>
              <a:off x="6032742" y="1989827"/>
              <a:ext cx="286061" cy="124508"/>
            </a:xfrm>
            <a:custGeom>
              <a:avLst/>
              <a:gdLst>
                <a:gd name="T0" fmla="*/ 0 w 253"/>
                <a:gd name="T1" fmla="*/ 129 h 129"/>
                <a:gd name="T2" fmla="*/ 253 w 253"/>
                <a:gd name="T3" fmla="*/ 0 h 129"/>
                <a:gd name="T4" fmla="*/ 249 w 253"/>
                <a:gd name="T5" fmla="*/ 21 h 129"/>
                <a:gd name="T6" fmla="*/ 35 w 253"/>
                <a:gd name="T7" fmla="*/ 127 h 129"/>
                <a:gd name="T8" fmla="*/ 0 w 253"/>
                <a:gd name="T9" fmla="*/ 129 h 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129">
                  <a:moveTo>
                    <a:pt x="0" y="129"/>
                  </a:moveTo>
                  <a:lnTo>
                    <a:pt x="253" y="0"/>
                  </a:lnTo>
                  <a:lnTo>
                    <a:pt x="249" y="21"/>
                  </a:lnTo>
                  <a:lnTo>
                    <a:pt x="35" y="127"/>
                  </a:lnTo>
                  <a:lnTo>
                    <a:pt x="0" y="129"/>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31">
              <a:extLst>
                <a:ext uri="{FF2B5EF4-FFF2-40B4-BE49-F238E27FC236}">
                  <a16:creationId xmlns:a16="http://schemas.microsoft.com/office/drawing/2014/main" id="{AD46E9CC-877B-401C-BB07-B064319618F4}"/>
                </a:ext>
              </a:extLst>
            </p:cNvPr>
            <p:cNvSpPr/>
            <p:nvPr/>
          </p:nvSpPr>
          <p:spPr bwMode="auto">
            <a:xfrm>
              <a:off x="5940027" y="2290963"/>
              <a:ext cx="293976" cy="128369"/>
            </a:xfrm>
            <a:custGeom>
              <a:avLst/>
              <a:gdLst>
                <a:gd name="T0" fmla="*/ 0 w 260"/>
                <a:gd name="T1" fmla="*/ 131 h 133"/>
                <a:gd name="T2" fmla="*/ 260 w 260"/>
                <a:gd name="T3" fmla="*/ 0 h 133"/>
                <a:gd name="T4" fmla="*/ 254 w 260"/>
                <a:gd name="T5" fmla="*/ 27 h 133"/>
                <a:gd name="T6" fmla="*/ 32 w 260"/>
                <a:gd name="T7" fmla="*/ 133 h 133"/>
                <a:gd name="T8" fmla="*/ 0 w 260"/>
                <a:gd name="T9" fmla="*/ 131 h 1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133">
                  <a:moveTo>
                    <a:pt x="0" y="131"/>
                  </a:moveTo>
                  <a:lnTo>
                    <a:pt x="260" y="0"/>
                  </a:lnTo>
                  <a:lnTo>
                    <a:pt x="254" y="27"/>
                  </a:lnTo>
                  <a:lnTo>
                    <a:pt x="32" y="133"/>
                  </a:lnTo>
                  <a:lnTo>
                    <a:pt x="0" y="131"/>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 name="Freeform 32">
              <a:extLst>
                <a:ext uri="{FF2B5EF4-FFF2-40B4-BE49-F238E27FC236}">
                  <a16:creationId xmlns:a16="http://schemas.microsoft.com/office/drawing/2014/main" id="{0687EA2A-A909-45DE-BE2E-C9A159C57B49}"/>
                </a:ext>
              </a:extLst>
            </p:cNvPr>
            <p:cNvSpPr/>
            <p:nvPr/>
          </p:nvSpPr>
          <p:spPr bwMode="auto">
            <a:xfrm>
              <a:off x="5741028" y="2985891"/>
              <a:ext cx="312066" cy="66597"/>
            </a:xfrm>
            <a:custGeom>
              <a:avLst/>
              <a:gdLst>
                <a:gd name="T0" fmla="*/ 0 w 276"/>
                <a:gd name="T1" fmla="*/ 67 h 69"/>
                <a:gd name="T2" fmla="*/ 270 w 276"/>
                <a:gd name="T3" fmla="*/ 0 h 69"/>
                <a:gd name="T4" fmla="*/ 276 w 276"/>
                <a:gd name="T5" fmla="*/ 17 h 69"/>
                <a:gd name="T6" fmla="*/ 33 w 276"/>
                <a:gd name="T7" fmla="*/ 69 h 69"/>
                <a:gd name="T8" fmla="*/ 0 w 276"/>
                <a:gd name="T9" fmla="*/ 6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6" h="69">
                  <a:moveTo>
                    <a:pt x="0" y="67"/>
                  </a:moveTo>
                  <a:lnTo>
                    <a:pt x="270" y="0"/>
                  </a:lnTo>
                  <a:lnTo>
                    <a:pt x="276" y="17"/>
                  </a:lnTo>
                  <a:lnTo>
                    <a:pt x="33" y="69"/>
                  </a:lnTo>
                  <a:lnTo>
                    <a:pt x="0" y="67"/>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 name="Freeform 33">
              <a:extLst>
                <a:ext uri="{FF2B5EF4-FFF2-40B4-BE49-F238E27FC236}">
                  <a16:creationId xmlns:a16="http://schemas.microsoft.com/office/drawing/2014/main" id="{05426A4F-FB35-4FC3-A781-0D0708E991F8}"/>
                </a:ext>
              </a:extLst>
            </p:cNvPr>
            <p:cNvSpPr/>
            <p:nvPr/>
          </p:nvSpPr>
          <p:spPr bwMode="auto">
            <a:xfrm>
              <a:off x="5637006" y="3347833"/>
              <a:ext cx="306413" cy="41503"/>
            </a:xfrm>
            <a:custGeom>
              <a:avLst/>
              <a:gdLst>
                <a:gd name="T0" fmla="*/ 0 w 271"/>
                <a:gd name="T1" fmla="*/ 41 h 43"/>
                <a:gd name="T2" fmla="*/ 266 w 271"/>
                <a:gd name="T3" fmla="*/ 0 h 43"/>
                <a:gd name="T4" fmla="*/ 271 w 271"/>
                <a:gd name="T5" fmla="*/ 17 h 43"/>
                <a:gd name="T6" fmla="*/ 31 w 271"/>
                <a:gd name="T7" fmla="*/ 43 h 43"/>
                <a:gd name="T8" fmla="*/ 0 w 271"/>
                <a:gd name="T9" fmla="*/ 41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 h="43">
                  <a:moveTo>
                    <a:pt x="0" y="41"/>
                  </a:moveTo>
                  <a:lnTo>
                    <a:pt x="266" y="0"/>
                  </a:lnTo>
                  <a:lnTo>
                    <a:pt x="271" y="17"/>
                  </a:lnTo>
                  <a:lnTo>
                    <a:pt x="31" y="43"/>
                  </a:lnTo>
                  <a:lnTo>
                    <a:pt x="0" y="41"/>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 name="Freeform 34">
              <a:extLst>
                <a:ext uri="{FF2B5EF4-FFF2-40B4-BE49-F238E27FC236}">
                  <a16:creationId xmlns:a16="http://schemas.microsoft.com/office/drawing/2014/main" id="{DDB3BC5C-9678-4AD0-B654-F6440DF0BD76}"/>
                </a:ext>
              </a:extLst>
            </p:cNvPr>
            <p:cNvSpPr/>
            <p:nvPr/>
          </p:nvSpPr>
          <p:spPr bwMode="auto">
            <a:xfrm>
              <a:off x="5444791" y="4006084"/>
              <a:ext cx="314328" cy="24129"/>
            </a:xfrm>
            <a:custGeom>
              <a:avLst/>
              <a:gdLst>
                <a:gd name="T0" fmla="*/ 0 w 278"/>
                <a:gd name="T1" fmla="*/ 0 h 25"/>
                <a:gd name="T2" fmla="*/ 264 w 278"/>
                <a:gd name="T3" fmla="*/ 25 h 25"/>
                <a:gd name="T4" fmla="*/ 278 w 278"/>
                <a:gd name="T5" fmla="*/ 21 h 25"/>
                <a:gd name="T6" fmla="*/ 31 w 278"/>
                <a:gd name="T7" fmla="*/ 0 h 25"/>
                <a:gd name="T8" fmla="*/ 0 w 278"/>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8" h="25">
                  <a:moveTo>
                    <a:pt x="0" y="0"/>
                  </a:moveTo>
                  <a:lnTo>
                    <a:pt x="264" y="25"/>
                  </a:lnTo>
                  <a:lnTo>
                    <a:pt x="278" y="21"/>
                  </a:lnTo>
                  <a:lnTo>
                    <a:pt x="31" y="0"/>
                  </a:lnTo>
                  <a:lnTo>
                    <a:pt x="0" y="0"/>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Freeform 35">
              <a:extLst>
                <a:ext uri="{FF2B5EF4-FFF2-40B4-BE49-F238E27FC236}">
                  <a16:creationId xmlns:a16="http://schemas.microsoft.com/office/drawing/2014/main" id="{9E01B147-38D8-422F-A86D-EA12CD2E1765}"/>
                </a:ext>
              </a:extLst>
            </p:cNvPr>
            <p:cNvSpPr/>
            <p:nvPr/>
          </p:nvSpPr>
          <p:spPr bwMode="auto">
            <a:xfrm>
              <a:off x="5333985" y="4360304"/>
              <a:ext cx="305282" cy="52120"/>
            </a:xfrm>
            <a:custGeom>
              <a:avLst/>
              <a:gdLst>
                <a:gd name="T0" fmla="*/ 0 w 270"/>
                <a:gd name="T1" fmla="*/ 0 h 54"/>
                <a:gd name="T2" fmla="*/ 266 w 270"/>
                <a:gd name="T3" fmla="*/ 54 h 54"/>
                <a:gd name="T4" fmla="*/ 270 w 270"/>
                <a:gd name="T5" fmla="*/ 45 h 54"/>
                <a:gd name="T6" fmla="*/ 33 w 270"/>
                <a:gd name="T7" fmla="*/ 0 h 54"/>
                <a:gd name="T8" fmla="*/ 0 w 270"/>
                <a:gd name="T9" fmla="*/ 0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0" h="54">
                  <a:moveTo>
                    <a:pt x="0" y="0"/>
                  </a:moveTo>
                  <a:lnTo>
                    <a:pt x="266" y="54"/>
                  </a:lnTo>
                  <a:lnTo>
                    <a:pt x="270" y="45"/>
                  </a:lnTo>
                  <a:lnTo>
                    <a:pt x="33" y="0"/>
                  </a:lnTo>
                  <a:lnTo>
                    <a:pt x="0" y="0"/>
                  </a:lnTo>
                  <a:close/>
                </a:path>
              </a:pathLst>
            </a:custGeom>
            <a:solidFill>
              <a:srgbClr val="80828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Freeform 36">
              <a:extLst>
                <a:ext uri="{FF2B5EF4-FFF2-40B4-BE49-F238E27FC236}">
                  <a16:creationId xmlns:a16="http://schemas.microsoft.com/office/drawing/2014/main" id="{4FB3E58E-4F99-4CB5-A77F-15ACF1919AE6}"/>
                </a:ext>
              </a:extLst>
            </p:cNvPr>
            <p:cNvSpPr>
              <a:spLocks noEditPoints="1"/>
            </p:cNvSpPr>
            <p:nvPr/>
          </p:nvSpPr>
          <p:spPr bwMode="auto">
            <a:xfrm>
              <a:off x="5131594" y="1560323"/>
              <a:ext cx="1394123" cy="3303804"/>
            </a:xfrm>
            <a:custGeom>
              <a:avLst/>
              <a:gdLst>
                <a:gd name="T0" fmla="*/ 1136 w 1233"/>
                <a:gd name="T1" fmla="*/ 89 h 3423"/>
                <a:gd name="T2" fmla="*/ 1077 w 1233"/>
                <a:gd name="T3" fmla="*/ 337 h 3423"/>
                <a:gd name="T4" fmla="*/ 826 w 1233"/>
                <a:gd name="T5" fmla="*/ 466 h 3423"/>
                <a:gd name="T6" fmla="*/ 900 w 1233"/>
                <a:gd name="T7" fmla="*/ 189 h 3423"/>
                <a:gd name="T8" fmla="*/ 821 w 1233"/>
                <a:gd name="T9" fmla="*/ 266 h 3423"/>
                <a:gd name="T10" fmla="*/ 0 w 1233"/>
                <a:gd name="T11" fmla="*/ 3259 h 3423"/>
                <a:gd name="T12" fmla="*/ 77 w 1233"/>
                <a:gd name="T13" fmla="*/ 3292 h 3423"/>
                <a:gd name="T14" fmla="*/ 158 w 1233"/>
                <a:gd name="T15" fmla="*/ 2990 h 3423"/>
                <a:gd name="T16" fmla="*/ 420 w 1233"/>
                <a:gd name="T17" fmla="*/ 3061 h 3423"/>
                <a:gd name="T18" fmla="*/ 343 w 1233"/>
                <a:gd name="T19" fmla="*/ 3383 h 3423"/>
                <a:gd name="T20" fmla="*/ 455 w 1233"/>
                <a:gd name="T21" fmla="*/ 3423 h 3423"/>
                <a:gd name="T22" fmla="*/ 1233 w 1233"/>
                <a:gd name="T23" fmla="*/ 0 h 3423"/>
                <a:gd name="T24" fmla="*/ 1136 w 1233"/>
                <a:gd name="T25" fmla="*/ 89 h 3423"/>
                <a:gd name="T26" fmla="*/ 1050 w 1233"/>
                <a:gd name="T27" fmla="*/ 445 h 3423"/>
                <a:gd name="T28" fmla="*/ 1002 w 1233"/>
                <a:gd name="T29" fmla="*/ 649 h 3423"/>
                <a:gd name="T30" fmla="*/ 742 w 1233"/>
                <a:gd name="T31" fmla="*/ 782 h 3423"/>
                <a:gd name="T32" fmla="*/ 797 w 1233"/>
                <a:gd name="T33" fmla="*/ 572 h 3423"/>
                <a:gd name="T34" fmla="*/ 1050 w 1233"/>
                <a:gd name="T35" fmla="*/ 445 h 3423"/>
                <a:gd name="T36" fmla="*/ 372 w 1233"/>
                <a:gd name="T37" fmla="*/ 2181 h 3423"/>
                <a:gd name="T38" fmla="*/ 449 w 1233"/>
                <a:gd name="T39" fmla="*/ 1893 h 3423"/>
                <a:gd name="T40" fmla="*/ 709 w 1233"/>
                <a:gd name="T41" fmla="*/ 1860 h 3423"/>
                <a:gd name="T42" fmla="*/ 636 w 1233"/>
                <a:gd name="T43" fmla="*/ 2168 h 3423"/>
                <a:gd name="T44" fmla="*/ 372 w 1233"/>
                <a:gd name="T45" fmla="*/ 2181 h 3423"/>
                <a:gd name="T46" fmla="*/ 611 w 1233"/>
                <a:gd name="T47" fmla="*/ 2272 h 3423"/>
                <a:gd name="T48" fmla="*/ 541 w 1233"/>
                <a:gd name="T49" fmla="*/ 2559 h 3423"/>
                <a:gd name="T50" fmla="*/ 277 w 1233"/>
                <a:gd name="T51" fmla="*/ 2534 h 3423"/>
                <a:gd name="T52" fmla="*/ 349 w 1233"/>
                <a:gd name="T53" fmla="*/ 2270 h 3423"/>
                <a:gd name="T54" fmla="*/ 611 w 1233"/>
                <a:gd name="T55" fmla="*/ 2272 h 3423"/>
                <a:gd name="T56" fmla="*/ 474 w 1233"/>
                <a:gd name="T57" fmla="*/ 1798 h 3423"/>
                <a:gd name="T58" fmla="*/ 541 w 1233"/>
                <a:gd name="T59" fmla="*/ 1544 h 3423"/>
                <a:gd name="T60" fmla="*/ 799 w 1233"/>
                <a:gd name="T61" fmla="*/ 1483 h 3423"/>
                <a:gd name="T62" fmla="*/ 734 w 1233"/>
                <a:gd name="T63" fmla="*/ 1754 h 3423"/>
                <a:gd name="T64" fmla="*/ 474 w 1233"/>
                <a:gd name="T65" fmla="*/ 1798 h 3423"/>
                <a:gd name="T66" fmla="*/ 566 w 1233"/>
                <a:gd name="T67" fmla="*/ 1446 h 3423"/>
                <a:gd name="T68" fmla="*/ 624 w 1233"/>
                <a:gd name="T69" fmla="*/ 1228 h 3423"/>
                <a:gd name="T70" fmla="*/ 884 w 1233"/>
                <a:gd name="T71" fmla="*/ 1136 h 3423"/>
                <a:gd name="T72" fmla="*/ 824 w 1233"/>
                <a:gd name="T73" fmla="*/ 1377 h 3423"/>
                <a:gd name="T74" fmla="*/ 566 w 1233"/>
                <a:gd name="T75" fmla="*/ 1446 h 3423"/>
                <a:gd name="T76" fmla="*/ 653 w 1233"/>
                <a:gd name="T77" fmla="*/ 1121 h 3423"/>
                <a:gd name="T78" fmla="*/ 715 w 1233"/>
                <a:gd name="T79" fmla="*/ 888 h 3423"/>
                <a:gd name="T80" fmla="*/ 975 w 1233"/>
                <a:gd name="T81" fmla="*/ 757 h 3423"/>
                <a:gd name="T82" fmla="*/ 911 w 1233"/>
                <a:gd name="T83" fmla="*/ 1019 h 3423"/>
                <a:gd name="T84" fmla="*/ 653 w 1233"/>
                <a:gd name="T85" fmla="*/ 1121 h 3423"/>
                <a:gd name="T86" fmla="*/ 445 w 1233"/>
                <a:gd name="T87" fmla="*/ 2955 h 3423"/>
                <a:gd name="T88" fmla="*/ 181 w 1233"/>
                <a:gd name="T89" fmla="*/ 2901 h 3423"/>
                <a:gd name="T90" fmla="*/ 252 w 1233"/>
                <a:gd name="T91" fmla="*/ 2634 h 3423"/>
                <a:gd name="T92" fmla="*/ 514 w 1233"/>
                <a:gd name="T93" fmla="*/ 2665 h 3423"/>
                <a:gd name="T94" fmla="*/ 445 w 1233"/>
                <a:gd name="T95" fmla="*/ 2955 h 34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33" h="3423">
                  <a:moveTo>
                    <a:pt x="1136" y="89"/>
                  </a:moveTo>
                  <a:lnTo>
                    <a:pt x="1077" y="337"/>
                  </a:lnTo>
                  <a:lnTo>
                    <a:pt x="826" y="466"/>
                  </a:lnTo>
                  <a:lnTo>
                    <a:pt x="900" y="189"/>
                  </a:lnTo>
                  <a:lnTo>
                    <a:pt x="821" y="266"/>
                  </a:lnTo>
                  <a:lnTo>
                    <a:pt x="0" y="3259"/>
                  </a:lnTo>
                  <a:lnTo>
                    <a:pt x="77" y="3292"/>
                  </a:lnTo>
                  <a:lnTo>
                    <a:pt x="158" y="2990"/>
                  </a:lnTo>
                  <a:lnTo>
                    <a:pt x="420" y="3061"/>
                  </a:lnTo>
                  <a:lnTo>
                    <a:pt x="343" y="3383"/>
                  </a:lnTo>
                  <a:lnTo>
                    <a:pt x="455" y="3423"/>
                  </a:lnTo>
                  <a:lnTo>
                    <a:pt x="1233" y="0"/>
                  </a:lnTo>
                  <a:lnTo>
                    <a:pt x="1136" y="89"/>
                  </a:lnTo>
                  <a:close/>
                  <a:moveTo>
                    <a:pt x="1050" y="445"/>
                  </a:moveTo>
                  <a:lnTo>
                    <a:pt x="1002" y="649"/>
                  </a:lnTo>
                  <a:lnTo>
                    <a:pt x="742" y="782"/>
                  </a:lnTo>
                  <a:lnTo>
                    <a:pt x="797" y="572"/>
                  </a:lnTo>
                  <a:lnTo>
                    <a:pt x="1050" y="445"/>
                  </a:lnTo>
                  <a:close/>
                  <a:moveTo>
                    <a:pt x="372" y="2181"/>
                  </a:moveTo>
                  <a:lnTo>
                    <a:pt x="449" y="1893"/>
                  </a:lnTo>
                  <a:lnTo>
                    <a:pt x="709" y="1860"/>
                  </a:lnTo>
                  <a:lnTo>
                    <a:pt x="636" y="2168"/>
                  </a:lnTo>
                  <a:lnTo>
                    <a:pt x="372" y="2181"/>
                  </a:lnTo>
                  <a:close/>
                  <a:moveTo>
                    <a:pt x="611" y="2272"/>
                  </a:moveTo>
                  <a:lnTo>
                    <a:pt x="541" y="2559"/>
                  </a:lnTo>
                  <a:lnTo>
                    <a:pt x="277" y="2534"/>
                  </a:lnTo>
                  <a:lnTo>
                    <a:pt x="349" y="2270"/>
                  </a:lnTo>
                  <a:lnTo>
                    <a:pt x="611" y="2272"/>
                  </a:lnTo>
                  <a:close/>
                  <a:moveTo>
                    <a:pt x="474" y="1798"/>
                  </a:moveTo>
                  <a:lnTo>
                    <a:pt x="541" y="1544"/>
                  </a:lnTo>
                  <a:lnTo>
                    <a:pt x="799" y="1483"/>
                  </a:lnTo>
                  <a:lnTo>
                    <a:pt x="734" y="1754"/>
                  </a:lnTo>
                  <a:lnTo>
                    <a:pt x="474" y="1798"/>
                  </a:lnTo>
                  <a:close/>
                  <a:moveTo>
                    <a:pt x="566" y="1446"/>
                  </a:moveTo>
                  <a:lnTo>
                    <a:pt x="624" y="1228"/>
                  </a:lnTo>
                  <a:lnTo>
                    <a:pt x="884" y="1136"/>
                  </a:lnTo>
                  <a:lnTo>
                    <a:pt x="824" y="1377"/>
                  </a:lnTo>
                  <a:lnTo>
                    <a:pt x="566" y="1446"/>
                  </a:lnTo>
                  <a:close/>
                  <a:moveTo>
                    <a:pt x="653" y="1121"/>
                  </a:moveTo>
                  <a:lnTo>
                    <a:pt x="715" y="888"/>
                  </a:lnTo>
                  <a:lnTo>
                    <a:pt x="975" y="757"/>
                  </a:lnTo>
                  <a:lnTo>
                    <a:pt x="911" y="1019"/>
                  </a:lnTo>
                  <a:lnTo>
                    <a:pt x="653" y="1121"/>
                  </a:lnTo>
                  <a:close/>
                  <a:moveTo>
                    <a:pt x="445" y="2955"/>
                  </a:moveTo>
                  <a:lnTo>
                    <a:pt x="181" y="2901"/>
                  </a:lnTo>
                  <a:lnTo>
                    <a:pt x="252" y="2634"/>
                  </a:lnTo>
                  <a:lnTo>
                    <a:pt x="514" y="2665"/>
                  </a:lnTo>
                  <a:lnTo>
                    <a:pt x="445" y="2955"/>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 name="Freeform 37">
              <a:extLst>
                <a:ext uri="{FF2B5EF4-FFF2-40B4-BE49-F238E27FC236}">
                  <a16:creationId xmlns:a16="http://schemas.microsoft.com/office/drawing/2014/main" id="{68BE2F9E-D8C5-4B9E-B90A-70FCC4F71EC3}"/>
                </a:ext>
              </a:extLst>
            </p:cNvPr>
            <p:cNvSpPr/>
            <p:nvPr/>
          </p:nvSpPr>
          <p:spPr bwMode="auto">
            <a:xfrm>
              <a:off x="5646051" y="1560323"/>
              <a:ext cx="914716" cy="3303804"/>
            </a:xfrm>
            <a:custGeom>
              <a:avLst/>
              <a:gdLst>
                <a:gd name="T0" fmla="*/ 776 w 809"/>
                <a:gd name="T1" fmla="*/ 0 h 3423"/>
                <a:gd name="T2" fmla="*/ 809 w 809"/>
                <a:gd name="T3" fmla="*/ 0 h 3423"/>
                <a:gd name="T4" fmla="*/ 57 w 809"/>
                <a:gd name="T5" fmla="*/ 3410 h 3423"/>
                <a:gd name="T6" fmla="*/ 0 w 809"/>
                <a:gd name="T7" fmla="*/ 3423 h 3423"/>
                <a:gd name="T8" fmla="*/ 776 w 809"/>
                <a:gd name="T9" fmla="*/ 0 h 3423"/>
              </a:gdLst>
              <a:ahLst/>
              <a:cxnLst>
                <a:cxn ang="0">
                  <a:pos x="T0" y="T1"/>
                </a:cxn>
                <a:cxn ang="0">
                  <a:pos x="T2" y="T3"/>
                </a:cxn>
                <a:cxn ang="0">
                  <a:pos x="T4" y="T5"/>
                </a:cxn>
                <a:cxn ang="0">
                  <a:pos x="T6" y="T7"/>
                </a:cxn>
                <a:cxn ang="0">
                  <a:pos x="T8" y="T9"/>
                </a:cxn>
              </a:cxnLst>
              <a:rect l="0" t="0" r="r" b="b"/>
              <a:pathLst>
                <a:path w="809" h="3423">
                  <a:moveTo>
                    <a:pt x="776" y="0"/>
                  </a:moveTo>
                  <a:lnTo>
                    <a:pt x="809" y="0"/>
                  </a:lnTo>
                  <a:lnTo>
                    <a:pt x="57" y="3410"/>
                  </a:lnTo>
                  <a:lnTo>
                    <a:pt x="0" y="3423"/>
                  </a:lnTo>
                  <a:lnTo>
                    <a:pt x="776" y="0"/>
                  </a:lnTo>
                  <a:close/>
                </a:path>
              </a:pathLst>
            </a:custGeom>
            <a:solidFill>
              <a:schemeClr val="bg2">
                <a:lumMod val="75000"/>
              </a:schemeClr>
            </a:solidFill>
            <a:ln>
              <a:noFill/>
            </a:ln>
            <a:effectLst/>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grpSp>
      <p:sp>
        <p:nvSpPr>
          <p:cNvPr id="75" name="Rectangle 62">
            <a:extLst>
              <a:ext uri="{FF2B5EF4-FFF2-40B4-BE49-F238E27FC236}">
                <a16:creationId xmlns:a16="http://schemas.microsoft.com/office/drawing/2014/main" id="{BEED13FE-53C4-41F9-A13E-4B132879AC35}"/>
              </a:ext>
            </a:extLst>
          </p:cNvPr>
          <p:cNvSpPr>
            <a:spLocks noChangeArrowheads="1"/>
          </p:cNvSpPr>
          <p:nvPr/>
        </p:nvSpPr>
        <p:spPr bwMode="auto">
          <a:xfrm>
            <a:off x="2757627" y="1918457"/>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点击添加文本</a:t>
            </a:r>
          </a:p>
        </p:txBody>
      </p:sp>
      <p:sp>
        <p:nvSpPr>
          <p:cNvPr id="76" name="Rectangle 63">
            <a:extLst>
              <a:ext uri="{FF2B5EF4-FFF2-40B4-BE49-F238E27FC236}">
                <a16:creationId xmlns:a16="http://schemas.microsoft.com/office/drawing/2014/main" id="{D580A725-4EB3-462F-B575-378DB170F0BE}"/>
              </a:ext>
            </a:extLst>
          </p:cNvPr>
          <p:cNvSpPr/>
          <p:nvPr/>
        </p:nvSpPr>
        <p:spPr bwMode="auto">
          <a:xfrm>
            <a:off x="2757627" y="2216113"/>
            <a:ext cx="3237310" cy="603050"/>
          </a:xfrm>
          <a:prstGeom prst="rect">
            <a:avLst/>
          </a:prstGeom>
        </p:spPr>
        <p:txBody>
          <a:bodyPr>
            <a:spAutoFit/>
          </a:bodyPr>
          <a:lstStyle/>
          <a:p>
            <a:pPr>
              <a:lnSpc>
                <a:spcPct val="150000"/>
              </a:lnSpc>
            </a:pPr>
            <a:r>
              <a:rPr lang="zh-CN" altLang="en-US" sz="1200" spc="3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单击此处添加文本单击此处添加文本单击此处添加文本单击此处添加文本</a:t>
            </a:r>
            <a:endParaRPr lang="en-US" altLang="zh-CN" sz="1200" spc="300"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77" name="Group 344">
            <a:extLst>
              <a:ext uri="{FF2B5EF4-FFF2-40B4-BE49-F238E27FC236}">
                <a16:creationId xmlns:a16="http://schemas.microsoft.com/office/drawing/2014/main" id="{C79C2FB8-98BF-4EF4-9F20-4E7BFE474BAE}"/>
              </a:ext>
            </a:extLst>
          </p:cNvPr>
          <p:cNvGrpSpPr/>
          <p:nvPr/>
        </p:nvGrpSpPr>
        <p:grpSpPr bwMode="auto">
          <a:xfrm>
            <a:off x="2783385" y="2996917"/>
            <a:ext cx="3949076" cy="603050"/>
            <a:chOff x="4643438" y="2521639"/>
            <a:chExt cx="5264163" cy="804197"/>
          </a:xfrm>
        </p:grpSpPr>
        <p:sp>
          <p:nvSpPr>
            <p:cNvPr id="78" name="Rectangle 58">
              <a:extLst>
                <a:ext uri="{FF2B5EF4-FFF2-40B4-BE49-F238E27FC236}">
                  <a16:creationId xmlns:a16="http://schemas.microsoft.com/office/drawing/2014/main" id="{1AB60853-766E-42D9-9509-222D195C6612}"/>
                </a:ext>
              </a:extLst>
            </p:cNvPr>
            <p:cNvSpPr/>
            <p:nvPr/>
          </p:nvSpPr>
          <p:spPr>
            <a:xfrm>
              <a:off x="5072540" y="2521639"/>
              <a:ext cx="4835061" cy="804197"/>
            </a:xfrm>
            <a:prstGeom prst="rect">
              <a:avLst/>
            </a:prstGeom>
          </p:spPr>
          <p:txBody>
            <a:bodyPr wrap="square">
              <a:spAutoFit/>
            </a:bodyPr>
            <a:lstStyle/>
            <a:p>
              <a:pPr>
                <a:lnSpc>
                  <a:spcPct val="150000"/>
                </a:lnSpc>
              </a:pPr>
              <a:r>
                <a:rPr lang="zh-CN" altLang="en-US" sz="1200" spc="300" dirty="0">
                  <a:solidFill>
                    <a:schemeClr val="tx1">
                      <a:lumMod val="85000"/>
                      <a:lumOff val="15000"/>
                    </a:schemeClr>
                  </a:solidFill>
                  <a:latin typeface="黑体" panose="02010609060101010101" pitchFamily="49" charset="-122"/>
                  <a:ea typeface="黑体" panose="02010609060101010101" pitchFamily="49" charset="-122"/>
                </a:rPr>
                <a:t>点击输入简要文本内容，文字内容需概况精炼的说明该分项内容</a:t>
              </a:r>
              <a:r>
                <a:rPr lang="en-US" altLang="zh-CN" sz="1200" spc="300" dirty="0">
                  <a:solidFill>
                    <a:schemeClr val="tx1">
                      <a:lumMod val="85000"/>
                      <a:lumOff val="15000"/>
                    </a:schemeClr>
                  </a:solidFill>
                  <a:latin typeface="黑体" panose="02010609060101010101" pitchFamily="49" charset="-122"/>
                  <a:ea typeface="黑体" panose="02010609060101010101" pitchFamily="49" charset="-122"/>
                </a:rPr>
                <a:t>……</a:t>
              </a:r>
            </a:p>
          </p:txBody>
        </p:sp>
        <p:grpSp>
          <p:nvGrpSpPr>
            <p:cNvPr id="79" name="Group 332">
              <a:extLst>
                <a:ext uri="{FF2B5EF4-FFF2-40B4-BE49-F238E27FC236}">
                  <a16:creationId xmlns:a16="http://schemas.microsoft.com/office/drawing/2014/main" id="{787EFD2D-54B1-4CF7-B66C-BF63495B2D69}"/>
                </a:ext>
              </a:extLst>
            </p:cNvPr>
            <p:cNvGrpSpPr/>
            <p:nvPr/>
          </p:nvGrpSpPr>
          <p:grpSpPr bwMode="auto">
            <a:xfrm>
              <a:off x="4643438" y="2786064"/>
              <a:ext cx="288476" cy="288476"/>
              <a:chOff x="4643438" y="2786064"/>
              <a:chExt cx="288476" cy="288476"/>
            </a:xfrm>
          </p:grpSpPr>
          <p:sp>
            <p:nvSpPr>
              <p:cNvPr id="80" name="Oval 60">
                <a:extLst>
                  <a:ext uri="{FF2B5EF4-FFF2-40B4-BE49-F238E27FC236}">
                    <a16:creationId xmlns:a16="http://schemas.microsoft.com/office/drawing/2014/main" id="{35646285-4B3B-4875-A663-265CA79A70D3}"/>
                  </a:ext>
                </a:extLst>
              </p:cNvPr>
              <p:cNvSpPr/>
              <p:nvPr/>
            </p:nvSpPr>
            <p:spPr>
              <a:xfrm>
                <a:off x="4644019" y="2785366"/>
                <a:ext cx="288855" cy="288972"/>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10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81" name="Freeform 26">
                <a:extLst>
                  <a:ext uri="{FF2B5EF4-FFF2-40B4-BE49-F238E27FC236}">
                    <a16:creationId xmlns:a16="http://schemas.microsoft.com/office/drawing/2014/main" id="{C9FDB040-A017-4639-9D9A-81B0FA297ABC}"/>
                  </a:ext>
                </a:extLst>
              </p:cNvPr>
              <p:cNvSpPr/>
              <p:nvPr/>
            </p:nvSpPr>
            <p:spPr bwMode="auto">
              <a:xfrm>
                <a:off x="4735506" y="2871746"/>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latin typeface="黑体" panose="02010609060101010101" pitchFamily="49" charset="-122"/>
                  <a:ea typeface="黑体" panose="02010609060101010101" pitchFamily="49" charset="-122"/>
                </a:endParaRPr>
              </a:p>
            </p:txBody>
          </p:sp>
        </p:grpSp>
      </p:grpSp>
      <p:grpSp>
        <p:nvGrpSpPr>
          <p:cNvPr id="82" name="Group 347">
            <a:extLst>
              <a:ext uri="{FF2B5EF4-FFF2-40B4-BE49-F238E27FC236}">
                <a16:creationId xmlns:a16="http://schemas.microsoft.com/office/drawing/2014/main" id="{01BD6522-8F4B-4EA9-9451-E904A29B2EBA}"/>
              </a:ext>
            </a:extLst>
          </p:cNvPr>
          <p:cNvGrpSpPr/>
          <p:nvPr/>
        </p:nvGrpSpPr>
        <p:grpSpPr bwMode="auto">
          <a:xfrm>
            <a:off x="2783385" y="5202855"/>
            <a:ext cx="3967166" cy="603050"/>
            <a:chOff x="4643438" y="3813838"/>
            <a:chExt cx="5288278" cy="804199"/>
          </a:xfrm>
        </p:grpSpPr>
        <p:sp>
          <p:nvSpPr>
            <p:cNvPr id="83" name="Rectangle 54">
              <a:extLst>
                <a:ext uri="{FF2B5EF4-FFF2-40B4-BE49-F238E27FC236}">
                  <a16:creationId xmlns:a16="http://schemas.microsoft.com/office/drawing/2014/main" id="{74AF387C-0570-4448-BDC7-967C69BBD8B9}"/>
                </a:ext>
              </a:extLst>
            </p:cNvPr>
            <p:cNvSpPr/>
            <p:nvPr/>
          </p:nvSpPr>
          <p:spPr>
            <a:xfrm>
              <a:off x="5072540" y="3813838"/>
              <a:ext cx="4859176" cy="804199"/>
            </a:xfrm>
            <a:prstGeom prst="rect">
              <a:avLst/>
            </a:prstGeom>
          </p:spPr>
          <p:txBody>
            <a:bodyPr wrap="square">
              <a:spAutoFit/>
            </a:bodyPr>
            <a:lstStyle/>
            <a:p>
              <a:pPr>
                <a:lnSpc>
                  <a:spcPct val="150000"/>
                </a:lnSpc>
              </a:pPr>
              <a:r>
                <a:rPr lang="zh-CN" altLang="en-US" sz="1200" spc="300" dirty="0">
                  <a:solidFill>
                    <a:schemeClr val="tx1">
                      <a:lumMod val="85000"/>
                      <a:lumOff val="15000"/>
                    </a:schemeClr>
                  </a:solidFill>
                  <a:latin typeface="黑体" panose="02010609060101010101" pitchFamily="49" charset="-122"/>
                  <a:ea typeface="黑体" panose="02010609060101010101" pitchFamily="49" charset="-122"/>
                </a:rPr>
                <a:t>点击输入简要文本内容，文字内容需概况精炼的说明该分项内容</a:t>
              </a:r>
              <a:r>
                <a:rPr lang="en-US" altLang="zh-CN" sz="1200" spc="300" dirty="0">
                  <a:solidFill>
                    <a:schemeClr val="tx1">
                      <a:lumMod val="85000"/>
                      <a:lumOff val="15000"/>
                    </a:schemeClr>
                  </a:solidFill>
                  <a:latin typeface="黑体" panose="02010609060101010101" pitchFamily="49" charset="-122"/>
                  <a:ea typeface="黑体" panose="02010609060101010101" pitchFamily="49" charset="-122"/>
                </a:rPr>
                <a:t>……</a:t>
              </a:r>
            </a:p>
          </p:txBody>
        </p:sp>
        <p:grpSp>
          <p:nvGrpSpPr>
            <p:cNvPr id="84" name="Group 342">
              <a:extLst>
                <a:ext uri="{FF2B5EF4-FFF2-40B4-BE49-F238E27FC236}">
                  <a16:creationId xmlns:a16="http://schemas.microsoft.com/office/drawing/2014/main" id="{946A9C7D-E70F-4AF3-9DCD-0EC9730E24AD}"/>
                </a:ext>
              </a:extLst>
            </p:cNvPr>
            <p:cNvGrpSpPr/>
            <p:nvPr/>
          </p:nvGrpSpPr>
          <p:grpSpPr bwMode="auto">
            <a:xfrm>
              <a:off x="4643438" y="4071948"/>
              <a:ext cx="288476" cy="288476"/>
              <a:chOff x="4643438" y="4071948"/>
              <a:chExt cx="288476" cy="288476"/>
            </a:xfrm>
          </p:grpSpPr>
          <p:sp>
            <p:nvSpPr>
              <p:cNvPr id="85" name="Oval 56">
                <a:extLst>
                  <a:ext uri="{FF2B5EF4-FFF2-40B4-BE49-F238E27FC236}">
                    <a16:creationId xmlns:a16="http://schemas.microsoft.com/office/drawing/2014/main" id="{0B89E176-B605-4E70-BB8F-8FDA96A50ABB}"/>
                  </a:ext>
                </a:extLst>
              </p:cNvPr>
              <p:cNvSpPr/>
              <p:nvPr/>
            </p:nvSpPr>
            <p:spPr>
              <a:xfrm>
                <a:off x="4644019" y="4071452"/>
                <a:ext cx="288855" cy="2889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10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86" name="Freeform 105">
                <a:extLst>
                  <a:ext uri="{FF2B5EF4-FFF2-40B4-BE49-F238E27FC236}">
                    <a16:creationId xmlns:a16="http://schemas.microsoft.com/office/drawing/2014/main" id="{69E87D6A-C1DD-433A-BDC7-6AA186DCD8B0}"/>
                  </a:ext>
                </a:extLst>
              </p:cNvPr>
              <p:cNvSpPr/>
              <p:nvPr/>
            </p:nvSpPr>
            <p:spPr bwMode="auto">
              <a:xfrm>
                <a:off x="4742079" y="4165806"/>
                <a:ext cx="105018" cy="105018"/>
              </a:xfrm>
              <a:custGeom>
                <a:avLst/>
                <a:gdLst>
                  <a:gd name="T0" fmla="*/ 255 w 262"/>
                  <a:gd name="T1" fmla="*/ 58 h 263"/>
                  <a:gd name="T2" fmla="*/ 257 w 262"/>
                  <a:gd name="T3" fmla="*/ 53 h 263"/>
                  <a:gd name="T4" fmla="*/ 262 w 262"/>
                  <a:gd name="T5" fmla="*/ 38 h 263"/>
                  <a:gd name="T6" fmla="*/ 257 w 262"/>
                  <a:gd name="T7" fmla="*/ 24 h 263"/>
                  <a:gd name="T8" fmla="*/ 244 w 262"/>
                  <a:gd name="T9" fmla="*/ 9 h 263"/>
                  <a:gd name="T10" fmla="*/ 241 w 262"/>
                  <a:gd name="T11" fmla="*/ 5 h 263"/>
                  <a:gd name="T12" fmla="*/ 224 w 262"/>
                  <a:gd name="T13" fmla="*/ 0 h 263"/>
                  <a:gd name="T14" fmla="*/ 210 w 262"/>
                  <a:gd name="T15" fmla="*/ 5 h 263"/>
                  <a:gd name="T16" fmla="*/ 132 w 262"/>
                  <a:gd name="T17" fmla="*/ 82 h 263"/>
                  <a:gd name="T18" fmla="*/ 58 w 262"/>
                  <a:gd name="T19" fmla="*/ 9 h 263"/>
                  <a:gd name="T20" fmla="*/ 49 w 262"/>
                  <a:gd name="T21" fmla="*/ 2 h 263"/>
                  <a:gd name="T22" fmla="*/ 27 w 262"/>
                  <a:gd name="T23" fmla="*/ 2 h 263"/>
                  <a:gd name="T24" fmla="*/ 18 w 262"/>
                  <a:gd name="T25" fmla="*/ 9 h 263"/>
                  <a:gd name="T26" fmla="*/ 9 w 262"/>
                  <a:gd name="T27" fmla="*/ 18 h 263"/>
                  <a:gd name="T28" fmla="*/ 3 w 262"/>
                  <a:gd name="T29" fmla="*/ 27 h 263"/>
                  <a:gd name="T30" fmla="*/ 3 w 262"/>
                  <a:gd name="T31" fmla="*/ 49 h 263"/>
                  <a:gd name="T32" fmla="*/ 9 w 262"/>
                  <a:gd name="T33" fmla="*/ 58 h 263"/>
                  <a:gd name="T34" fmla="*/ 9 w 262"/>
                  <a:gd name="T35" fmla="*/ 205 h 263"/>
                  <a:gd name="T36" fmla="*/ 5 w 262"/>
                  <a:gd name="T37" fmla="*/ 210 h 263"/>
                  <a:gd name="T38" fmla="*/ 0 w 262"/>
                  <a:gd name="T39" fmla="*/ 225 h 263"/>
                  <a:gd name="T40" fmla="*/ 5 w 262"/>
                  <a:gd name="T41" fmla="*/ 241 h 263"/>
                  <a:gd name="T42" fmla="*/ 18 w 262"/>
                  <a:gd name="T43" fmla="*/ 254 h 263"/>
                  <a:gd name="T44" fmla="*/ 23 w 262"/>
                  <a:gd name="T45" fmla="*/ 257 h 263"/>
                  <a:gd name="T46" fmla="*/ 38 w 262"/>
                  <a:gd name="T47" fmla="*/ 263 h 263"/>
                  <a:gd name="T48" fmla="*/ 54 w 262"/>
                  <a:gd name="T49" fmla="*/ 257 h 263"/>
                  <a:gd name="T50" fmla="*/ 132 w 262"/>
                  <a:gd name="T51" fmla="*/ 181 h 263"/>
                  <a:gd name="T52" fmla="*/ 204 w 262"/>
                  <a:gd name="T53" fmla="*/ 254 h 263"/>
                  <a:gd name="T54" fmla="*/ 214 w 262"/>
                  <a:gd name="T55" fmla="*/ 261 h 263"/>
                  <a:gd name="T56" fmla="*/ 235 w 262"/>
                  <a:gd name="T57" fmla="*/ 261 h 263"/>
                  <a:gd name="T58" fmla="*/ 244 w 262"/>
                  <a:gd name="T59" fmla="*/ 254 h 263"/>
                  <a:gd name="T60" fmla="*/ 255 w 262"/>
                  <a:gd name="T61" fmla="*/ 245 h 263"/>
                  <a:gd name="T62" fmla="*/ 261 w 262"/>
                  <a:gd name="T63" fmla="*/ 236 h 263"/>
                  <a:gd name="T64" fmla="*/ 261 w 262"/>
                  <a:gd name="T65" fmla="*/ 214 h 263"/>
                  <a:gd name="T66" fmla="*/ 255 w 262"/>
                  <a:gd name="T67" fmla="*/ 205 h 2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63">
                    <a:moveTo>
                      <a:pt x="181" y="132"/>
                    </a:moveTo>
                    <a:lnTo>
                      <a:pt x="255" y="58"/>
                    </a:lnTo>
                    <a:lnTo>
                      <a:pt x="257" y="53"/>
                    </a:lnTo>
                    <a:lnTo>
                      <a:pt x="261" y="49"/>
                    </a:lnTo>
                    <a:lnTo>
                      <a:pt x="262" y="38"/>
                    </a:lnTo>
                    <a:lnTo>
                      <a:pt x="261" y="27"/>
                    </a:lnTo>
                    <a:lnTo>
                      <a:pt x="257" y="24"/>
                    </a:lnTo>
                    <a:lnTo>
                      <a:pt x="255" y="18"/>
                    </a:lnTo>
                    <a:lnTo>
                      <a:pt x="244" y="9"/>
                    </a:lnTo>
                    <a:lnTo>
                      <a:pt x="241" y="5"/>
                    </a:lnTo>
                    <a:lnTo>
                      <a:pt x="235" y="2"/>
                    </a:lnTo>
                    <a:lnTo>
                      <a:pt x="224" y="0"/>
                    </a:lnTo>
                    <a:lnTo>
                      <a:pt x="214" y="2"/>
                    </a:lnTo>
                    <a:lnTo>
                      <a:pt x="210" y="5"/>
                    </a:lnTo>
                    <a:lnTo>
                      <a:pt x="204" y="9"/>
                    </a:lnTo>
                    <a:lnTo>
                      <a:pt x="132" y="82"/>
                    </a:lnTo>
                    <a:lnTo>
                      <a:pt x="58" y="9"/>
                    </a:lnTo>
                    <a:lnTo>
                      <a:pt x="54" y="5"/>
                    </a:lnTo>
                    <a:lnTo>
                      <a:pt x="49" y="2"/>
                    </a:lnTo>
                    <a:lnTo>
                      <a:pt x="38" y="0"/>
                    </a:lnTo>
                    <a:lnTo>
                      <a:pt x="27" y="2"/>
                    </a:lnTo>
                    <a:lnTo>
                      <a:pt x="23" y="5"/>
                    </a:lnTo>
                    <a:lnTo>
                      <a:pt x="18" y="9"/>
                    </a:lnTo>
                    <a:lnTo>
                      <a:pt x="9" y="18"/>
                    </a:lnTo>
                    <a:lnTo>
                      <a:pt x="5" y="24"/>
                    </a:lnTo>
                    <a:lnTo>
                      <a:pt x="3" y="27"/>
                    </a:lnTo>
                    <a:lnTo>
                      <a:pt x="0" y="38"/>
                    </a:lnTo>
                    <a:lnTo>
                      <a:pt x="3" y="49"/>
                    </a:lnTo>
                    <a:lnTo>
                      <a:pt x="5" y="53"/>
                    </a:lnTo>
                    <a:lnTo>
                      <a:pt x="9" y="58"/>
                    </a:lnTo>
                    <a:lnTo>
                      <a:pt x="83" y="132"/>
                    </a:lnTo>
                    <a:lnTo>
                      <a:pt x="9" y="205"/>
                    </a:lnTo>
                    <a:lnTo>
                      <a:pt x="5" y="210"/>
                    </a:lnTo>
                    <a:lnTo>
                      <a:pt x="3" y="214"/>
                    </a:lnTo>
                    <a:lnTo>
                      <a:pt x="0" y="225"/>
                    </a:lnTo>
                    <a:lnTo>
                      <a:pt x="3" y="236"/>
                    </a:lnTo>
                    <a:lnTo>
                      <a:pt x="5" y="241"/>
                    </a:lnTo>
                    <a:lnTo>
                      <a:pt x="9" y="245"/>
                    </a:lnTo>
                    <a:lnTo>
                      <a:pt x="18" y="254"/>
                    </a:lnTo>
                    <a:lnTo>
                      <a:pt x="23" y="257"/>
                    </a:lnTo>
                    <a:lnTo>
                      <a:pt x="27" y="261"/>
                    </a:lnTo>
                    <a:lnTo>
                      <a:pt x="38" y="263"/>
                    </a:lnTo>
                    <a:lnTo>
                      <a:pt x="49" y="261"/>
                    </a:lnTo>
                    <a:lnTo>
                      <a:pt x="54" y="257"/>
                    </a:lnTo>
                    <a:lnTo>
                      <a:pt x="58" y="254"/>
                    </a:lnTo>
                    <a:lnTo>
                      <a:pt x="132" y="181"/>
                    </a:lnTo>
                    <a:lnTo>
                      <a:pt x="204" y="254"/>
                    </a:lnTo>
                    <a:lnTo>
                      <a:pt x="210" y="257"/>
                    </a:lnTo>
                    <a:lnTo>
                      <a:pt x="214" y="261"/>
                    </a:lnTo>
                    <a:lnTo>
                      <a:pt x="224" y="263"/>
                    </a:lnTo>
                    <a:lnTo>
                      <a:pt x="235" y="261"/>
                    </a:lnTo>
                    <a:lnTo>
                      <a:pt x="241" y="257"/>
                    </a:lnTo>
                    <a:lnTo>
                      <a:pt x="244" y="254"/>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latin typeface="黑体" panose="02010609060101010101" pitchFamily="49" charset="-122"/>
                  <a:ea typeface="黑体" panose="02010609060101010101" pitchFamily="49" charset="-122"/>
                </a:endParaRPr>
              </a:p>
            </p:txBody>
          </p:sp>
        </p:grpSp>
      </p:grpSp>
      <p:grpSp>
        <p:nvGrpSpPr>
          <p:cNvPr id="87" name="Group 346">
            <a:extLst>
              <a:ext uri="{FF2B5EF4-FFF2-40B4-BE49-F238E27FC236}">
                <a16:creationId xmlns:a16="http://schemas.microsoft.com/office/drawing/2014/main" id="{4BF871CA-9B87-47D4-88D3-E084DA641A3A}"/>
              </a:ext>
            </a:extLst>
          </p:cNvPr>
          <p:cNvGrpSpPr/>
          <p:nvPr/>
        </p:nvGrpSpPr>
        <p:grpSpPr bwMode="auto">
          <a:xfrm>
            <a:off x="2783385" y="4501630"/>
            <a:ext cx="4003347" cy="603050"/>
            <a:chOff x="4643438" y="3326902"/>
            <a:chExt cx="5336507" cy="804199"/>
          </a:xfrm>
        </p:grpSpPr>
        <p:sp>
          <p:nvSpPr>
            <p:cNvPr id="88" name="Rectangle 50">
              <a:extLst>
                <a:ext uri="{FF2B5EF4-FFF2-40B4-BE49-F238E27FC236}">
                  <a16:creationId xmlns:a16="http://schemas.microsoft.com/office/drawing/2014/main" id="{3CF28FCE-9705-4E53-9FD9-A277CF164155}"/>
                </a:ext>
              </a:extLst>
            </p:cNvPr>
            <p:cNvSpPr/>
            <p:nvPr/>
          </p:nvSpPr>
          <p:spPr>
            <a:xfrm>
              <a:off x="5072540" y="3326902"/>
              <a:ext cx="4907405" cy="804199"/>
            </a:xfrm>
            <a:prstGeom prst="rect">
              <a:avLst/>
            </a:prstGeom>
          </p:spPr>
          <p:txBody>
            <a:bodyPr wrap="square">
              <a:spAutoFit/>
            </a:bodyPr>
            <a:lstStyle/>
            <a:p>
              <a:pPr>
                <a:lnSpc>
                  <a:spcPct val="150000"/>
                </a:lnSpc>
              </a:pPr>
              <a:r>
                <a:rPr lang="zh-CN" altLang="en-US" sz="1200" spc="300" dirty="0">
                  <a:solidFill>
                    <a:schemeClr val="tx1">
                      <a:lumMod val="85000"/>
                      <a:lumOff val="15000"/>
                    </a:schemeClr>
                  </a:solidFill>
                  <a:latin typeface="黑体" panose="02010609060101010101" pitchFamily="49" charset="-122"/>
                  <a:ea typeface="黑体" panose="02010609060101010101" pitchFamily="49" charset="-122"/>
                </a:rPr>
                <a:t>点击输入简要文本内容，文字内容需概况精炼的说明该分项内容</a:t>
              </a:r>
              <a:r>
                <a:rPr lang="en-US" altLang="zh-CN" sz="1200" spc="300" dirty="0">
                  <a:solidFill>
                    <a:schemeClr val="tx1">
                      <a:lumMod val="85000"/>
                      <a:lumOff val="15000"/>
                    </a:schemeClr>
                  </a:solidFill>
                  <a:latin typeface="黑体" panose="02010609060101010101" pitchFamily="49" charset="-122"/>
                  <a:ea typeface="黑体" panose="02010609060101010101" pitchFamily="49" charset="-122"/>
                </a:rPr>
                <a:t>……</a:t>
              </a:r>
            </a:p>
          </p:txBody>
        </p:sp>
        <p:grpSp>
          <p:nvGrpSpPr>
            <p:cNvPr id="89" name="Group 341">
              <a:extLst>
                <a:ext uri="{FF2B5EF4-FFF2-40B4-BE49-F238E27FC236}">
                  <a16:creationId xmlns:a16="http://schemas.microsoft.com/office/drawing/2014/main" id="{0D3FE237-F673-4498-B554-2E1CB52BBB11}"/>
                </a:ext>
              </a:extLst>
            </p:cNvPr>
            <p:cNvGrpSpPr/>
            <p:nvPr/>
          </p:nvGrpSpPr>
          <p:grpSpPr bwMode="auto">
            <a:xfrm>
              <a:off x="4643438" y="3643320"/>
              <a:ext cx="288476" cy="288476"/>
              <a:chOff x="4643438" y="3643320"/>
              <a:chExt cx="288476" cy="288476"/>
            </a:xfrm>
          </p:grpSpPr>
          <p:sp>
            <p:nvSpPr>
              <p:cNvPr id="90" name="Oval 52">
                <a:extLst>
                  <a:ext uri="{FF2B5EF4-FFF2-40B4-BE49-F238E27FC236}">
                    <a16:creationId xmlns:a16="http://schemas.microsoft.com/office/drawing/2014/main" id="{1743B29A-81B8-4028-AF1B-A4FB56E0DA38}"/>
                  </a:ext>
                </a:extLst>
              </p:cNvPr>
              <p:cNvSpPr/>
              <p:nvPr/>
            </p:nvSpPr>
            <p:spPr>
              <a:xfrm>
                <a:off x="4644019" y="3642757"/>
                <a:ext cx="288855" cy="288972"/>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10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91" name="Freeform 26">
                <a:extLst>
                  <a:ext uri="{FF2B5EF4-FFF2-40B4-BE49-F238E27FC236}">
                    <a16:creationId xmlns:a16="http://schemas.microsoft.com/office/drawing/2014/main" id="{AA2B64F7-9B32-4E4F-AE3C-24E09D8A8CE7}"/>
                  </a:ext>
                </a:extLst>
              </p:cNvPr>
              <p:cNvSpPr/>
              <p:nvPr/>
            </p:nvSpPr>
            <p:spPr bwMode="auto">
              <a:xfrm>
                <a:off x="4735506" y="3729002"/>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latin typeface="黑体" panose="02010609060101010101" pitchFamily="49" charset="-122"/>
                  <a:ea typeface="黑体" panose="02010609060101010101" pitchFamily="49" charset="-122"/>
                </a:endParaRPr>
              </a:p>
            </p:txBody>
          </p:sp>
        </p:grpSp>
      </p:grpSp>
      <p:grpSp>
        <p:nvGrpSpPr>
          <p:cNvPr id="92" name="Group 345">
            <a:extLst>
              <a:ext uri="{FF2B5EF4-FFF2-40B4-BE49-F238E27FC236}">
                <a16:creationId xmlns:a16="http://schemas.microsoft.com/office/drawing/2014/main" id="{E740D1F7-4BA5-4C20-97B1-5F29C7D07C6E}"/>
              </a:ext>
            </a:extLst>
          </p:cNvPr>
          <p:cNvGrpSpPr/>
          <p:nvPr/>
        </p:nvGrpSpPr>
        <p:grpSpPr bwMode="auto">
          <a:xfrm>
            <a:off x="2783385" y="3736430"/>
            <a:ext cx="3990910" cy="603050"/>
            <a:chOff x="4643438" y="2908577"/>
            <a:chExt cx="5319928" cy="804197"/>
          </a:xfrm>
        </p:grpSpPr>
        <p:sp>
          <p:nvSpPr>
            <p:cNvPr id="93" name="Rectangle 46">
              <a:extLst>
                <a:ext uri="{FF2B5EF4-FFF2-40B4-BE49-F238E27FC236}">
                  <a16:creationId xmlns:a16="http://schemas.microsoft.com/office/drawing/2014/main" id="{2DB1A7F3-2485-47CA-ADC9-578B9BFAA2A6}"/>
                </a:ext>
              </a:extLst>
            </p:cNvPr>
            <p:cNvSpPr/>
            <p:nvPr/>
          </p:nvSpPr>
          <p:spPr>
            <a:xfrm>
              <a:off x="5072540" y="2908577"/>
              <a:ext cx="4890826" cy="804197"/>
            </a:xfrm>
            <a:prstGeom prst="rect">
              <a:avLst/>
            </a:prstGeom>
          </p:spPr>
          <p:txBody>
            <a:bodyPr wrap="square">
              <a:spAutoFit/>
            </a:bodyPr>
            <a:lstStyle/>
            <a:p>
              <a:pPr>
                <a:lnSpc>
                  <a:spcPct val="150000"/>
                </a:lnSpc>
              </a:pPr>
              <a:r>
                <a:rPr lang="zh-CN" altLang="en-US" sz="1200" spc="300" dirty="0">
                  <a:solidFill>
                    <a:schemeClr val="tx1">
                      <a:lumMod val="85000"/>
                      <a:lumOff val="15000"/>
                    </a:schemeClr>
                  </a:solidFill>
                  <a:latin typeface="黑体" panose="02010609060101010101" pitchFamily="49" charset="-122"/>
                  <a:ea typeface="黑体" panose="02010609060101010101" pitchFamily="49" charset="-122"/>
                </a:rPr>
                <a:t>点击输入简要文本内容，文字内容需概况精炼的说明该分项内容</a:t>
              </a:r>
              <a:r>
                <a:rPr lang="en-US" altLang="zh-CN" sz="1200" spc="300" dirty="0">
                  <a:solidFill>
                    <a:schemeClr val="tx1">
                      <a:lumMod val="85000"/>
                      <a:lumOff val="15000"/>
                    </a:schemeClr>
                  </a:solidFill>
                  <a:latin typeface="黑体" panose="02010609060101010101" pitchFamily="49" charset="-122"/>
                  <a:ea typeface="黑体" panose="02010609060101010101" pitchFamily="49" charset="-122"/>
                </a:rPr>
                <a:t>……</a:t>
              </a:r>
            </a:p>
          </p:txBody>
        </p:sp>
        <p:grpSp>
          <p:nvGrpSpPr>
            <p:cNvPr id="94" name="Group 333">
              <a:extLst>
                <a:ext uri="{FF2B5EF4-FFF2-40B4-BE49-F238E27FC236}">
                  <a16:creationId xmlns:a16="http://schemas.microsoft.com/office/drawing/2014/main" id="{BCDE1F2E-4A4E-470F-8C3E-543DB823BA6D}"/>
                </a:ext>
              </a:extLst>
            </p:cNvPr>
            <p:cNvGrpSpPr/>
            <p:nvPr/>
          </p:nvGrpSpPr>
          <p:grpSpPr bwMode="auto">
            <a:xfrm>
              <a:off x="4643438" y="3214692"/>
              <a:ext cx="288476" cy="288476"/>
              <a:chOff x="4643438" y="3214692"/>
              <a:chExt cx="288476" cy="288476"/>
            </a:xfrm>
          </p:grpSpPr>
          <p:sp>
            <p:nvSpPr>
              <p:cNvPr id="95" name="Oval 48">
                <a:extLst>
                  <a:ext uri="{FF2B5EF4-FFF2-40B4-BE49-F238E27FC236}">
                    <a16:creationId xmlns:a16="http://schemas.microsoft.com/office/drawing/2014/main" id="{D04611A9-3BAC-4666-9DD0-357ABAB444CB}"/>
                  </a:ext>
                </a:extLst>
              </p:cNvPr>
              <p:cNvSpPr/>
              <p:nvPr/>
            </p:nvSpPr>
            <p:spPr>
              <a:xfrm>
                <a:off x="4644019" y="3214061"/>
                <a:ext cx="288855" cy="2889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1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96" name="Freeform 105">
                <a:extLst>
                  <a:ext uri="{FF2B5EF4-FFF2-40B4-BE49-F238E27FC236}">
                    <a16:creationId xmlns:a16="http://schemas.microsoft.com/office/drawing/2014/main" id="{A2A92020-C943-4F73-8DCB-E1E152AFDA72}"/>
                  </a:ext>
                </a:extLst>
              </p:cNvPr>
              <p:cNvSpPr/>
              <p:nvPr/>
            </p:nvSpPr>
            <p:spPr bwMode="auto">
              <a:xfrm>
                <a:off x="4739688" y="3310676"/>
                <a:ext cx="105018" cy="105018"/>
              </a:xfrm>
              <a:custGeom>
                <a:avLst/>
                <a:gdLst>
                  <a:gd name="T0" fmla="*/ 255 w 262"/>
                  <a:gd name="T1" fmla="*/ 58 h 263"/>
                  <a:gd name="T2" fmla="*/ 257 w 262"/>
                  <a:gd name="T3" fmla="*/ 53 h 263"/>
                  <a:gd name="T4" fmla="*/ 262 w 262"/>
                  <a:gd name="T5" fmla="*/ 38 h 263"/>
                  <a:gd name="T6" fmla="*/ 257 w 262"/>
                  <a:gd name="T7" fmla="*/ 24 h 263"/>
                  <a:gd name="T8" fmla="*/ 244 w 262"/>
                  <a:gd name="T9" fmla="*/ 9 h 263"/>
                  <a:gd name="T10" fmla="*/ 241 w 262"/>
                  <a:gd name="T11" fmla="*/ 5 h 263"/>
                  <a:gd name="T12" fmla="*/ 224 w 262"/>
                  <a:gd name="T13" fmla="*/ 0 h 263"/>
                  <a:gd name="T14" fmla="*/ 210 w 262"/>
                  <a:gd name="T15" fmla="*/ 5 h 263"/>
                  <a:gd name="T16" fmla="*/ 132 w 262"/>
                  <a:gd name="T17" fmla="*/ 82 h 263"/>
                  <a:gd name="T18" fmla="*/ 58 w 262"/>
                  <a:gd name="T19" fmla="*/ 9 h 263"/>
                  <a:gd name="T20" fmla="*/ 49 w 262"/>
                  <a:gd name="T21" fmla="*/ 2 h 263"/>
                  <a:gd name="T22" fmla="*/ 27 w 262"/>
                  <a:gd name="T23" fmla="*/ 2 h 263"/>
                  <a:gd name="T24" fmla="*/ 18 w 262"/>
                  <a:gd name="T25" fmla="*/ 9 h 263"/>
                  <a:gd name="T26" fmla="*/ 9 w 262"/>
                  <a:gd name="T27" fmla="*/ 18 h 263"/>
                  <a:gd name="T28" fmla="*/ 3 w 262"/>
                  <a:gd name="T29" fmla="*/ 27 h 263"/>
                  <a:gd name="T30" fmla="*/ 3 w 262"/>
                  <a:gd name="T31" fmla="*/ 49 h 263"/>
                  <a:gd name="T32" fmla="*/ 9 w 262"/>
                  <a:gd name="T33" fmla="*/ 58 h 263"/>
                  <a:gd name="T34" fmla="*/ 9 w 262"/>
                  <a:gd name="T35" fmla="*/ 205 h 263"/>
                  <a:gd name="T36" fmla="*/ 5 w 262"/>
                  <a:gd name="T37" fmla="*/ 210 h 263"/>
                  <a:gd name="T38" fmla="*/ 0 w 262"/>
                  <a:gd name="T39" fmla="*/ 225 h 263"/>
                  <a:gd name="T40" fmla="*/ 5 w 262"/>
                  <a:gd name="T41" fmla="*/ 241 h 263"/>
                  <a:gd name="T42" fmla="*/ 18 w 262"/>
                  <a:gd name="T43" fmla="*/ 254 h 263"/>
                  <a:gd name="T44" fmla="*/ 23 w 262"/>
                  <a:gd name="T45" fmla="*/ 257 h 263"/>
                  <a:gd name="T46" fmla="*/ 38 w 262"/>
                  <a:gd name="T47" fmla="*/ 263 h 263"/>
                  <a:gd name="T48" fmla="*/ 54 w 262"/>
                  <a:gd name="T49" fmla="*/ 257 h 263"/>
                  <a:gd name="T50" fmla="*/ 132 w 262"/>
                  <a:gd name="T51" fmla="*/ 181 h 263"/>
                  <a:gd name="T52" fmla="*/ 204 w 262"/>
                  <a:gd name="T53" fmla="*/ 254 h 263"/>
                  <a:gd name="T54" fmla="*/ 214 w 262"/>
                  <a:gd name="T55" fmla="*/ 261 h 263"/>
                  <a:gd name="T56" fmla="*/ 235 w 262"/>
                  <a:gd name="T57" fmla="*/ 261 h 263"/>
                  <a:gd name="T58" fmla="*/ 244 w 262"/>
                  <a:gd name="T59" fmla="*/ 254 h 263"/>
                  <a:gd name="T60" fmla="*/ 255 w 262"/>
                  <a:gd name="T61" fmla="*/ 245 h 263"/>
                  <a:gd name="T62" fmla="*/ 261 w 262"/>
                  <a:gd name="T63" fmla="*/ 236 h 263"/>
                  <a:gd name="T64" fmla="*/ 261 w 262"/>
                  <a:gd name="T65" fmla="*/ 214 h 263"/>
                  <a:gd name="T66" fmla="*/ 255 w 262"/>
                  <a:gd name="T67" fmla="*/ 205 h 2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63">
                    <a:moveTo>
                      <a:pt x="181" y="132"/>
                    </a:moveTo>
                    <a:lnTo>
                      <a:pt x="255" y="58"/>
                    </a:lnTo>
                    <a:lnTo>
                      <a:pt x="257" y="53"/>
                    </a:lnTo>
                    <a:lnTo>
                      <a:pt x="261" y="49"/>
                    </a:lnTo>
                    <a:lnTo>
                      <a:pt x="262" y="38"/>
                    </a:lnTo>
                    <a:lnTo>
                      <a:pt x="261" y="27"/>
                    </a:lnTo>
                    <a:lnTo>
                      <a:pt x="257" y="24"/>
                    </a:lnTo>
                    <a:lnTo>
                      <a:pt x="255" y="18"/>
                    </a:lnTo>
                    <a:lnTo>
                      <a:pt x="244" y="9"/>
                    </a:lnTo>
                    <a:lnTo>
                      <a:pt x="241" y="5"/>
                    </a:lnTo>
                    <a:lnTo>
                      <a:pt x="235" y="2"/>
                    </a:lnTo>
                    <a:lnTo>
                      <a:pt x="224" y="0"/>
                    </a:lnTo>
                    <a:lnTo>
                      <a:pt x="214" y="2"/>
                    </a:lnTo>
                    <a:lnTo>
                      <a:pt x="210" y="5"/>
                    </a:lnTo>
                    <a:lnTo>
                      <a:pt x="204" y="9"/>
                    </a:lnTo>
                    <a:lnTo>
                      <a:pt x="132" y="82"/>
                    </a:lnTo>
                    <a:lnTo>
                      <a:pt x="58" y="9"/>
                    </a:lnTo>
                    <a:lnTo>
                      <a:pt x="54" y="5"/>
                    </a:lnTo>
                    <a:lnTo>
                      <a:pt x="49" y="2"/>
                    </a:lnTo>
                    <a:lnTo>
                      <a:pt x="38" y="0"/>
                    </a:lnTo>
                    <a:lnTo>
                      <a:pt x="27" y="2"/>
                    </a:lnTo>
                    <a:lnTo>
                      <a:pt x="23" y="5"/>
                    </a:lnTo>
                    <a:lnTo>
                      <a:pt x="18" y="9"/>
                    </a:lnTo>
                    <a:lnTo>
                      <a:pt x="9" y="18"/>
                    </a:lnTo>
                    <a:lnTo>
                      <a:pt x="5" y="24"/>
                    </a:lnTo>
                    <a:lnTo>
                      <a:pt x="3" y="27"/>
                    </a:lnTo>
                    <a:lnTo>
                      <a:pt x="0" y="38"/>
                    </a:lnTo>
                    <a:lnTo>
                      <a:pt x="3" y="49"/>
                    </a:lnTo>
                    <a:lnTo>
                      <a:pt x="5" y="53"/>
                    </a:lnTo>
                    <a:lnTo>
                      <a:pt x="9" y="58"/>
                    </a:lnTo>
                    <a:lnTo>
                      <a:pt x="83" y="132"/>
                    </a:lnTo>
                    <a:lnTo>
                      <a:pt x="9" y="205"/>
                    </a:lnTo>
                    <a:lnTo>
                      <a:pt x="5" y="210"/>
                    </a:lnTo>
                    <a:lnTo>
                      <a:pt x="3" y="214"/>
                    </a:lnTo>
                    <a:lnTo>
                      <a:pt x="0" y="225"/>
                    </a:lnTo>
                    <a:lnTo>
                      <a:pt x="3" y="236"/>
                    </a:lnTo>
                    <a:lnTo>
                      <a:pt x="5" y="241"/>
                    </a:lnTo>
                    <a:lnTo>
                      <a:pt x="9" y="245"/>
                    </a:lnTo>
                    <a:lnTo>
                      <a:pt x="18" y="254"/>
                    </a:lnTo>
                    <a:lnTo>
                      <a:pt x="23" y="257"/>
                    </a:lnTo>
                    <a:lnTo>
                      <a:pt x="27" y="261"/>
                    </a:lnTo>
                    <a:lnTo>
                      <a:pt x="38" y="263"/>
                    </a:lnTo>
                    <a:lnTo>
                      <a:pt x="49" y="261"/>
                    </a:lnTo>
                    <a:lnTo>
                      <a:pt x="54" y="257"/>
                    </a:lnTo>
                    <a:lnTo>
                      <a:pt x="58" y="254"/>
                    </a:lnTo>
                    <a:lnTo>
                      <a:pt x="132" y="181"/>
                    </a:lnTo>
                    <a:lnTo>
                      <a:pt x="204" y="254"/>
                    </a:lnTo>
                    <a:lnTo>
                      <a:pt x="210" y="257"/>
                    </a:lnTo>
                    <a:lnTo>
                      <a:pt x="214" y="261"/>
                    </a:lnTo>
                    <a:lnTo>
                      <a:pt x="224" y="263"/>
                    </a:lnTo>
                    <a:lnTo>
                      <a:pt x="235" y="261"/>
                    </a:lnTo>
                    <a:lnTo>
                      <a:pt x="241" y="257"/>
                    </a:lnTo>
                    <a:lnTo>
                      <a:pt x="244" y="254"/>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latin typeface="黑体" panose="02010609060101010101" pitchFamily="49" charset="-122"/>
                  <a:ea typeface="黑体" panose="02010609060101010101" pitchFamily="49" charset="-122"/>
                </a:endParaRPr>
              </a:p>
            </p:txBody>
          </p:sp>
        </p:grpSp>
      </p:grpSp>
      <p:grpSp>
        <p:nvGrpSpPr>
          <p:cNvPr id="98" name="组合 97">
            <a:extLst>
              <a:ext uri="{FF2B5EF4-FFF2-40B4-BE49-F238E27FC236}">
                <a16:creationId xmlns:a16="http://schemas.microsoft.com/office/drawing/2014/main" id="{045982ED-EBBA-44BE-9621-4DE54657FE86}"/>
              </a:ext>
            </a:extLst>
          </p:cNvPr>
          <p:cNvGrpSpPr/>
          <p:nvPr/>
        </p:nvGrpSpPr>
        <p:grpSpPr>
          <a:xfrm>
            <a:off x="311449" y="83314"/>
            <a:ext cx="12043368" cy="369967"/>
            <a:chOff x="311449" y="83314"/>
            <a:chExt cx="12043368" cy="369967"/>
          </a:xfrm>
        </p:grpSpPr>
        <p:sp>
          <p:nvSpPr>
            <p:cNvPr id="99" name="文本框 98">
              <a:extLst>
                <a:ext uri="{FF2B5EF4-FFF2-40B4-BE49-F238E27FC236}">
                  <a16:creationId xmlns:a16="http://schemas.microsoft.com/office/drawing/2014/main" id="{A46C0D88-29F5-459C-9E4E-FE852535E113}"/>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研究思路与方法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研究内容及成果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总结分析及展望   </a:t>
              </a:r>
            </a:p>
          </p:txBody>
        </p:sp>
        <p:sp>
          <p:nvSpPr>
            <p:cNvPr id="100" name="Freeform 876">
              <a:extLst>
                <a:ext uri="{FF2B5EF4-FFF2-40B4-BE49-F238E27FC236}">
                  <a16:creationId xmlns:a16="http://schemas.microsoft.com/office/drawing/2014/main" id="{C3BB60C4-01A1-4007-96CD-8DC4A68AFE8B}"/>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222028234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down)">
                                      <p:cBhvr>
                                        <p:cTn id="20" dur="500"/>
                                        <p:tgtEl>
                                          <p:spTgt spid="64"/>
                                        </p:tgtEl>
                                      </p:cBhvr>
                                    </p:animEffect>
                                  </p:childTnLst>
                                </p:cTn>
                              </p:par>
                            </p:childTnLst>
                          </p:cTn>
                        </p:par>
                        <p:par>
                          <p:cTn id="21" fill="hold">
                            <p:stCondLst>
                              <p:cond delay="1000"/>
                            </p:stCondLst>
                            <p:childTnLst>
                              <p:par>
                                <p:cTn id="22" presetID="2" presetClass="entr" presetSubtype="8" fill="hold" grpId="0" nodeType="after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additive="base">
                                        <p:cTn id="24" dur="250" fill="hold"/>
                                        <p:tgtEl>
                                          <p:spTgt spid="75"/>
                                        </p:tgtEl>
                                        <p:attrNameLst>
                                          <p:attrName>ppt_x</p:attrName>
                                        </p:attrNameLst>
                                      </p:cBhvr>
                                      <p:tavLst>
                                        <p:tav tm="0">
                                          <p:val>
                                            <p:strVal val="0-#ppt_w/2"/>
                                          </p:val>
                                        </p:tav>
                                        <p:tav tm="100000">
                                          <p:val>
                                            <p:strVal val="#ppt_x"/>
                                          </p:val>
                                        </p:tav>
                                      </p:tavLst>
                                    </p:anim>
                                    <p:anim calcmode="lin" valueType="num">
                                      <p:cBhvr additive="base">
                                        <p:cTn id="25" dur="250" fill="hold"/>
                                        <p:tgtEl>
                                          <p:spTgt spid="75"/>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up)">
                                      <p:cBhvr>
                                        <p:cTn id="28" dur="500"/>
                                        <p:tgtEl>
                                          <p:spTgt spid="76"/>
                                        </p:tgtEl>
                                      </p:cBhvr>
                                    </p:animEffect>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1000"/>
                                        <p:tgtEl>
                                          <p:spTgt spid="77"/>
                                        </p:tgtEl>
                                      </p:cBhvr>
                                    </p:animEffect>
                                    <p:anim calcmode="lin" valueType="num">
                                      <p:cBhvr>
                                        <p:cTn id="33" dur="1000" fill="hold"/>
                                        <p:tgtEl>
                                          <p:spTgt spid="77"/>
                                        </p:tgtEl>
                                        <p:attrNameLst>
                                          <p:attrName>ppt_x</p:attrName>
                                        </p:attrNameLst>
                                      </p:cBhvr>
                                      <p:tavLst>
                                        <p:tav tm="0">
                                          <p:val>
                                            <p:strVal val="#ppt_x"/>
                                          </p:val>
                                        </p:tav>
                                        <p:tav tm="100000">
                                          <p:val>
                                            <p:strVal val="#ppt_x"/>
                                          </p:val>
                                        </p:tav>
                                      </p:tavLst>
                                    </p:anim>
                                    <p:anim calcmode="lin" valueType="num">
                                      <p:cBhvr>
                                        <p:cTn id="34" dur="1000" fill="hold"/>
                                        <p:tgtEl>
                                          <p:spTgt spid="7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100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50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1000"/>
                                        <p:tgtEl>
                                          <p:spTgt spid="82"/>
                                        </p:tgtEl>
                                      </p:cBhvr>
                                    </p:animEffect>
                                    <p:anim calcmode="lin" valueType="num">
                                      <p:cBhvr>
                                        <p:cTn id="48" dur="1000" fill="hold"/>
                                        <p:tgtEl>
                                          <p:spTgt spid="82"/>
                                        </p:tgtEl>
                                        <p:attrNameLst>
                                          <p:attrName>ppt_x</p:attrName>
                                        </p:attrNameLst>
                                      </p:cBhvr>
                                      <p:tavLst>
                                        <p:tav tm="0">
                                          <p:val>
                                            <p:strVal val="#ppt_x"/>
                                          </p:val>
                                        </p:tav>
                                        <p:tav tm="100000">
                                          <p:val>
                                            <p:strVal val="#ppt_x"/>
                                          </p:val>
                                        </p:tav>
                                      </p:tavLst>
                                    </p:anim>
                                    <p:anim calcmode="lin" valueType="num">
                                      <p:cBhvr>
                                        <p:cTn id="49"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2">
            <a:extLst>
              <a:ext uri="{FF2B5EF4-FFF2-40B4-BE49-F238E27FC236}">
                <a16:creationId xmlns:a16="http://schemas.microsoft.com/office/drawing/2014/main" id="{F3D855BB-FF83-452C-9F3D-609C33EB7132}"/>
              </a:ext>
            </a:extLst>
          </p:cNvPr>
          <p:cNvGrpSpPr>
            <a:grpSpLocks noChangeAspect="1"/>
          </p:cNvGrpSpPr>
          <p:nvPr/>
        </p:nvGrpSpPr>
        <p:grpSpPr bwMode="auto">
          <a:xfrm>
            <a:off x="7369607" y="2291061"/>
            <a:ext cx="2539268" cy="1542004"/>
            <a:chOff x="538115" y="2342244"/>
            <a:chExt cx="6736746" cy="3875068"/>
          </a:xfrm>
        </p:grpSpPr>
        <p:pic>
          <p:nvPicPr>
            <p:cNvPr id="19" name="Picture 13">
              <a:extLst>
                <a:ext uri="{FF2B5EF4-FFF2-40B4-BE49-F238E27FC236}">
                  <a16:creationId xmlns:a16="http://schemas.microsoft.com/office/drawing/2014/main" id="{BD0E9547-B49C-4009-AE7B-D5E98A4992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4">
              <a:extLst>
                <a:ext uri="{FF2B5EF4-FFF2-40B4-BE49-F238E27FC236}">
                  <a16:creationId xmlns:a16="http://schemas.microsoft.com/office/drawing/2014/main" id="{F6C4C221-6ED9-419A-86BD-C514C0253415}"/>
                </a:ext>
              </a:extLst>
            </p:cNvPr>
            <p:cNvSpPr/>
            <p:nvPr/>
          </p:nvSpPr>
          <p:spPr>
            <a:xfrm>
              <a:off x="1346069" y="2555131"/>
              <a:ext cx="5120837" cy="3225629"/>
            </a:xfrm>
            <a:prstGeom prst="rect">
              <a:avLst/>
            </a:prstGeom>
            <a:blipFill dpi="0" rotWithShape="1">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nvGrpSpPr>
          <p:cNvPr id="21" name="Group 9">
            <a:extLst>
              <a:ext uri="{FF2B5EF4-FFF2-40B4-BE49-F238E27FC236}">
                <a16:creationId xmlns:a16="http://schemas.microsoft.com/office/drawing/2014/main" id="{5E56773C-99B3-4211-A7E6-5816E8FCF7F2}"/>
              </a:ext>
            </a:extLst>
          </p:cNvPr>
          <p:cNvGrpSpPr>
            <a:grpSpLocks noChangeAspect="1"/>
          </p:cNvGrpSpPr>
          <p:nvPr/>
        </p:nvGrpSpPr>
        <p:grpSpPr bwMode="auto">
          <a:xfrm>
            <a:off x="2771472" y="2286298"/>
            <a:ext cx="2540342" cy="1542004"/>
            <a:chOff x="538115" y="2342244"/>
            <a:chExt cx="6736746" cy="3875068"/>
          </a:xfrm>
        </p:grpSpPr>
        <p:pic>
          <p:nvPicPr>
            <p:cNvPr id="22" name="Picture 10">
              <a:extLst>
                <a:ext uri="{FF2B5EF4-FFF2-40B4-BE49-F238E27FC236}">
                  <a16:creationId xmlns:a16="http://schemas.microsoft.com/office/drawing/2014/main" id="{1197E0B0-E111-4F99-87ED-D33CE42DA8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1">
              <a:extLst>
                <a:ext uri="{FF2B5EF4-FFF2-40B4-BE49-F238E27FC236}">
                  <a16:creationId xmlns:a16="http://schemas.microsoft.com/office/drawing/2014/main" id="{C7DA648F-5A5F-48E7-A03C-6BA1C213E875}"/>
                </a:ext>
              </a:extLst>
            </p:cNvPr>
            <p:cNvSpPr/>
            <p:nvPr/>
          </p:nvSpPr>
          <p:spPr>
            <a:xfrm>
              <a:off x="1345728" y="2555131"/>
              <a:ext cx="5121520" cy="3225629"/>
            </a:xfrm>
            <a:prstGeom prst="rect">
              <a:avLst/>
            </a:prstGeom>
            <a:blipFill dpi="0" rotWithShape="1">
              <a:blip r:embed="rId6">
                <a:extLst>
                  <a:ext uri="{BEBA8EAE-BF5A-486C-A8C5-ECC9F3942E4B}">
                    <a14:imgProps xmlns:a14="http://schemas.microsoft.com/office/drawing/2010/main">
                      <a14:imgLayer r:embed="rId7">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nvGrpSpPr>
          <p:cNvPr id="24" name="Group 6">
            <a:extLst>
              <a:ext uri="{FF2B5EF4-FFF2-40B4-BE49-F238E27FC236}">
                <a16:creationId xmlns:a16="http://schemas.microsoft.com/office/drawing/2014/main" id="{5BCBFEF6-00CA-4F50-AAF6-32F1B4E5FA43}"/>
              </a:ext>
            </a:extLst>
          </p:cNvPr>
          <p:cNvGrpSpPr/>
          <p:nvPr/>
        </p:nvGrpSpPr>
        <p:grpSpPr bwMode="auto">
          <a:xfrm>
            <a:off x="4358349" y="1807135"/>
            <a:ext cx="3963590" cy="2406272"/>
            <a:chOff x="538115" y="2342244"/>
            <a:chExt cx="6736746" cy="3875068"/>
          </a:xfrm>
        </p:grpSpPr>
        <p:pic>
          <p:nvPicPr>
            <p:cNvPr id="25" name="Picture 7">
              <a:extLst>
                <a:ext uri="{FF2B5EF4-FFF2-40B4-BE49-F238E27FC236}">
                  <a16:creationId xmlns:a16="http://schemas.microsoft.com/office/drawing/2014/main" id="{7DD481B8-3429-427C-8EE7-6E9AA37AC6D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8">
              <a:extLst>
                <a:ext uri="{FF2B5EF4-FFF2-40B4-BE49-F238E27FC236}">
                  <a16:creationId xmlns:a16="http://schemas.microsoft.com/office/drawing/2014/main" id="{D9F4DE3D-3907-43DE-9235-4AAF40E755AF}"/>
                </a:ext>
              </a:extLst>
            </p:cNvPr>
            <p:cNvSpPr/>
            <p:nvPr/>
          </p:nvSpPr>
          <p:spPr>
            <a:xfrm>
              <a:off x="1343793" y="2553572"/>
              <a:ext cx="5123113" cy="3228145"/>
            </a:xfrm>
            <a:prstGeom prst="rect">
              <a:avLst/>
            </a:prstGeom>
            <a:blipFill dpi="0" rotWithShape="1">
              <a:blip r:embed="rId9">
                <a:extLst>
                  <a:ext uri="{BEBA8EAE-BF5A-486C-A8C5-ECC9F3942E4B}">
                    <a14:imgProps xmlns:a14="http://schemas.microsoft.com/office/drawing/2010/main">
                      <a14:imgLayer r:embed="rId10">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sp>
        <p:nvSpPr>
          <p:cNvPr id="27" name="Freeform 28">
            <a:extLst>
              <a:ext uri="{FF2B5EF4-FFF2-40B4-BE49-F238E27FC236}">
                <a16:creationId xmlns:a16="http://schemas.microsoft.com/office/drawing/2014/main" id="{0A38B91B-EFA8-487B-84D1-989E6AA63940}"/>
              </a:ext>
            </a:extLst>
          </p:cNvPr>
          <p:cNvSpPr>
            <a:spLocks noEditPoints="1"/>
          </p:cNvSpPr>
          <p:nvPr/>
        </p:nvSpPr>
        <p:spPr bwMode="auto">
          <a:xfrm>
            <a:off x="2345275" y="4619400"/>
            <a:ext cx="419100" cy="401240"/>
          </a:xfrm>
          <a:custGeom>
            <a:avLst/>
            <a:gdLst>
              <a:gd name="T0" fmla="*/ 175 w 296"/>
              <a:gd name="T1" fmla="*/ 126 h 284"/>
              <a:gd name="T2" fmla="*/ 263 w 296"/>
              <a:gd name="T3" fmla="*/ 42 h 284"/>
              <a:gd name="T4" fmla="*/ 268 w 296"/>
              <a:gd name="T5" fmla="*/ 15 h 284"/>
              <a:gd name="T6" fmla="*/ 241 w 296"/>
              <a:gd name="T7" fmla="*/ 22 h 284"/>
              <a:gd name="T8" fmla="*/ 164 w 296"/>
              <a:gd name="T9" fmla="*/ 116 h 284"/>
              <a:gd name="T10" fmla="*/ 141 w 296"/>
              <a:gd name="T11" fmla="*/ 95 h 284"/>
              <a:gd name="T12" fmla="*/ 91 w 296"/>
              <a:gd name="T13" fmla="*/ 12 h 284"/>
              <a:gd name="T14" fmla="*/ 42 w 296"/>
              <a:gd name="T15" fmla="*/ 4 h 284"/>
              <a:gd name="T16" fmla="*/ 42 w 296"/>
              <a:gd name="T17" fmla="*/ 14 h 284"/>
              <a:gd name="T18" fmla="*/ 76 w 296"/>
              <a:gd name="T19" fmla="*/ 45 h 284"/>
              <a:gd name="T20" fmla="*/ 62 w 296"/>
              <a:gd name="T21" fmla="*/ 78 h 284"/>
              <a:gd name="T22" fmla="*/ 22 w 296"/>
              <a:gd name="T23" fmla="*/ 46 h 284"/>
              <a:gd name="T24" fmla="*/ 12 w 296"/>
              <a:gd name="T25" fmla="*/ 36 h 284"/>
              <a:gd name="T26" fmla="*/ 7 w 296"/>
              <a:gd name="T27" fmla="*/ 39 h 284"/>
              <a:gd name="T28" fmla="*/ 56 w 296"/>
              <a:gd name="T29" fmla="*/ 126 h 284"/>
              <a:gd name="T30" fmla="*/ 100 w 296"/>
              <a:gd name="T31" fmla="*/ 136 h 284"/>
              <a:gd name="T32" fmla="*/ 33 w 296"/>
              <a:gd name="T33" fmla="*/ 224 h 284"/>
              <a:gd name="T34" fmla="*/ 29 w 296"/>
              <a:gd name="T35" fmla="*/ 272 h 284"/>
              <a:gd name="T36" fmla="*/ 149 w 296"/>
              <a:gd name="T37" fmla="*/ 186 h 284"/>
              <a:gd name="T38" fmla="*/ 266 w 296"/>
              <a:gd name="T39" fmla="*/ 284 h 284"/>
              <a:gd name="T40" fmla="*/ 284 w 296"/>
              <a:gd name="T41" fmla="*/ 277 h 284"/>
              <a:gd name="T42" fmla="*/ 103 w 296"/>
              <a:gd name="T43" fmla="*/ 123 h 284"/>
              <a:gd name="T44" fmla="*/ 86 w 296"/>
              <a:gd name="T45" fmla="*/ 127 h 284"/>
              <a:gd name="T46" fmla="*/ 25 w 296"/>
              <a:gd name="T47" fmla="*/ 80 h 284"/>
              <a:gd name="T48" fmla="*/ 41 w 296"/>
              <a:gd name="T49" fmla="*/ 80 h 284"/>
              <a:gd name="T50" fmla="*/ 84 w 296"/>
              <a:gd name="T51" fmla="*/ 80 h 284"/>
              <a:gd name="T52" fmla="*/ 58 w 296"/>
              <a:gd name="T53" fmla="*/ 11 h 284"/>
              <a:gd name="T54" fmla="*/ 122 w 296"/>
              <a:gd name="T55" fmla="*/ 59 h 284"/>
              <a:gd name="T56" fmla="*/ 128 w 296"/>
              <a:gd name="T57" fmla="*/ 100 h 284"/>
              <a:gd name="T58" fmla="*/ 144 w 296"/>
              <a:gd name="T59" fmla="*/ 112 h 284"/>
              <a:gd name="T60" fmla="*/ 152 w 296"/>
              <a:gd name="T61" fmla="*/ 129 h 284"/>
              <a:gd name="T62" fmla="*/ 108 w 296"/>
              <a:gd name="T63" fmla="*/ 127 h 284"/>
              <a:gd name="T64" fmla="*/ 103 w 296"/>
              <a:gd name="T65" fmla="*/ 123 h 284"/>
              <a:gd name="T66" fmla="*/ 36 w 296"/>
              <a:gd name="T67" fmla="*/ 264 h 284"/>
              <a:gd name="T68" fmla="*/ 42 w 296"/>
              <a:gd name="T69" fmla="*/ 232 h 284"/>
              <a:gd name="T70" fmla="*/ 150 w 296"/>
              <a:gd name="T71" fmla="*/ 141 h 284"/>
              <a:gd name="T72" fmla="*/ 145 w 296"/>
              <a:gd name="T73" fmla="*/ 173 h 284"/>
              <a:gd name="T74" fmla="*/ 276 w 296"/>
              <a:gd name="T75" fmla="*/ 269 h 284"/>
              <a:gd name="T76" fmla="*/ 241 w 296"/>
              <a:gd name="T77" fmla="*/ 261 h 284"/>
              <a:gd name="T78" fmla="*/ 162 w 296"/>
              <a:gd name="T79" fmla="*/ 139 h 284"/>
              <a:gd name="T80" fmla="*/ 268 w 296"/>
              <a:gd name="T81" fmla="*/ 23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6" h="284">
                <a:moveTo>
                  <a:pt x="276" y="226"/>
                </a:moveTo>
                <a:cubicBezTo>
                  <a:pt x="175" y="126"/>
                  <a:pt x="175" y="126"/>
                  <a:pt x="175" y="126"/>
                </a:cubicBezTo>
                <a:cubicBezTo>
                  <a:pt x="246" y="49"/>
                  <a:pt x="246" y="49"/>
                  <a:pt x="246" y="49"/>
                </a:cubicBezTo>
                <a:cubicBezTo>
                  <a:pt x="252" y="49"/>
                  <a:pt x="258" y="47"/>
                  <a:pt x="263" y="42"/>
                </a:cubicBezTo>
                <a:cubicBezTo>
                  <a:pt x="271" y="34"/>
                  <a:pt x="271" y="34"/>
                  <a:pt x="271" y="34"/>
                </a:cubicBezTo>
                <a:cubicBezTo>
                  <a:pt x="278" y="26"/>
                  <a:pt x="274" y="20"/>
                  <a:pt x="268" y="15"/>
                </a:cubicBezTo>
                <a:cubicBezTo>
                  <a:pt x="262" y="9"/>
                  <a:pt x="256" y="6"/>
                  <a:pt x="249" y="13"/>
                </a:cubicBezTo>
                <a:cubicBezTo>
                  <a:pt x="241" y="22"/>
                  <a:pt x="241" y="22"/>
                  <a:pt x="241" y="22"/>
                </a:cubicBezTo>
                <a:cubicBezTo>
                  <a:pt x="237" y="27"/>
                  <a:pt x="235" y="33"/>
                  <a:pt x="236" y="39"/>
                </a:cubicBezTo>
                <a:cubicBezTo>
                  <a:pt x="164" y="116"/>
                  <a:pt x="164" y="116"/>
                  <a:pt x="164" y="116"/>
                </a:cubicBezTo>
                <a:cubicBezTo>
                  <a:pt x="152" y="104"/>
                  <a:pt x="152" y="104"/>
                  <a:pt x="152" y="104"/>
                </a:cubicBezTo>
                <a:cubicBezTo>
                  <a:pt x="149" y="100"/>
                  <a:pt x="145" y="97"/>
                  <a:pt x="141" y="95"/>
                </a:cubicBezTo>
                <a:cubicBezTo>
                  <a:pt x="146" y="80"/>
                  <a:pt x="142" y="62"/>
                  <a:pt x="130" y="51"/>
                </a:cubicBezTo>
                <a:cubicBezTo>
                  <a:pt x="91" y="12"/>
                  <a:pt x="91" y="12"/>
                  <a:pt x="91" y="12"/>
                </a:cubicBezTo>
                <a:cubicBezTo>
                  <a:pt x="83" y="4"/>
                  <a:pt x="72" y="0"/>
                  <a:pt x="60" y="0"/>
                </a:cubicBezTo>
                <a:cubicBezTo>
                  <a:pt x="54" y="0"/>
                  <a:pt x="48" y="1"/>
                  <a:pt x="42" y="4"/>
                </a:cubicBezTo>
                <a:cubicBezTo>
                  <a:pt x="40" y="4"/>
                  <a:pt x="39" y="7"/>
                  <a:pt x="39" y="9"/>
                </a:cubicBezTo>
                <a:cubicBezTo>
                  <a:pt x="39" y="11"/>
                  <a:pt x="40" y="13"/>
                  <a:pt x="42" y="14"/>
                </a:cubicBezTo>
                <a:cubicBezTo>
                  <a:pt x="45" y="15"/>
                  <a:pt x="47" y="16"/>
                  <a:pt x="49" y="18"/>
                </a:cubicBezTo>
                <a:cubicBezTo>
                  <a:pt x="76" y="45"/>
                  <a:pt x="76" y="45"/>
                  <a:pt x="76" y="45"/>
                </a:cubicBezTo>
                <a:cubicBezTo>
                  <a:pt x="83" y="52"/>
                  <a:pt x="84" y="64"/>
                  <a:pt x="76" y="72"/>
                </a:cubicBezTo>
                <a:cubicBezTo>
                  <a:pt x="72" y="76"/>
                  <a:pt x="68" y="78"/>
                  <a:pt x="62" y="78"/>
                </a:cubicBezTo>
                <a:cubicBezTo>
                  <a:pt x="57" y="78"/>
                  <a:pt x="53" y="76"/>
                  <a:pt x="49" y="72"/>
                </a:cubicBezTo>
                <a:cubicBezTo>
                  <a:pt x="22" y="46"/>
                  <a:pt x="22" y="46"/>
                  <a:pt x="22" y="46"/>
                </a:cubicBezTo>
                <a:cubicBezTo>
                  <a:pt x="20" y="44"/>
                  <a:pt x="19" y="42"/>
                  <a:pt x="18" y="39"/>
                </a:cubicBezTo>
                <a:cubicBezTo>
                  <a:pt x="17" y="37"/>
                  <a:pt x="15" y="36"/>
                  <a:pt x="12" y="36"/>
                </a:cubicBezTo>
                <a:cubicBezTo>
                  <a:pt x="12" y="36"/>
                  <a:pt x="12" y="36"/>
                  <a:pt x="12" y="36"/>
                </a:cubicBezTo>
                <a:cubicBezTo>
                  <a:pt x="10" y="36"/>
                  <a:pt x="8" y="37"/>
                  <a:pt x="7" y="39"/>
                </a:cubicBezTo>
                <a:cubicBezTo>
                  <a:pt x="0" y="56"/>
                  <a:pt x="4" y="75"/>
                  <a:pt x="17" y="88"/>
                </a:cubicBezTo>
                <a:cubicBezTo>
                  <a:pt x="56" y="126"/>
                  <a:pt x="56" y="126"/>
                  <a:pt x="56" y="126"/>
                </a:cubicBezTo>
                <a:cubicBezTo>
                  <a:pt x="64" y="134"/>
                  <a:pt x="75" y="139"/>
                  <a:pt x="86" y="139"/>
                </a:cubicBezTo>
                <a:cubicBezTo>
                  <a:pt x="91" y="139"/>
                  <a:pt x="96" y="138"/>
                  <a:pt x="100" y="136"/>
                </a:cubicBezTo>
                <a:cubicBezTo>
                  <a:pt x="102" y="139"/>
                  <a:pt x="104" y="142"/>
                  <a:pt x="107" y="145"/>
                </a:cubicBezTo>
                <a:cubicBezTo>
                  <a:pt x="33" y="224"/>
                  <a:pt x="33" y="224"/>
                  <a:pt x="33" y="224"/>
                </a:cubicBezTo>
                <a:cubicBezTo>
                  <a:pt x="19" y="239"/>
                  <a:pt x="17" y="261"/>
                  <a:pt x="28" y="272"/>
                </a:cubicBezTo>
                <a:cubicBezTo>
                  <a:pt x="29" y="272"/>
                  <a:pt x="29" y="272"/>
                  <a:pt x="29" y="272"/>
                </a:cubicBezTo>
                <a:cubicBezTo>
                  <a:pt x="40" y="283"/>
                  <a:pt x="62" y="279"/>
                  <a:pt x="76" y="264"/>
                </a:cubicBezTo>
                <a:cubicBezTo>
                  <a:pt x="149" y="186"/>
                  <a:pt x="149" y="186"/>
                  <a:pt x="149" y="186"/>
                </a:cubicBezTo>
                <a:cubicBezTo>
                  <a:pt x="233" y="269"/>
                  <a:pt x="233" y="269"/>
                  <a:pt x="233" y="269"/>
                </a:cubicBezTo>
                <a:cubicBezTo>
                  <a:pt x="243" y="279"/>
                  <a:pt x="255" y="284"/>
                  <a:pt x="266" y="284"/>
                </a:cubicBezTo>
                <a:cubicBezTo>
                  <a:pt x="266" y="284"/>
                  <a:pt x="266" y="284"/>
                  <a:pt x="266" y="284"/>
                </a:cubicBezTo>
                <a:cubicBezTo>
                  <a:pt x="273" y="284"/>
                  <a:pt x="280" y="281"/>
                  <a:pt x="284" y="277"/>
                </a:cubicBezTo>
                <a:cubicBezTo>
                  <a:pt x="296" y="264"/>
                  <a:pt x="293" y="242"/>
                  <a:pt x="276" y="226"/>
                </a:cubicBezTo>
                <a:close/>
                <a:moveTo>
                  <a:pt x="103" y="123"/>
                </a:moveTo>
                <a:cubicBezTo>
                  <a:pt x="102" y="123"/>
                  <a:pt x="101" y="123"/>
                  <a:pt x="101" y="124"/>
                </a:cubicBezTo>
                <a:cubicBezTo>
                  <a:pt x="96" y="126"/>
                  <a:pt x="91" y="127"/>
                  <a:pt x="86" y="127"/>
                </a:cubicBezTo>
                <a:cubicBezTo>
                  <a:pt x="78" y="127"/>
                  <a:pt x="70" y="124"/>
                  <a:pt x="64" y="118"/>
                </a:cubicBezTo>
                <a:cubicBezTo>
                  <a:pt x="25" y="80"/>
                  <a:pt x="25" y="80"/>
                  <a:pt x="25" y="80"/>
                </a:cubicBezTo>
                <a:cubicBezTo>
                  <a:pt x="18" y="73"/>
                  <a:pt x="15" y="64"/>
                  <a:pt x="15" y="55"/>
                </a:cubicBezTo>
                <a:cubicBezTo>
                  <a:pt x="41" y="80"/>
                  <a:pt x="41" y="80"/>
                  <a:pt x="41" y="80"/>
                </a:cubicBezTo>
                <a:cubicBezTo>
                  <a:pt x="47" y="86"/>
                  <a:pt x="54" y="89"/>
                  <a:pt x="62" y="89"/>
                </a:cubicBezTo>
                <a:cubicBezTo>
                  <a:pt x="71" y="89"/>
                  <a:pt x="78" y="86"/>
                  <a:pt x="84" y="80"/>
                </a:cubicBezTo>
                <a:cubicBezTo>
                  <a:pt x="96" y="68"/>
                  <a:pt x="96" y="49"/>
                  <a:pt x="84" y="37"/>
                </a:cubicBezTo>
                <a:cubicBezTo>
                  <a:pt x="58" y="11"/>
                  <a:pt x="58" y="11"/>
                  <a:pt x="58" y="11"/>
                </a:cubicBezTo>
                <a:cubicBezTo>
                  <a:pt x="67" y="11"/>
                  <a:pt x="76" y="14"/>
                  <a:pt x="83" y="21"/>
                </a:cubicBezTo>
                <a:cubicBezTo>
                  <a:pt x="122" y="59"/>
                  <a:pt x="122" y="59"/>
                  <a:pt x="122" y="59"/>
                </a:cubicBezTo>
                <a:cubicBezTo>
                  <a:pt x="131" y="68"/>
                  <a:pt x="134" y="83"/>
                  <a:pt x="128" y="96"/>
                </a:cubicBezTo>
                <a:cubicBezTo>
                  <a:pt x="128" y="97"/>
                  <a:pt x="128" y="99"/>
                  <a:pt x="128" y="100"/>
                </a:cubicBezTo>
                <a:cubicBezTo>
                  <a:pt x="129" y="101"/>
                  <a:pt x="130" y="103"/>
                  <a:pt x="131" y="103"/>
                </a:cubicBezTo>
                <a:cubicBezTo>
                  <a:pt x="136" y="105"/>
                  <a:pt x="140" y="108"/>
                  <a:pt x="144" y="112"/>
                </a:cubicBezTo>
                <a:cubicBezTo>
                  <a:pt x="156" y="124"/>
                  <a:pt x="156" y="124"/>
                  <a:pt x="156" y="124"/>
                </a:cubicBezTo>
                <a:cubicBezTo>
                  <a:pt x="152" y="129"/>
                  <a:pt x="152" y="129"/>
                  <a:pt x="152" y="129"/>
                </a:cubicBezTo>
                <a:cubicBezTo>
                  <a:pt x="141" y="124"/>
                  <a:pt x="127" y="127"/>
                  <a:pt x="115" y="137"/>
                </a:cubicBezTo>
                <a:cubicBezTo>
                  <a:pt x="112" y="134"/>
                  <a:pt x="110" y="130"/>
                  <a:pt x="108" y="127"/>
                </a:cubicBezTo>
                <a:cubicBezTo>
                  <a:pt x="108" y="125"/>
                  <a:pt x="107" y="124"/>
                  <a:pt x="105" y="124"/>
                </a:cubicBezTo>
                <a:cubicBezTo>
                  <a:pt x="104" y="123"/>
                  <a:pt x="104" y="123"/>
                  <a:pt x="103" y="123"/>
                </a:cubicBezTo>
                <a:close/>
                <a:moveTo>
                  <a:pt x="68" y="256"/>
                </a:moveTo>
                <a:cubicBezTo>
                  <a:pt x="58" y="267"/>
                  <a:pt x="43" y="270"/>
                  <a:pt x="36" y="264"/>
                </a:cubicBezTo>
                <a:cubicBezTo>
                  <a:pt x="36" y="263"/>
                  <a:pt x="36" y="263"/>
                  <a:pt x="36" y="263"/>
                </a:cubicBezTo>
                <a:cubicBezTo>
                  <a:pt x="29" y="257"/>
                  <a:pt x="32" y="242"/>
                  <a:pt x="42" y="232"/>
                </a:cubicBezTo>
                <a:cubicBezTo>
                  <a:pt x="119" y="149"/>
                  <a:pt x="119" y="149"/>
                  <a:pt x="119" y="149"/>
                </a:cubicBezTo>
                <a:cubicBezTo>
                  <a:pt x="128" y="138"/>
                  <a:pt x="143" y="135"/>
                  <a:pt x="150" y="141"/>
                </a:cubicBezTo>
                <a:cubicBezTo>
                  <a:pt x="150" y="142"/>
                  <a:pt x="150" y="142"/>
                  <a:pt x="150" y="142"/>
                </a:cubicBezTo>
                <a:cubicBezTo>
                  <a:pt x="157" y="148"/>
                  <a:pt x="155" y="163"/>
                  <a:pt x="145" y="173"/>
                </a:cubicBezTo>
                <a:lnTo>
                  <a:pt x="68" y="256"/>
                </a:lnTo>
                <a:close/>
                <a:moveTo>
                  <a:pt x="276" y="269"/>
                </a:moveTo>
                <a:cubicBezTo>
                  <a:pt x="273" y="272"/>
                  <a:pt x="269" y="273"/>
                  <a:pt x="266" y="273"/>
                </a:cubicBezTo>
                <a:cubicBezTo>
                  <a:pt x="258" y="273"/>
                  <a:pt x="249" y="268"/>
                  <a:pt x="241" y="261"/>
                </a:cubicBezTo>
                <a:cubicBezTo>
                  <a:pt x="156" y="178"/>
                  <a:pt x="156" y="178"/>
                  <a:pt x="156" y="178"/>
                </a:cubicBezTo>
                <a:cubicBezTo>
                  <a:pt x="166" y="165"/>
                  <a:pt x="168" y="150"/>
                  <a:pt x="162" y="139"/>
                </a:cubicBezTo>
                <a:cubicBezTo>
                  <a:pt x="167" y="134"/>
                  <a:pt x="167" y="134"/>
                  <a:pt x="167" y="134"/>
                </a:cubicBezTo>
                <a:cubicBezTo>
                  <a:pt x="268" y="234"/>
                  <a:pt x="268" y="234"/>
                  <a:pt x="268" y="234"/>
                </a:cubicBezTo>
                <a:cubicBezTo>
                  <a:pt x="280" y="245"/>
                  <a:pt x="284" y="261"/>
                  <a:pt x="276" y="269"/>
                </a:cubicBezTo>
                <a:close/>
              </a:path>
            </a:pathLst>
          </a:custGeom>
          <a:solidFill>
            <a:srgbClr val="0F2A59"/>
          </a:solidFill>
          <a:ln>
            <a:noFill/>
          </a:ln>
        </p:spPr>
        <p:txBody>
          <a:bodyPr/>
          <a:lstStyle/>
          <a:p>
            <a:pPr eaLnBrk="1" fontAlgn="auto" hangingPunct="1">
              <a:spcBef>
                <a:spcPts val="0"/>
              </a:spcBef>
              <a:spcAft>
                <a:spcPts val="0"/>
              </a:spcAft>
              <a:defRPr/>
            </a:pPr>
            <a:endParaRPr lang="en-US">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28" name="组合 27">
            <a:extLst>
              <a:ext uri="{FF2B5EF4-FFF2-40B4-BE49-F238E27FC236}">
                <a16:creationId xmlns:a16="http://schemas.microsoft.com/office/drawing/2014/main" id="{98550A3E-8D18-4797-91D9-B10073CBB239}"/>
              </a:ext>
            </a:extLst>
          </p:cNvPr>
          <p:cNvGrpSpPr/>
          <p:nvPr/>
        </p:nvGrpSpPr>
        <p:grpSpPr>
          <a:xfrm>
            <a:off x="5263866" y="4589706"/>
            <a:ext cx="426225" cy="397660"/>
            <a:chOff x="3155900" y="3968921"/>
            <a:chExt cx="426225" cy="397660"/>
          </a:xfrm>
          <a:solidFill>
            <a:srgbClr val="0F2A59"/>
          </a:solidFill>
        </p:grpSpPr>
        <p:sp>
          <p:nvSpPr>
            <p:cNvPr id="29" name="Freeform 61">
              <a:extLst>
                <a:ext uri="{FF2B5EF4-FFF2-40B4-BE49-F238E27FC236}">
                  <a16:creationId xmlns:a16="http://schemas.microsoft.com/office/drawing/2014/main" id="{180999C0-B6EF-4BBF-B49F-37C30C650AE3}"/>
                </a:ext>
              </a:extLst>
            </p:cNvPr>
            <p:cNvSpPr>
              <a:spLocks noEditPoints="1"/>
            </p:cNvSpPr>
            <p:nvPr/>
          </p:nvSpPr>
          <p:spPr bwMode="auto">
            <a:xfrm>
              <a:off x="3155900" y="3968921"/>
              <a:ext cx="426225" cy="397660"/>
            </a:xfrm>
            <a:custGeom>
              <a:avLst/>
              <a:gdLst>
                <a:gd name="T0" fmla="*/ 405946 w 301"/>
                <a:gd name="T1" fmla="*/ 0 h 281"/>
                <a:gd name="T2" fmla="*/ 243568 w 301"/>
                <a:gd name="T3" fmla="*/ 162275 h 281"/>
                <a:gd name="T4" fmla="*/ 253008 w 301"/>
                <a:gd name="T5" fmla="*/ 216996 h 281"/>
                <a:gd name="T6" fmla="*/ 1888 w 301"/>
                <a:gd name="T7" fmla="*/ 467957 h 281"/>
                <a:gd name="T8" fmla="*/ 0 w 301"/>
                <a:gd name="T9" fmla="*/ 475504 h 281"/>
                <a:gd name="T10" fmla="*/ 1888 w 301"/>
                <a:gd name="T11" fmla="*/ 518903 h 281"/>
                <a:gd name="T12" fmla="*/ 13217 w 301"/>
                <a:gd name="T13" fmla="*/ 530225 h 281"/>
                <a:gd name="T14" fmla="*/ 13217 w 301"/>
                <a:gd name="T15" fmla="*/ 530225 h 281"/>
                <a:gd name="T16" fmla="*/ 103847 w 301"/>
                <a:gd name="T17" fmla="*/ 526451 h 281"/>
                <a:gd name="T18" fmla="*/ 113287 w 301"/>
                <a:gd name="T19" fmla="*/ 518903 h 281"/>
                <a:gd name="T20" fmla="*/ 124616 w 301"/>
                <a:gd name="T21" fmla="*/ 481165 h 281"/>
                <a:gd name="T22" fmla="*/ 164267 w 301"/>
                <a:gd name="T23" fmla="*/ 471730 h 281"/>
                <a:gd name="T24" fmla="*/ 173707 w 301"/>
                <a:gd name="T25" fmla="*/ 464183 h 281"/>
                <a:gd name="T26" fmla="*/ 179372 w 301"/>
                <a:gd name="T27" fmla="*/ 428331 h 281"/>
                <a:gd name="T28" fmla="*/ 217134 w 301"/>
                <a:gd name="T29" fmla="*/ 418897 h 281"/>
                <a:gd name="T30" fmla="*/ 226575 w 301"/>
                <a:gd name="T31" fmla="*/ 409462 h 281"/>
                <a:gd name="T32" fmla="*/ 228463 w 301"/>
                <a:gd name="T33" fmla="*/ 369837 h 281"/>
                <a:gd name="T34" fmla="*/ 258673 w 301"/>
                <a:gd name="T35" fmla="*/ 367950 h 281"/>
                <a:gd name="T36" fmla="*/ 268113 w 301"/>
                <a:gd name="T37" fmla="*/ 358515 h 281"/>
                <a:gd name="T38" fmla="*/ 277554 w 301"/>
                <a:gd name="T39" fmla="*/ 320777 h 281"/>
                <a:gd name="T40" fmla="*/ 281330 w 301"/>
                <a:gd name="T41" fmla="*/ 320777 h 281"/>
                <a:gd name="T42" fmla="*/ 328533 w 301"/>
                <a:gd name="T43" fmla="*/ 305681 h 281"/>
                <a:gd name="T44" fmla="*/ 405946 w 301"/>
                <a:gd name="T45" fmla="*/ 324551 h 281"/>
                <a:gd name="T46" fmla="*/ 568325 w 301"/>
                <a:gd name="T47" fmla="*/ 162275 h 281"/>
                <a:gd name="T48" fmla="*/ 405946 w 301"/>
                <a:gd name="T49" fmla="*/ 0 h 281"/>
                <a:gd name="T50" fmla="*/ 405946 w 301"/>
                <a:gd name="T51" fmla="*/ 301907 h 281"/>
                <a:gd name="T52" fmla="*/ 334198 w 301"/>
                <a:gd name="T53" fmla="*/ 283038 h 281"/>
                <a:gd name="T54" fmla="*/ 322869 w 301"/>
                <a:gd name="T55" fmla="*/ 283038 h 281"/>
                <a:gd name="T56" fmla="*/ 281330 w 301"/>
                <a:gd name="T57" fmla="*/ 298134 h 281"/>
                <a:gd name="T58" fmla="*/ 271890 w 301"/>
                <a:gd name="T59" fmla="*/ 298134 h 281"/>
                <a:gd name="T60" fmla="*/ 271890 w 301"/>
                <a:gd name="T61" fmla="*/ 298134 h 281"/>
                <a:gd name="T62" fmla="*/ 264337 w 301"/>
                <a:gd name="T63" fmla="*/ 298134 h 281"/>
                <a:gd name="T64" fmla="*/ 258673 w 301"/>
                <a:gd name="T65" fmla="*/ 305681 h 281"/>
                <a:gd name="T66" fmla="*/ 249232 w 301"/>
                <a:gd name="T67" fmla="*/ 347194 h 281"/>
                <a:gd name="T68" fmla="*/ 217134 w 301"/>
                <a:gd name="T69" fmla="*/ 350967 h 281"/>
                <a:gd name="T70" fmla="*/ 207694 w 301"/>
                <a:gd name="T71" fmla="*/ 360402 h 281"/>
                <a:gd name="T72" fmla="*/ 203917 w 301"/>
                <a:gd name="T73" fmla="*/ 400027 h 281"/>
                <a:gd name="T74" fmla="*/ 168043 w 301"/>
                <a:gd name="T75" fmla="*/ 409462 h 281"/>
                <a:gd name="T76" fmla="*/ 160490 w 301"/>
                <a:gd name="T77" fmla="*/ 417010 h 281"/>
                <a:gd name="T78" fmla="*/ 152938 w 301"/>
                <a:gd name="T79" fmla="*/ 452861 h 281"/>
                <a:gd name="T80" fmla="*/ 113287 w 301"/>
                <a:gd name="T81" fmla="*/ 460409 h 281"/>
                <a:gd name="T82" fmla="*/ 103847 w 301"/>
                <a:gd name="T83" fmla="*/ 467957 h 281"/>
                <a:gd name="T84" fmla="*/ 94406 w 301"/>
                <a:gd name="T85" fmla="*/ 505695 h 281"/>
                <a:gd name="T86" fmla="*/ 22657 w 301"/>
                <a:gd name="T87" fmla="*/ 507582 h 281"/>
                <a:gd name="T88" fmla="*/ 20769 w 301"/>
                <a:gd name="T89" fmla="*/ 479278 h 281"/>
                <a:gd name="T90" fmla="*/ 273778 w 301"/>
                <a:gd name="T91" fmla="*/ 226431 h 281"/>
                <a:gd name="T92" fmla="*/ 275666 w 301"/>
                <a:gd name="T93" fmla="*/ 215109 h 281"/>
                <a:gd name="T94" fmla="*/ 266225 w 301"/>
                <a:gd name="T95" fmla="*/ 162275 h 281"/>
                <a:gd name="T96" fmla="*/ 405946 w 301"/>
                <a:gd name="T97" fmla="*/ 22643 h 281"/>
                <a:gd name="T98" fmla="*/ 545668 w 301"/>
                <a:gd name="T99" fmla="*/ 162275 h 281"/>
                <a:gd name="T100" fmla="*/ 405946 w 301"/>
                <a:gd name="T101" fmla="*/ 301907 h 2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1" h="281">
                  <a:moveTo>
                    <a:pt x="215" y="0"/>
                  </a:moveTo>
                  <a:cubicBezTo>
                    <a:pt x="168" y="0"/>
                    <a:pt x="129" y="39"/>
                    <a:pt x="129" y="86"/>
                  </a:cubicBezTo>
                  <a:cubicBezTo>
                    <a:pt x="129" y="96"/>
                    <a:pt x="131" y="106"/>
                    <a:pt x="134" y="115"/>
                  </a:cubicBezTo>
                  <a:cubicBezTo>
                    <a:pt x="1" y="248"/>
                    <a:pt x="1" y="248"/>
                    <a:pt x="1" y="248"/>
                  </a:cubicBezTo>
                  <a:cubicBezTo>
                    <a:pt x="0" y="249"/>
                    <a:pt x="0" y="250"/>
                    <a:pt x="0" y="252"/>
                  </a:cubicBezTo>
                  <a:cubicBezTo>
                    <a:pt x="1" y="275"/>
                    <a:pt x="1" y="275"/>
                    <a:pt x="1" y="275"/>
                  </a:cubicBezTo>
                  <a:cubicBezTo>
                    <a:pt x="1" y="278"/>
                    <a:pt x="4" y="281"/>
                    <a:pt x="7" y="281"/>
                  </a:cubicBezTo>
                  <a:cubicBezTo>
                    <a:pt x="7" y="281"/>
                    <a:pt x="7" y="281"/>
                    <a:pt x="7" y="281"/>
                  </a:cubicBezTo>
                  <a:cubicBezTo>
                    <a:pt x="55" y="279"/>
                    <a:pt x="55" y="279"/>
                    <a:pt x="55" y="279"/>
                  </a:cubicBezTo>
                  <a:cubicBezTo>
                    <a:pt x="57" y="279"/>
                    <a:pt x="59" y="277"/>
                    <a:pt x="60" y="275"/>
                  </a:cubicBezTo>
                  <a:cubicBezTo>
                    <a:pt x="66" y="255"/>
                    <a:pt x="66" y="255"/>
                    <a:pt x="66" y="255"/>
                  </a:cubicBezTo>
                  <a:cubicBezTo>
                    <a:pt x="87" y="250"/>
                    <a:pt x="87" y="250"/>
                    <a:pt x="87" y="250"/>
                  </a:cubicBezTo>
                  <a:cubicBezTo>
                    <a:pt x="90" y="250"/>
                    <a:pt x="91" y="248"/>
                    <a:pt x="92" y="246"/>
                  </a:cubicBezTo>
                  <a:cubicBezTo>
                    <a:pt x="95" y="227"/>
                    <a:pt x="95" y="227"/>
                    <a:pt x="95" y="227"/>
                  </a:cubicBezTo>
                  <a:cubicBezTo>
                    <a:pt x="115" y="222"/>
                    <a:pt x="115" y="222"/>
                    <a:pt x="115" y="222"/>
                  </a:cubicBezTo>
                  <a:cubicBezTo>
                    <a:pt x="118" y="221"/>
                    <a:pt x="119" y="219"/>
                    <a:pt x="120" y="217"/>
                  </a:cubicBezTo>
                  <a:cubicBezTo>
                    <a:pt x="121" y="196"/>
                    <a:pt x="121" y="196"/>
                    <a:pt x="121" y="196"/>
                  </a:cubicBezTo>
                  <a:cubicBezTo>
                    <a:pt x="137" y="195"/>
                    <a:pt x="137" y="195"/>
                    <a:pt x="137" y="195"/>
                  </a:cubicBezTo>
                  <a:cubicBezTo>
                    <a:pt x="140" y="194"/>
                    <a:pt x="142" y="192"/>
                    <a:pt x="142" y="190"/>
                  </a:cubicBezTo>
                  <a:cubicBezTo>
                    <a:pt x="147" y="170"/>
                    <a:pt x="147" y="170"/>
                    <a:pt x="147" y="170"/>
                  </a:cubicBezTo>
                  <a:cubicBezTo>
                    <a:pt x="147" y="170"/>
                    <a:pt x="148" y="170"/>
                    <a:pt x="149" y="170"/>
                  </a:cubicBezTo>
                  <a:cubicBezTo>
                    <a:pt x="155" y="170"/>
                    <a:pt x="164" y="168"/>
                    <a:pt x="174" y="162"/>
                  </a:cubicBezTo>
                  <a:cubicBezTo>
                    <a:pt x="187" y="168"/>
                    <a:pt x="201" y="172"/>
                    <a:pt x="215" y="172"/>
                  </a:cubicBezTo>
                  <a:cubicBezTo>
                    <a:pt x="262" y="172"/>
                    <a:pt x="301" y="133"/>
                    <a:pt x="301" y="86"/>
                  </a:cubicBezTo>
                  <a:cubicBezTo>
                    <a:pt x="301" y="39"/>
                    <a:pt x="262" y="0"/>
                    <a:pt x="215" y="0"/>
                  </a:cubicBezTo>
                  <a:close/>
                  <a:moveTo>
                    <a:pt x="215" y="160"/>
                  </a:moveTo>
                  <a:cubicBezTo>
                    <a:pt x="202" y="160"/>
                    <a:pt x="188" y="157"/>
                    <a:pt x="177" y="150"/>
                  </a:cubicBezTo>
                  <a:cubicBezTo>
                    <a:pt x="175" y="149"/>
                    <a:pt x="173" y="149"/>
                    <a:pt x="171" y="150"/>
                  </a:cubicBezTo>
                  <a:cubicBezTo>
                    <a:pt x="161" y="157"/>
                    <a:pt x="154" y="158"/>
                    <a:pt x="149" y="158"/>
                  </a:cubicBezTo>
                  <a:cubicBezTo>
                    <a:pt x="146" y="158"/>
                    <a:pt x="144" y="158"/>
                    <a:pt x="144" y="158"/>
                  </a:cubicBezTo>
                  <a:cubicBezTo>
                    <a:pt x="144" y="158"/>
                    <a:pt x="144" y="158"/>
                    <a:pt x="144" y="158"/>
                  </a:cubicBezTo>
                  <a:cubicBezTo>
                    <a:pt x="143" y="157"/>
                    <a:pt x="141" y="157"/>
                    <a:pt x="140" y="158"/>
                  </a:cubicBezTo>
                  <a:cubicBezTo>
                    <a:pt x="138" y="158"/>
                    <a:pt x="137" y="160"/>
                    <a:pt x="137" y="162"/>
                  </a:cubicBezTo>
                  <a:cubicBezTo>
                    <a:pt x="132" y="184"/>
                    <a:pt x="132" y="184"/>
                    <a:pt x="132" y="184"/>
                  </a:cubicBezTo>
                  <a:cubicBezTo>
                    <a:pt x="115" y="186"/>
                    <a:pt x="115" y="186"/>
                    <a:pt x="115" y="186"/>
                  </a:cubicBezTo>
                  <a:cubicBezTo>
                    <a:pt x="112" y="186"/>
                    <a:pt x="110" y="188"/>
                    <a:pt x="110" y="191"/>
                  </a:cubicBezTo>
                  <a:cubicBezTo>
                    <a:pt x="108" y="212"/>
                    <a:pt x="108" y="212"/>
                    <a:pt x="108" y="212"/>
                  </a:cubicBezTo>
                  <a:cubicBezTo>
                    <a:pt x="89" y="217"/>
                    <a:pt x="89" y="217"/>
                    <a:pt x="89" y="217"/>
                  </a:cubicBezTo>
                  <a:cubicBezTo>
                    <a:pt x="87" y="217"/>
                    <a:pt x="85" y="219"/>
                    <a:pt x="85" y="221"/>
                  </a:cubicBezTo>
                  <a:cubicBezTo>
                    <a:pt x="81" y="240"/>
                    <a:pt x="81" y="240"/>
                    <a:pt x="81" y="240"/>
                  </a:cubicBezTo>
                  <a:cubicBezTo>
                    <a:pt x="60" y="244"/>
                    <a:pt x="60" y="244"/>
                    <a:pt x="60" y="244"/>
                  </a:cubicBezTo>
                  <a:cubicBezTo>
                    <a:pt x="58" y="244"/>
                    <a:pt x="56" y="246"/>
                    <a:pt x="55" y="248"/>
                  </a:cubicBezTo>
                  <a:cubicBezTo>
                    <a:pt x="50" y="268"/>
                    <a:pt x="50" y="268"/>
                    <a:pt x="50" y="268"/>
                  </a:cubicBezTo>
                  <a:cubicBezTo>
                    <a:pt x="12" y="269"/>
                    <a:pt x="12" y="269"/>
                    <a:pt x="12" y="269"/>
                  </a:cubicBezTo>
                  <a:cubicBezTo>
                    <a:pt x="11" y="254"/>
                    <a:pt x="11" y="254"/>
                    <a:pt x="11" y="254"/>
                  </a:cubicBezTo>
                  <a:cubicBezTo>
                    <a:pt x="145" y="120"/>
                    <a:pt x="145" y="120"/>
                    <a:pt x="145" y="120"/>
                  </a:cubicBezTo>
                  <a:cubicBezTo>
                    <a:pt x="147" y="119"/>
                    <a:pt x="147" y="116"/>
                    <a:pt x="146" y="114"/>
                  </a:cubicBezTo>
                  <a:cubicBezTo>
                    <a:pt x="142" y="105"/>
                    <a:pt x="141" y="96"/>
                    <a:pt x="141" y="86"/>
                  </a:cubicBezTo>
                  <a:cubicBezTo>
                    <a:pt x="141" y="45"/>
                    <a:pt x="174" y="12"/>
                    <a:pt x="215" y="12"/>
                  </a:cubicBezTo>
                  <a:cubicBezTo>
                    <a:pt x="256" y="12"/>
                    <a:pt x="289" y="45"/>
                    <a:pt x="289" y="86"/>
                  </a:cubicBezTo>
                  <a:cubicBezTo>
                    <a:pt x="289" y="127"/>
                    <a:pt x="256" y="160"/>
                    <a:pt x="215"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0" name="Freeform 62">
              <a:extLst>
                <a:ext uri="{FF2B5EF4-FFF2-40B4-BE49-F238E27FC236}">
                  <a16:creationId xmlns:a16="http://schemas.microsoft.com/office/drawing/2014/main" id="{72FC3931-FE81-44AD-9C23-4DD5B7480F77}"/>
                </a:ext>
              </a:extLst>
            </p:cNvPr>
            <p:cNvSpPr>
              <a:spLocks noEditPoints="1"/>
            </p:cNvSpPr>
            <p:nvPr/>
          </p:nvSpPr>
          <p:spPr bwMode="auto">
            <a:xfrm>
              <a:off x="3414254" y="4023688"/>
              <a:ext cx="72625" cy="73817"/>
            </a:xfrm>
            <a:custGeom>
              <a:avLst/>
              <a:gdLst>
                <a:gd name="T0" fmla="*/ 48419 w 52"/>
                <a:gd name="T1" fmla="*/ 0 h 52"/>
                <a:gd name="T2" fmla="*/ 0 w 52"/>
                <a:gd name="T3" fmla="*/ 49213 h 52"/>
                <a:gd name="T4" fmla="*/ 48419 w 52"/>
                <a:gd name="T5" fmla="*/ 98425 h 52"/>
                <a:gd name="T6" fmla="*/ 96838 w 52"/>
                <a:gd name="T7" fmla="*/ 49213 h 52"/>
                <a:gd name="T8" fmla="*/ 48419 w 52"/>
                <a:gd name="T9" fmla="*/ 0 h 52"/>
                <a:gd name="T10" fmla="*/ 48419 w 52"/>
                <a:gd name="T11" fmla="*/ 79497 h 52"/>
                <a:gd name="T12" fmla="*/ 18623 w 52"/>
                <a:gd name="T13" fmla="*/ 49213 h 52"/>
                <a:gd name="T14" fmla="*/ 48419 w 52"/>
                <a:gd name="T15" fmla="*/ 18928 h 52"/>
                <a:gd name="T16" fmla="*/ 78215 w 52"/>
                <a:gd name="T17" fmla="*/ 49213 h 52"/>
                <a:gd name="T18" fmla="*/ 48419 w 52"/>
                <a:gd name="T19" fmla="*/ 7949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52">
                  <a:moveTo>
                    <a:pt x="26" y="0"/>
                  </a:moveTo>
                  <a:cubicBezTo>
                    <a:pt x="12" y="0"/>
                    <a:pt x="0" y="11"/>
                    <a:pt x="0" y="26"/>
                  </a:cubicBezTo>
                  <a:cubicBezTo>
                    <a:pt x="0" y="40"/>
                    <a:pt x="12" y="52"/>
                    <a:pt x="26" y="52"/>
                  </a:cubicBezTo>
                  <a:cubicBezTo>
                    <a:pt x="40" y="52"/>
                    <a:pt x="52" y="40"/>
                    <a:pt x="52" y="26"/>
                  </a:cubicBezTo>
                  <a:cubicBezTo>
                    <a:pt x="52" y="11"/>
                    <a:pt x="40" y="0"/>
                    <a:pt x="26" y="0"/>
                  </a:cubicBezTo>
                  <a:close/>
                  <a:moveTo>
                    <a:pt x="26" y="42"/>
                  </a:moveTo>
                  <a:cubicBezTo>
                    <a:pt x="17" y="42"/>
                    <a:pt x="10" y="34"/>
                    <a:pt x="10" y="26"/>
                  </a:cubicBezTo>
                  <a:cubicBezTo>
                    <a:pt x="10" y="17"/>
                    <a:pt x="17" y="10"/>
                    <a:pt x="26" y="10"/>
                  </a:cubicBezTo>
                  <a:cubicBezTo>
                    <a:pt x="35" y="10"/>
                    <a:pt x="42" y="17"/>
                    <a:pt x="42" y="26"/>
                  </a:cubicBezTo>
                  <a:cubicBezTo>
                    <a:pt x="42" y="34"/>
                    <a:pt x="35" y="42"/>
                    <a:pt x="2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85000"/>
                    <a:lumOff val="15000"/>
                  </a:schemeClr>
                </a:solidFill>
                <a:latin typeface="黑体" panose="02010609060101010101" pitchFamily="49" charset="-122"/>
                <a:ea typeface="黑体" panose="02010609060101010101" pitchFamily="49" charset="-122"/>
              </a:endParaRPr>
            </a:p>
          </p:txBody>
        </p:sp>
      </p:grpSp>
      <p:grpSp>
        <p:nvGrpSpPr>
          <p:cNvPr id="43" name="组合 42">
            <a:extLst>
              <a:ext uri="{FF2B5EF4-FFF2-40B4-BE49-F238E27FC236}">
                <a16:creationId xmlns:a16="http://schemas.microsoft.com/office/drawing/2014/main" id="{16CC8065-3FC7-46B8-96F9-1AD540FCD81C}"/>
              </a:ext>
            </a:extLst>
          </p:cNvPr>
          <p:cNvGrpSpPr/>
          <p:nvPr/>
        </p:nvGrpSpPr>
        <p:grpSpPr>
          <a:xfrm>
            <a:off x="8165967" y="4553915"/>
            <a:ext cx="311944" cy="500063"/>
            <a:chOff x="6036220" y="3933130"/>
            <a:chExt cx="311944" cy="500063"/>
          </a:xfrm>
          <a:solidFill>
            <a:srgbClr val="0F2A59"/>
          </a:solidFill>
        </p:grpSpPr>
        <p:sp>
          <p:nvSpPr>
            <p:cNvPr id="44" name="Freeform 193">
              <a:extLst>
                <a:ext uri="{FF2B5EF4-FFF2-40B4-BE49-F238E27FC236}">
                  <a16:creationId xmlns:a16="http://schemas.microsoft.com/office/drawing/2014/main" id="{C52CE51C-AB8A-4C29-BFC7-A21F1E3457A6}"/>
                </a:ext>
              </a:extLst>
            </p:cNvPr>
            <p:cNvSpPr/>
            <p:nvPr/>
          </p:nvSpPr>
          <p:spPr bwMode="auto">
            <a:xfrm>
              <a:off x="6036220" y="4330799"/>
              <a:ext cx="86916" cy="102394"/>
            </a:xfrm>
            <a:custGeom>
              <a:avLst/>
              <a:gdLst>
                <a:gd name="T0" fmla="*/ 35 w 62"/>
                <a:gd name="T1" fmla="*/ 0 h 72"/>
                <a:gd name="T2" fmla="*/ 26 w 62"/>
                <a:gd name="T3" fmla="*/ 16 h 72"/>
                <a:gd name="T4" fmla="*/ 20 w 62"/>
                <a:gd name="T5" fmla="*/ 63 h 72"/>
                <a:gd name="T6" fmla="*/ 52 w 62"/>
                <a:gd name="T7" fmla="*/ 61 h 72"/>
                <a:gd name="T8" fmla="*/ 44 w 62"/>
                <a:gd name="T9" fmla="*/ 17 h 72"/>
                <a:gd name="T10" fmla="*/ 35 w 62"/>
                <a:gd name="T11" fmla="*/ 0 h 72"/>
              </a:gdLst>
              <a:ahLst/>
              <a:cxnLst>
                <a:cxn ang="0">
                  <a:pos x="T0" y="T1"/>
                </a:cxn>
                <a:cxn ang="0">
                  <a:pos x="T2" y="T3"/>
                </a:cxn>
                <a:cxn ang="0">
                  <a:pos x="T4" y="T5"/>
                </a:cxn>
                <a:cxn ang="0">
                  <a:pos x="T6" y="T7"/>
                </a:cxn>
                <a:cxn ang="0">
                  <a:pos x="T8" y="T9"/>
                </a:cxn>
                <a:cxn ang="0">
                  <a:pos x="T10" y="T11"/>
                </a:cxn>
              </a:cxnLst>
              <a:rect l="0" t="0" r="r" b="b"/>
              <a:pathLst>
                <a:path w="62" h="72">
                  <a:moveTo>
                    <a:pt x="35" y="0"/>
                  </a:moveTo>
                  <a:cubicBezTo>
                    <a:pt x="35" y="0"/>
                    <a:pt x="31" y="10"/>
                    <a:pt x="26" y="16"/>
                  </a:cubicBezTo>
                  <a:cubicBezTo>
                    <a:pt x="21" y="22"/>
                    <a:pt x="0" y="45"/>
                    <a:pt x="20" y="63"/>
                  </a:cubicBezTo>
                  <a:cubicBezTo>
                    <a:pt x="30" y="72"/>
                    <a:pt x="45" y="71"/>
                    <a:pt x="52" y="61"/>
                  </a:cubicBezTo>
                  <a:cubicBezTo>
                    <a:pt x="60" y="52"/>
                    <a:pt x="62" y="36"/>
                    <a:pt x="44" y="17"/>
                  </a:cubicBezTo>
                  <a:cubicBezTo>
                    <a:pt x="38" y="10"/>
                    <a:pt x="35" y="0"/>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5" name="Freeform 194">
              <a:extLst>
                <a:ext uri="{FF2B5EF4-FFF2-40B4-BE49-F238E27FC236}">
                  <a16:creationId xmlns:a16="http://schemas.microsoft.com/office/drawing/2014/main" id="{C773F715-CF99-411D-946D-53A22BF3D30C}"/>
                </a:ext>
              </a:extLst>
            </p:cNvPr>
            <p:cNvSpPr>
              <a:spLocks noEditPoints="1"/>
            </p:cNvSpPr>
            <p:nvPr/>
          </p:nvSpPr>
          <p:spPr bwMode="auto">
            <a:xfrm>
              <a:off x="6036220" y="3933130"/>
              <a:ext cx="311944" cy="377429"/>
            </a:xfrm>
            <a:custGeom>
              <a:avLst/>
              <a:gdLst>
                <a:gd name="T0" fmla="*/ 206 w 220"/>
                <a:gd name="T1" fmla="*/ 86 h 266"/>
                <a:gd name="T2" fmla="*/ 158 w 220"/>
                <a:gd name="T3" fmla="*/ 86 h 266"/>
                <a:gd name="T4" fmla="*/ 126 w 220"/>
                <a:gd name="T5" fmla="*/ 55 h 266"/>
                <a:gd name="T6" fmla="*/ 126 w 220"/>
                <a:gd name="T7" fmla="*/ 49 h 266"/>
                <a:gd name="T8" fmla="*/ 137 w 220"/>
                <a:gd name="T9" fmla="*/ 49 h 266"/>
                <a:gd name="T10" fmla="*/ 156 w 220"/>
                <a:gd name="T11" fmla="*/ 30 h 266"/>
                <a:gd name="T12" fmla="*/ 137 w 220"/>
                <a:gd name="T13" fmla="*/ 11 h 266"/>
                <a:gd name="T14" fmla="*/ 125 w 220"/>
                <a:gd name="T15" fmla="*/ 11 h 266"/>
                <a:gd name="T16" fmla="*/ 109 w 220"/>
                <a:gd name="T17" fmla="*/ 0 h 266"/>
                <a:gd name="T18" fmla="*/ 93 w 220"/>
                <a:gd name="T19" fmla="*/ 11 h 266"/>
                <a:gd name="T20" fmla="*/ 81 w 220"/>
                <a:gd name="T21" fmla="*/ 11 h 266"/>
                <a:gd name="T22" fmla="*/ 62 w 220"/>
                <a:gd name="T23" fmla="*/ 30 h 266"/>
                <a:gd name="T24" fmla="*/ 81 w 220"/>
                <a:gd name="T25" fmla="*/ 49 h 266"/>
                <a:gd name="T26" fmla="*/ 92 w 220"/>
                <a:gd name="T27" fmla="*/ 49 h 266"/>
                <a:gd name="T28" fmla="*/ 92 w 220"/>
                <a:gd name="T29" fmla="*/ 55 h 266"/>
                <a:gd name="T30" fmla="*/ 58 w 220"/>
                <a:gd name="T31" fmla="*/ 92 h 266"/>
                <a:gd name="T32" fmla="*/ 0 w 220"/>
                <a:gd name="T33" fmla="*/ 160 h 266"/>
                <a:gd name="T34" fmla="*/ 0 w 220"/>
                <a:gd name="T35" fmla="*/ 167 h 266"/>
                <a:gd name="T36" fmla="*/ 0 w 220"/>
                <a:gd name="T37" fmla="*/ 246 h 266"/>
                <a:gd name="T38" fmla="*/ 20 w 220"/>
                <a:gd name="T39" fmla="*/ 266 h 266"/>
                <a:gd name="T40" fmla="*/ 50 w 220"/>
                <a:gd name="T41" fmla="*/ 266 h 266"/>
                <a:gd name="T42" fmla="*/ 70 w 220"/>
                <a:gd name="T43" fmla="*/ 246 h 266"/>
                <a:gd name="T44" fmla="*/ 70 w 220"/>
                <a:gd name="T45" fmla="*/ 190 h 266"/>
                <a:gd name="T46" fmla="*/ 70 w 220"/>
                <a:gd name="T47" fmla="*/ 189 h 266"/>
                <a:gd name="T48" fmla="*/ 102 w 220"/>
                <a:gd name="T49" fmla="*/ 177 h 266"/>
                <a:gd name="T50" fmla="*/ 206 w 220"/>
                <a:gd name="T51" fmla="*/ 177 h 266"/>
                <a:gd name="T52" fmla="*/ 220 w 220"/>
                <a:gd name="T53" fmla="*/ 157 h 266"/>
                <a:gd name="T54" fmla="*/ 220 w 220"/>
                <a:gd name="T55" fmla="*/ 105 h 266"/>
                <a:gd name="T56" fmla="*/ 206 w 220"/>
                <a:gd name="T57" fmla="*/ 86 h 266"/>
                <a:gd name="T58" fmla="*/ 82 w 220"/>
                <a:gd name="T59" fmla="*/ 39 h 266"/>
                <a:gd name="T60" fmla="*/ 72 w 220"/>
                <a:gd name="T61" fmla="*/ 30 h 266"/>
                <a:gd name="T62" fmla="*/ 82 w 220"/>
                <a:gd name="T63" fmla="*/ 20 h 266"/>
                <a:gd name="T64" fmla="*/ 136 w 220"/>
                <a:gd name="T65" fmla="*/ 20 h 266"/>
                <a:gd name="T66" fmla="*/ 146 w 220"/>
                <a:gd name="T67" fmla="*/ 30 h 266"/>
                <a:gd name="T68" fmla="*/ 136 w 220"/>
                <a:gd name="T69" fmla="*/ 39 h 266"/>
                <a:gd name="T70" fmla="*/ 82 w 220"/>
                <a:gd name="T71" fmla="*/ 39 h 266"/>
                <a:gd name="T72" fmla="*/ 100 w 220"/>
                <a:gd name="T73" fmla="*/ 67 h 266"/>
                <a:gd name="T74" fmla="*/ 106 w 220"/>
                <a:gd name="T75" fmla="*/ 65 h 266"/>
                <a:gd name="T76" fmla="*/ 106 w 220"/>
                <a:gd name="T77" fmla="*/ 49 h 266"/>
                <a:gd name="T78" fmla="*/ 113 w 220"/>
                <a:gd name="T79" fmla="*/ 49 h 266"/>
                <a:gd name="T80" fmla="*/ 113 w 220"/>
                <a:gd name="T81" fmla="*/ 65 h 266"/>
                <a:gd name="T82" fmla="*/ 118 w 220"/>
                <a:gd name="T83" fmla="*/ 67 h 266"/>
                <a:gd name="T84" fmla="*/ 146 w 220"/>
                <a:gd name="T85" fmla="*/ 92 h 266"/>
                <a:gd name="T86" fmla="*/ 108 w 220"/>
                <a:gd name="T87" fmla="*/ 96 h 266"/>
                <a:gd name="T88" fmla="*/ 72 w 220"/>
                <a:gd name="T89" fmla="*/ 93 h 266"/>
                <a:gd name="T90" fmla="*/ 100 w 220"/>
                <a:gd name="T91" fmla="*/ 67 h 266"/>
                <a:gd name="T92" fmla="*/ 206 w 220"/>
                <a:gd name="T93" fmla="*/ 157 h 266"/>
                <a:gd name="T94" fmla="*/ 205 w 220"/>
                <a:gd name="T95" fmla="*/ 163 h 266"/>
                <a:gd name="T96" fmla="*/ 102 w 220"/>
                <a:gd name="T97" fmla="*/ 163 h 266"/>
                <a:gd name="T98" fmla="*/ 57 w 220"/>
                <a:gd name="T99" fmla="*/ 182 h 266"/>
                <a:gd name="T100" fmla="*/ 56 w 220"/>
                <a:gd name="T101" fmla="*/ 183 h 266"/>
                <a:gd name="T102" fmla="*/ 56 w 220"/>
                <a:gd name="T103" fmla="*/ 246 h 266"/>
                <a:gd name="T104" fmla="*/ 50 w 220"/>
                <a:gd name="T105" fmla="*/ 253 h 266"/>
                <a:gd name="T106" fmla="*/ 20 w 220"/>
                <a:gd name="T107" fmla="*/ 253 h 266"/>
                <a:gd name="T108" fmla="*/ 14 w 220"/>
                <a:gd name="T109" fmla="*/ 246 h 266"/>
                <a:gd name="T110" fmla="*/ 14 w 220"/>
                <a:gd name="T111" fmla="*/ 160 h 266"/>
                <a:gd name="T112" fmla="*/ 66 w 220"/>
                <a:gd name="T113" fmla="*/ 104 h 266"/>
                <a:gd name="T114" fmla="*/ 67 w 220"/>
                <a:gd name="T115" fmla="*/ 103 h 266"/>
                <a:gd name="T116" fmla="*/ 110 w 220"/>
                <a:gd name="T117" fmla="*/ 108 h 266"/>
                <a:gd name="T118" fmla="*/ 159 w 220"/>
                <a:gd name="T119" fmla="*/ 99 h 266"/>
                <a:gd name="T120" fmla="*/ 205 w 220"/>
                <a:gd name="T121" fmla="*/ 99 h 266"/>
                <a:gd name="T122" fmla="*/ 206 w 220"/>
                <a:gd name="T123" fmla="*/ 105 h 266"/>
                <a:gd name="T124" fmla="*/ 206 w 220"/>
                <a:gd name="T125" fmla="*/ 15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 h="266">
                  <a:moveTo>
                    <a:pt x="206" y="86"/>
                  </a:moveTo>
                  <a:cubicBezTo>
                    <a:pt x="158" y="86"/>
                    <a:pt x="158" y="86"/>
                    <a:pt x="158" y="86"/>
                  </a:cubicBezTo>
                  <a:cubicBezTo>
                    <a:pt x="153" y="71"/>
                    <a:pt x="141" y="60"/>
                    <a:pt x="126" y="55"/>
                  </a:cubicBezTo>
                  <a:cubicBezTo>
                    <a:pt x="126" y="49"/>
                    <a:pt x="126" y="49"/>
                    <a:pt x="126" y="49"/>
                  </a:cubicBezTo>
                  <a:cubicBezTo>
                    <a:pt x="137" y="49"/>
                    <a:pt x="137" y="49"/>
                    <a:pt x="137" y="49"/>
                  </a:cubicBezTo>
                  <a:cubicBezTo>
                    <a:pt x="148" y="49"/>
                    <a:pt x="156" y="41"/>
                    <a:pt x="156" y="30"/>
                  </a:cubicBezTo>
                  <a:cubicBezTo>
                    <a:pt x="156" y="20"/>
                    <a:pt x="148" y="11"/>
                    <a:pt x="137" y="11"/>
                  </a:cubicBezTo>
                  <a:cubicBezTo>
                    <a:pt x="125" y="11"/>
                    <a:pt x="125" y="11"/>
                    <a:pt x="125" y="11"/>
                  </a:cubicBezTo>
                  <a:cubicBezTo>
                    <a:pt x="123" y="5"/>
                    <a:pt x="116" y="0"/>
                    <a:pt x="109" y="0"/>
                  </a:cubicBezTo>
                  <a:cubicBezTo>
                    <a:pt x="102" y="0"/>
                    <a:pt x="96" y="5"/>
                    <a:pt x="93" y="11"/>
                  </a:cubicBezTo>
                  <a:cubicBezTo>
                    <a:pt x="81" y="11"/>
                    <a:pt x="81" y="11"/>
                    <a:pt x="81" y="11"/>
                  </a:cubicBezTo>
                  <a:cubicBezTo>
                    <a:pt x="71" y="11"/>
                    <a:pt x="62" y="20"/>
                    <a:pt x="62" y="30"/>
                  </a:cubicBezTo>
                  <a:cubicBezTo>
                    <a:pt x="62" y="41"/>
                    <a:pt x="71" y="49"/>
                    <a:pt x="81" y="49"/>
                  </a:cubicBezTo>
                  <a:cubicBezTo>
                    <a:pt x="92" y="49"/>
                    <a:pt x="92" y="49"/>
                    <a:pt x="92" y="49"/>
                  </a:cubicBezTo>
                  <a:cubicBezTo>
                    <a:pt x="92" y="55"/>
                    <a:pt x="92" y="55"/>
                    <a:pt x="92" y="55"/>
                  </a:cubicBezTo>
                  <a:cubicBezTo>
                    <a:pt x="75" y="61"/>
                    <a:pt x="63" y="74"/>
                    <a:pt x="58" y="92"/>
                  </a:cubicBezTo>
                  <a:cubicBezTo>
                    <a:pt x="32" y="99"/>
                    <a:pt x="1" y="117"/>
                    <a:pt x="0" y="160"/>
                  </a:cubicBezTo>
                  <a:cubicBezTo>
                    <a:pt x="0" y="162"/>
                    <a:pt x="0" y="165"/>
                    <a:pt x="0" y="167"/>
                  </a:cubicBezTo>
                  <a:cubicBezTo>
                    <a:pt x="0" y="246"/>
                    <a:pt x="0" y="246"/>
                    <a:pt x="0" y="246"/>
                  </a:cubicBezTo>
                  <a:cubicBezTo>
                    <a:pt x="0" y="257"/>
                    <a:pt x="9" y="266"/>
                    <a:pt x="20" y="266"/>
                  </a:cubicBezTo>
                  <a:cubicBezTo>
                    <a:pt x="50" y="266"/>
                    <a:pt x="50" y="266"/>
                    <a:pt x="50" y="266"/>
                  </a:cubicBezTo>
                  <a:cubicBezTo>
                    <a:pt x="61" y="266"/>
                    <a:pt x="70" y="257"/>
                    <a:pt x="70" y="246"/>
                  </a:cubicBezTo>
                  <a:cubicBezTo>
                    <a:pt x="70" y="190"/>
                    <a:pt x="70" y="190"/>
                    <a:pt x="70" y="190"/>
                  </a:cubicBezTo>
                  <a:cubicBezTo>
                    <a:pt x="70" y="189"/>
                    <a:pt x="70" y="189"/>
                    <a:pt x="70" y="189"/>
                  </a:cubicBezTo>
                  <a:cubicBezTo>
                    <a:pt x="71" y="189"/>
                    <a:pt x="81" y="177"/>
                    <a:pt x="102" y="177"/>
                  </a:cubicBezTo>
                  <a:cubicBezTo>
                    <a:pt x="206" y="177"/>
                    <a:pt x="206" y="177"/>
                    <a:pt x="206" y="177"/>
                  </a:cubicBezTo>
                  <a:cubicBezTo>
                    <a:pt x="214" y="177"/>
                    <a:pt x="220" y="168"/>
                    <a:pt x="220" y="157"/>
                  </a:cubicBezTo>
                  <a:cubicBezTo>
                    <a:pt x="220" y="105"/>
                    <a:pt x="220" y="105"/>
                    <a:pt x="220" y="105"/>
                  </a:cubicBezTo>
                  <a:cubicBezTo>
                    <a:pt x="220" y="94"/>
                    <a:pt x="214" y="86"/>
                    <a:pt x="206" y="86"/>
                  </a:cubicBezTo>
                  <a:close/>
                  <a:moveTo>
                    <a:pt x="82" y="39"/>
                  </a:moveTo>
                  <a:cubicBezTo>
                    <a:pt x="77" y="39"/>
                    <a:pt x="72" y="35"/>
                    <a:pt x="72" y="30"/>
                  </a:cubicBezTo>
                  <a:cubicBezTo>
                    <a:pt x="72" y="24"/>
                    <a:pt x="77" y="20"/>
                    <a:pt x="82" y="20"/>
                  </a:cubicBezTo>
                  <a:cubicBezTo>
                    <a:pt x="136" y="20"/>
                    <a:pt x="136" y="20"/>
                    <a:pt x="136" y="20"/>
                  </a:cubicBezTo>
                  <a:cubicBezTo>
                    <a:pt x="142" y="20"/>
                    <a:pt x="146" y="24"/>
                    <a:pt x="146" y="30"/>
                  </a:cubicBezTo>
                  <a:cubicBezTo>
                    <a:pt x="146" y="35"/>
                    <a:pt x="142" y="39"/>
                    <a:pt x="136" y="39"/>
                  </a:cubicBezTo>
                  <a:lnTo>
                    <a:pt x="82" y="39"/>
                  </a:lnTo>
                  <a:close/>
                  <a:moveTo>
                    <a:pt x="100" y="67"/>
                  </a:moveTo>
                  <a:cubicBezTo>
                    <a:pt x="106" y="65"/>
                    <a:pt x="106" y="65"/>
                    <a:pt x="106" y="65"/>
                  </a:cubicBezTo>
                  <a:cubicBezTo>
                    <a:pt x="106" y="49"/>
                    <a:pt x="106" y="49"/>
                    <a:pt x="106" y="49"/>
                  </a:cubicBezTo>
                  <a:cubicBezTo>
                    <a:pt x="113" y="49"/>
                    <a:pt x="113" y="49"/>
                    <a:pt x="113" y="49"/>
                  </a:cubicBezTo>
                  <a:cubicBezTo>
                    <a:pt x="113" y="65"/>
                    <a:pt x="113" y="65"/>
                    <a:pt x="113" y="65"/>
                  </a:cubicBezTo>
                  <a:cubicBezTo>
                    <a:pt x="118" y="67"/>
                    <a:pt x="118" y="67"/>
                    <a:pt x="118" y="67"/>
                  </a:cubicBezTo>
                  <a:cubicBezTo>
                    <a:pt x="131" y="70"/>
                    <a:pt x="141" y="79"/>
                    <a:pt x="146" y="92"/>
                  </a:cubicBezTo>
                  <a:cubicBezTo>
                    <a:pt x="134" y="95"/>
                    <a:pt x="122" y="96"/>
                    <a:pt x="108" y="96"/>
                  </a:cubicBezTo>
                  <a:cubicBezTo>
                    <a:pt x="92" y="96"/>
                    <a:pt x="79" y="94"/>
                    <a:pt x="72" y="93"/>
                  </a:cubicBezTo>
                  <a:cubicBezTo>
                    <a:pt x="76" y="80"/>
                    <a:pt x="87" y="70"/>
                    <a:pt x="100" y="67"/>
                  </a:cubicBezTo>
                  <a:close/>
                  <a:moveTo>
                    <a:pt x="206" y="157"/>
                  </a:moveTo>
                  <a:cubicBezTo>
                    <a:pt x="206" y="160"/>
                    <a:pt x="205" y="162"/>
                    <a:pt x="205" y="163"/>
                  </a:cubicBezTo>
                  <a:cubicBezTo>
                    <a:pt x="102" y="163"/>
                    <a:pt x="102" y="163"/>
                    <a:pt x="102" y="163"/>
                  </a:cubicBezTo>
                  <a:cubicBezTo>
                    <a:pt x="73" y="163"/>
                    <a:pt x="58" y="181"/>
                    <a:pt x="57" y="182"/>
                  </a:cubicBezTo>
                  <a:cubicBezTo>
                    <a:pt x="56" y="183"/>
                    <a:pt x="56" y="183"/>
                    <a:pt x="56" y="183"/>
                  </a:cubicBezTo>
                  <a:cubicBezTo>
                    <a:pt x="56" y="246"/>
                    <a:pt x="56" y="246"/>
                    <a:pt x="56" y="246"/>
                  </a:cubicBezTo>
                  <a:cubicBezTo>
                    <a:pt x="56" y="250"/>
                    <a:pt x="54" y="253"/>
                    <a:pt x="50" y="253"/>
                  </a:cubicBezTo>
                  <a:cubicBezTo>
                    <a:pt x="20" y="253"/>
                    <a:pt x="20" y="253"/>
                    <a:pt x="20" y="253"/>
                  </a:cubicBezTo>
                  <a:cubicBezTo>
                    <a:pt x="17" y="253"/>
                    <a:pt x="14" y="250"/>
                    <a:pt x="14" y="246"/>
                  </a:cubicBezTo>
                  <a:cubicBezTo>
                    <a:pt x="14" y="217"/>
                    <a:pt x="14" y="162"/>
                    <a:pt x="14" y="160"/>
                  </a:cubicBezTo>
                  <a:cubicBezTo>
                    <a:pt x="15" y="131"/>
                    <a:pt x="32" y="112"/>
                    <a:pt x="66" y="104"/>
                  </a:cubicBezTo>
                  <a:cubicBezTo>
                    <a:pt x="67" y="103"/>
                    <a:pt x="67" y="103"/>
                    <a:pt x="67" y="103"/>
                  </a:cubicBezTo>
                  <a:cubicBezTo>
                    <a:pt x="82" y="106"/>
                    <a:pt x="97" y="108"/>
                    <a:pt x="110" y="108"/>
                  </a:cubicBezTo>
                  <a:cubicBezTo>
                    <a:pt x="138" y="108"/>
                    <a:pt x="155" y="101"/>
                    <a:pt x="159" y="99"/>
                  </a:cubicBezTo>
                  <a:cubicBezTo>
                    <a:pt x="205" y="99"/>
                    <a:pt x="205" y="99"/>
                    <a:pt x="205" y="99"/>
                  </a:cubicBezTo>
                  <a:cubicBezTo>
                    <a:pt x="205" y="100"/>
                    <a:pt x="206" y="102"/>
                    <a:pt x="206" y="105"/>
                  </a:cubicBezTo>
                  <a:lnTo>
                    <a:pt x="206" y="1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tx1">
                    <a:lumMod val="85000"/>
                    <a:lumOff val="15000"/>
                  </a:schemeClr>
                </a:solidFill>
                <a:latin typeface="黑体" panose="02010609060101010101" pitchFamily="49" charset="-122"/>
                <a:ea typeface="黑体" panose="02010609060101010101" pitchFamily="49" charset="-122"/>
              </a:endParaRPr>
            </a:p>
          </p:txBody>
        </p:sp>
      </p:grpSp>
      <p:sp>
        <p:nvSpPr>
          <p:cNvPr id="46" name="TextBox 26">
            <a:extLst>
              <a:ext uri="{FF2B5EF4-FFF2-40B4-BE49-F238E27FC236}">
                <a16:creationId xmlns:a16="http://schemas.microsoft.com/office/drawing/2014/main" id="{87FBFC33-A5D6-4946-AE40-E3BB34B19E3D}"/>
              </a:ext>
            </a:extLst>
          </p:cNvPr>
          <p:cNvSpPr txBox="1"/>
          <p:nvPr/>
        </p:nvSpPr>
        <p:spPr>
          <a:xfrm>
            <a:off x="2808923" y="4525161"/>
            <a:ext cx="1425390"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点击添加文本</a:t>
            </a:r>
          </a:p>
        </p:txBody>
      </p:sp>
      <p:sp>
        <p:nvSpPr>
          <p:cNvPr id="47" name="TextBox 27">
            <a:extLst>
              <a:ext uri="{FF2B5EF4-FFF2-40B4-BE49-F238E27FC236}">
                <a16:creationId xmlns:a16="http://schemas.microsoft.com/office/drawing/2014/main" id="{1BA6D8D0-10AA-48FD-BC43-2C6D95DFD74B}"/>
              </a:ext>
            </a:extLst>
          </p:cNvPr>
          <p:cNvSpPr txBox="1"/>
          <p:nvPr/>
        </p:nvSpPr>
        <p:spPr>
          <a:xfrm>
            <a:off x="2808922" y="4873944"/>
            <a:ext cx="1987360"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8" name="TextBox 28">
            <a:extLst>
              <a:ext uri="{FF2B5EF4-FFF2-40B4-BE49-F238E27FC236}">
                <a16:creationId xmlns:a16="http://schemas.microsoft.com/office/drawing/2014/main" id="{A7C0559E-9BDC-454D-8C86-07498240758A}"/>
              </a:ext>
            </a:extLst>
          </p:cNvPr>
          <p:cNvSpPr txBox="1"/>
          <p:nvPr/>
        </p:nvSpPr>
        <p:spPr>
          <a:xfrm>
            <a:off x="5686788" y="4525161"/>
            <a:ext cx="1425390"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点击添加文本</a:t>
            </a:r>
          </a:p>
        </p:txBody>
      </p:sp>
      <p:sp>
        <p:nvSpPr>
          <p:cNvPr id="49" name="TextBox 29">
            <a:extLst>
              <a:ext uri="{FF2B5EF4-FFF2-40B4-BE49-F238E27FC236}">
                <a16:creationId xmlns:a16="http://schemas.microsoft.com/office/drawing/2014/main" id="{E27BD57D-FD5F-4959-BB56-BCC021B99F01}"/>
              </a:ext>
            </a:extLst>
          </p:cNvPr>
          <p:cNvSpPr txBox="1"/>
          <p:nvPr/>
        </p:nvSpPr>
        <p:spPr>
          <a:xfrm>
            <a:off x="5686787" y="4873944"/>
            <a:ext cx="1987360"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50" name="TextBox 30">
            <a:extLst>
              <a:ext uri="{FF2B5EF4-FFF2-40B4-BE49-F238E27FC236}">
                <a16:creationId xmlns:a16="http://schemas.microsoft.com/office/drawing/2014/main" id="{F2466B89-40D1-42CF-A871-5F27BD0F74A7}"/>
              </a:ext>
            </a:extLst>
          </p:cNvPr>
          <p:cNvSpPr txBox="1"/>
          <p:nvPr/>
        </p:nvSpPr>
        <p:spPr>
          <a:xfrm>
            <a:off x="8492615" y="4525161"/>
            <a:ext cx="1425390"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点击添加文本</a:t>
            </a:r>
          </a:p>
        </p:txBody>
      </p:sp>
      <p:sp>
        <p:nvSpPr>
          <p:cNvPr id="51" name="TextBox 31">
            <a:extLst>
              <a:ext uri="{FF2B5EF4-FFF2-40B4-BE49-F238E27FC236}">
                <a16:creationId xmlns:a16="http://schemas.microsoft.com/office/drawing/2014/main" id="{F117FF12-53E6-4E9B-B457-23754A1759D0}"/>
              </a:ext>
            </a:extLst>
          </p:cNvPr>
          <p:cNvSpPr txBox="1"/>
          <p:nvPr/>
        </p:nvSpPr>
        <p:spPr>
          <a:xfrm>
            <a:off x="8492614" y="4873944"/>
            <a:ext cx="1987360"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52" name="组合 51">
            <a:extLst>
              <a:ext uri="{FF2B5EF4-FFF2-40B4-BE49-F238E27FC236}">
                <a16:creationId xmlns:a16="http://schemas.microsoft.com/office/drawing/2014/main" id="{D1515FB8-E5A3-4440-9A78-5B11748A321A}"/>
              </a:ext>
            </a:extLst>
          </p:cNvPr>
          <p:cNvGrpSpPr/>
          <p:nvPr/>
        </p:nvGrpSpPr>
        <p:grpSpPr>
          <a:xfrm>
            <a:off x="311449" y="83314"/>
            <a:ext cx="12043368" cy="369967"/>
            <a:chOff x="311449" y="83314"/>
            <a:chExt cx="12043368" cy="369967"/>
          </a:xfrm>
        </p:grpSpPr>
        <p:sp>
          <p:nvSpPr>
            <p:cNvPr id="53" name="文本框 52">
              <a:extLst>
                <a:ext uri="{FF2B5EF4-FFF2-40B4-BE49-F238E27FC236}">
                  <a16:creationId xmlns:a16="http://schemas.microsoft.com/office/drawing/2014/main" id="{7C1058AC-CD68-43EE-A7D8-4D61EAE9F556}"/>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研究思路与方法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研究内容及成果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总结分析及展望   </a:t>
              </a:r>
            </a:p>
          </p:txBody>
        </p:sp>
        <p:sp>
          <p:nvSpPr>
            <p:cNvPr id="54" name="Freeform 876">
              <a:extLst>
                <a:ext uri="{FF2B5EF4-FFF2-40B4-BE49-F238E27FC236}">
                  <a16:creationId xmlns:a16="http://schemas.microsoft.com/office/drawing/2014/main" id="{ED0B921B-C84E-45F9-B766-95D618E3B0C2}"/>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43098989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500"/>
                                        <p:tgtEl>
                                          <p:spTgt spid="21"/>
                                        </p:tgtEl>
                                      </p:cBhvr>
                                    </p:animEffect>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left)">
                                      <p:cBhvr>
                                        <p:cTn id="41" dur="500"/>
                                        <p:tgtEl>
                                          <p:spTgt spid="49"/>
                                        </p:tgtEl>
                                      </p:cBhvr>
                                    </p:animEffect>
                                  </p:childTnLst>
                                </p:cTn>
                              </p:par>
                            </p:childTnLst>
                          </p:cTn>
                        </p:par>
                        <p:par>
                          <p:cTn id="42" fill="hold">
                            <p:stCondLst>
                              <p:cond delay="4500"/>
                            </p:stCondLst>
                            <p:childTnLst>
                              <p:par>
                                <p:cTn id="43" presetID="2" presetClass="entr" presetSubtype="4"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fill="hold"/>
                                        <p:tgtEl>
                                          <p:spTgt spid="43"/>
                                        </p:tgtEl>
                                        <p:attrNameLst>
                                          <p:attrName>ppt_x</p:attrName>
                                        </p:attrNameLst>
                                      </p:cBhvr>
                                      <p:tavLst>
                                        <p:tav tm="0">
                                          <p:val>
                                            <p:strVal val="#ppt_x"/>
                                          </p:val>
                                        </p:tav>
                                        <p:tav tm="100000">
                                          <p:val>
                                            <p:strVal val="#ppt_x"/>
                                          </p:val>
                                        </p:tav>
                                      </p:tavLst>
                                    </p:anim>
                                    <p:anim calcmode="lin" valueType="num">
                                      <p:cBhvr additive="base">
                                        <p:cTn id="46" dur="500" fill="hold"/>
                                        <p:tgtEl>
                                          <p:spTgt spid="43"/>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left)">
                                      <p:cBhvr>
                                        <p:cTn id="50" dur="500"/>
                                        <p:tgtEl>
                                          <p:spTgt spid="5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ipe(left)">
                                      <p:cBhvr>
                                        <p:cTn id="5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6" grpId="0"/>
      <p:bldP spid="47" grpId="0"/>
      <p:bldP spid="48" grpId="0"/>
      <p:bldP spid="49" grpId="0"/>
      <p:bldP spid="50"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5">
            <a:extLst>
              <a:ext uri="{FF2B5EF4-FFF2-40B4-BE49-F238E27FC236}">
                <a16:creationId xmlns:a16="http://schemas.microsoft.com/office/drawing/2014/main" id="{C3B35B15-B7C5-4A78-9911-DB8BEACE9302}"/>
              </a:ext>
            </a:extLst>
          </p:cNvPr>
          <p:cNvCxnSpPr>
            <a:cxnSpLocks/>
          </p:cNvCxnSpPr>
          <p:nvPr/>
        </p:nvCxnSpPr>
        <p:spPr>
          <a:xfrm>
            <a:off x="6129324" y="2069596"/>
            <a:ext cx="0" cy="3715229"/>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1" name="Group 61">
            <a:extLst>
              <a:ext uri="{FF2B5EF4-FFF2-40B4-BE49-F238E27FC236}">
                <a16:creationId xmlns:a16="http://schemas.microsoft.com/office/drawing/2014/main" id="{1F5E4756-64C7-4A28-A27F-A76192A61557}"/>
              </a:ext>
            </a:extLst>
          </p:cNvPr>
          <p:cNvGrpSpPr/>
          <p:nvPr/>
        </p:nvGrpSpPr>
        <p:grpSpPr>
          <a:xfrm>
            <a:off x="6446248" y="2084665"/>
            <a:ext cx="623455" cy="623455"/>
            <a:chOff x="6518563" y="1579415"/>
            <a:chExt cx="831273" cy="831273"/>
          </a:xfrm>
        </p:grpSpPr>
        <p:sp>
          <p:nvSpPr>
            <p:cNvPr id="32" name="Rounded Rectangle 12">
              <a:extLst>
                <a:ext uri="{FF2B5EF4-FFF2-40B4-BE49-F238E27FC236}">
                  <a16:creationId xmlns:a16="http://schemas.microsoft.com/office/drawing/2014/main" id="{3FBCE214-7C7C-4E75-99B7-BA81421C3DE5}"/>
                </a:ext>
              </a:extLst>
            </p:cNvPr>
            <p:cNvSpPr/>
            <p:nvPr/>
          </p:nvSpPr>
          <p:spPr>
            <a:xfrm>
              <a:off x="6518563" y="1579415"/>
              <a:ext cx="831273" cy="83127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33" name="Group 19">
              <a:extLst>
                <a:ext uri="{FF2B5EF4-FFF2-40B4-BE49-F238E27FC236}">
                  <a16:creationId xmlns:a16="http://schemas.microsoft.com/office/drawing/2014/main" id="{AE15C1F7-64BE-44AD-A1E3-4E6A1C411F28}"/>
                </a:ext>
              </a:extLst>
            </p:cNvPr>
            <p:cNvGrpSpPr/>
            <p:nvPr/>
          </p:nvGrpSpPr>
          <p:grpSpPr>
            <a:xfrm>
              <a:off x="6702027" y="1790527"/>
              <a:ext cx="464344" cy="465138"/>
              <a:chOff x="9145588" y="4435475"/>
              <a:chExt cx="464344" cy="465138"/>
            </a:xfrm>
            <a:solidFill>
              <a:schemeClr val="bg2"/>
            </a:solidFill>
          </p:grpSpPr>
          <p:sp>
            <p:nvSpPr>
              <p:cNvPr id="34" name="AutoShape 7">
                <a:extLst>
                  <a:ext uri="{FF2B5EF4-FFF2-40B4-BE49-F238E27FC236}">
                    <a16:creationId xmlns:a16="http://schemas.microsoft.com/office/drawing/2014/main" id="{41A706E7-11D7-4A0E-8815-6E63C01C3CD3}"/>
                  </a:ext>
                </a:extLst>
              </p:cNvPr>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85000"/>
                      <a:lumOff val="15000"/>
                    </a:schemeClr>
                  </a:solidFill>
                  <a:latin typeface="黑体" panose="02010609060101010101" pitchFamily="49" charset="-122"/>
                  <a:ea typeface="黑体" panose="02010609060101010101" pitchFamily="49" charset="-122"/>
                  <a:sym typeface="Gill Sans" charset="0"/>
                </a:endParaRPr>
              </a:p>
            </p:txBody>
          </p:sp>
          <p:sp>
            <p:nvSpPr>
              <p:cNvPr id="35" name="AutoShape 8">
                <a:extLst>
                  <a:ext uri="{FF2B5EF4-FFF2-40B4-BE49-F238E27FC236}">
                    <a16:creationId xmlns:a16="http://schemas.microsoft.com/office/drawing/2014/main" id="{9859FB23-0E75-453D-AAC6-D23823BD0911}"/>
                  </a:ext>
                </a:extLst>
              </p:cNvPr>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85000"/>
                      <a:lumOff val="15000"/>
                    </a:schemeClr>
                  </a:solidFill>
                  <a:latin typeface="黑体" panose="02010609060101010101" pitchFamily="49" charset="-122"/>
                  <a:ea typeface="黑体" panose="02010609060101010101" pitchFamily="49" charset="-122"/>
                  <a:sym typeface="Gill Sans" charset="0"/>
                </a:endParaRPr>
              </a:p>
            </p:txBody>
          </p:sp>
          <p:sp>
            <p:nvSpPr>
              <p:cNvPr id="36" name="AutoShape 9">
                <a:extLst>
                  <a:ext uri="{FF2B5EF4-FFF2-40B4-BE49-F238E27FC236}">
                    <a16:creationId xmlns:a16="http://schemas.microsoft.com/office/drawing/2014/main" id="{35699F8B-3E91-417A-A8C3-44AAA8CE9E81}"/>
                  </a:ext>
                </a:extLst>
              </p:cNvPr>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85000"/>
                      <a:lumOff val="15000"/>
                    </a:schemeClr>
                  </a:solidFill>
                  <a:latin typeface="黑体" panose="02010609060101010101" pitchFamily="49" charset="-122"/>
                  <a:ea typeface="黑体" panose="02010609060101010101" pitchFamily="49" charset="-122"/>
                  <a:sym typeface="Gill Sans" charset="0"/>
                </a:endParaRPr>
              </a:p>
            </p:txBody>
          </p:sp>
          <p:sp>
            <p:nvSpPr>
              <p:cNvPr id="37" name="AutoShape 10">
                <a:extLst>
                  <a:ext uri="{FF2B5EF4-FFF2-40B4-BE49-F238E27FC236}">
                    <a16:creationId xmlns:a16="http://schemas.microsoft.com/office/drawing/2014/main" id="{9F9EDCCD-BED7-45F9-9B73-35ABCA546A31}"/>
                  </a:ext>
                </a:extLst>
              </p:cNvPr>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85000"/>
                      <a:lumOff val="15000"/>
                    </a:schemeClr>
                  </a:solidFill>
                  <a:latin typeface="黑体" panose="02010609060101010101" pitchFamily="49" charset="-122"/>
                  <a:ea typeface="黑体" panose="02010609060101010101" pitchFamily="49" charset="-122"/>
                  <a:sym typeface="Gill Sans" charset="0"/>
                </a:endParaRPr>
              </a:p>
            </p:txBody>
          </p:sp>
          <p:sp>
            <p:nvSpPr>
              <p:cNvPr id="38" name="AutoShape 11">
                <a:extLst>
                  <a:ext uri="{FF2B5EF4-FFF2-40B4-BE49-F238E27FC236}">
                    <a16:creationId xmlns:a16="http://schemas.microsoft.com/office/drawing/2014/main" id="{D6DF76E5-E3C2-4450-84A8-F7F7DB31D1A8}"/>
                  </a:ext>
                </a:extLst>
              </p:cNvPr>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tx1">
                  <a:lumMod val="85000"/>
                  <a:lumOff val="1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85000"/>
                      <a:lumOff val="15000"/>
                    </a:schemeClr>
                  </a:solidFill>
                  <a:latin typeface="黑体" panose="02010609060101010101" pitchFamily="49" charset="-122"/>
                  <a:ea typeface="黑体" panose="02010609060101010101" pitchFamily="49" charset="-122"/>
                  <a:sym typeface="Gill Sans" charset="0"/>
                </a:endParaRPr>
              </a:p>
            </p:txBody>
          </p:sp>
          <p:sp>
            <p:nvSpPr>
              <p:cNvPr id="39" name="AutoShape 12">
                <a:extLst>
                  <a:ext uri="{FF2B5EF4-FFF2-40B4-BE49-F238E27FC236}">
                    <a16:creationId xmlns:a16="http://schemas.microsoft.com/office/drawing/2014/main" id="{4C9C6B2F-A7E0-4DEC-BBDC-0FA2288A5CB0}"/>
                  </a:ext>
                </a:extLst>
              </p:cNvPr>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85000"/>
                      <a:lumOff val="15000"/>
                    </a:schemeClr>
                  </a:solidFill>
                  <a:latin typeface="黑体" panose="02010609060101010101" pitchFamily="49" charset="-122"/>
                  <a:ea typeface="黑体" panose="02010609060101010101" pitchFamily="49" charset="-122"/>
                  <a:sym typeface="Gill Sans" charset="0"/>
                </a:endParaRPr>
              </a:p>
            </p:txBody>
          </p:sp>
          <p:sp>
            <p:nvSpPr>
              <p:cNvPr id="40" name="AutoShape 13">
                <a:extLst>
                  <a:ext uri="{FF2B5EF4-FFF2-40B4-BE49-F238E27FC236}">
                    <a16:creationId xmlns:a16="http://schemas.microsoft.com/office/drawing/2014/main" id="{15445B56-8DA2-4BDC-89DF-5A33901C4933}"/>
                  </a:ext>
                </a:extLst>
              </p:cNvPr>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85000"/>
                      <a:lumOff val="15000"/>
                    </a:schemeClr>
                  </a:solidFill>
                  <a:latin typeface="黑体" panose="02010609060101010101" pitchFamily="49" charset="-122"/>
                  <a:ea typeface="黑体" panose="02010609060101010101" pitchFamily="49" charset="-122"/>
                  <a:sym typeface="Gill Sans" charset="0"/>
                </a:endParaRPr>
              </a:p>
            </p:txBody>
          </p:sp>
          <p:sp>
            <p:nvSpPr>
              <p:cNvPr id="41" name="AutoShape 14">
                <a:extLst>
                  <a:ext uri="{FF2B5EF4-FFF2-40B4-BE49-F238E27FC236}">
                    <a16:creationId xmlns:a16="http://schemas.microsoft.com/office/drawing/2014/main" id="{B9086EB6-1E6C-413F-8535-220674F55083}"/>
                  </a:ext>
                </a:extLst>
              </p:cNvPr>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85000"/>
                      <a:lumOff val="15000"/>
                    </a:schemeClr>
                  </a:solidFill>
                  <a:latin typeface="黑体" panose="02010609060101010101" pitchFamily="49" charset="-122"/>
                  <a:ea typeface="黑体" panose="02010609060101010101" pitchFamily="49" charset="-122"/>
                  <a:sym typeface="Gill Sans" charset="0"/>
                </a:endParaRPr>
              </a:p>
            </p:txBody>
          </p:sp>
          <p:sp>
            <p:nvSpPr>
              <p:cNvPr id="42" name="AutoShape 15">
                <a:extLst>
                  <a:ext uri="{FF2B5EF4-FFF2-40B4-BE49-F238E27FC236}">
                    <a16:creationId xmlns:a16="http://schemas.microsoft.com/office/drawing/2014/main" id="{20E546DC-005F-42D1-90FF-E36B56E234B6}"/>
                  </a:ext>
                </a:extLst>
              </p:cNvPr>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tx1">
                  <a:lumMod val="85000"/>
                  <a:lumOff val="1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85000"/>
                      <a:lumOff val="15000"/>
                    </a:schemeClr>
                  </a:solidFill>
                  <a:latin typeface="黑体" panose="02010609060101010101" pitchFamily="49" charset="-122"/>
                  <a:ea typeface="黑体" panose="02010609060101010101" pitchFamily="49" charset="-122"/>
                  <a:sym typeface="Gill Sans" charset="0"/>
                </a:endParaRPr>
              </a:p>
            </p:txBody>
          </p:sp>
        </p:grpSp>
      </p:grpSp>
      <p:grpSp>
        <p:nvGrpSpPr>
          <p:cNvPr id="43" name="Group 62">
            <a:extLst>
              <a:ext uri="{FF2B5EF4-FFF2-40B4-BE49-F238E27FC236}">
                <a16:creationId xmlns:a16="http://schemas.microsoft.com/office/drawing/2014/main" id="{1049AB4A-5BB1-4643-AE3D-20B6C1497388}"/>
              </a:ext>
            </a:extLst>
          </p:cNvPr>
          <p:cNvGrpSpPr/>
          <p:nvPr/>
        </p:nvGrpSpPr>
        <p:grpSpPr>
          <a:xfrm>
            <a:off x="6446248" y="3009831"/>
            <a:ext cx="623455" cy="623455"/>
            <a:chOff x="6518563" y="2750124"/>
            <a:chExt cx="831273" cy="831273"/>
          </a:xfrm>
        </p:grpSpPr>
        <p:sp>
          <p:nvSpPr>
            <p:cNvPr id="44" name="Rounded Rectangle 13">
              <a:extLst>
                <a:ext uri="{FF2B5EF4-FFF2-40B4-BE49-F238E27FC236}">
                  <a16:creationId xmlns:a16="http://schemas.microsoft.com/office/drawing/2014/main" id="{AAEEDD33-B752-4A07-88D4-79EED0B87548}"/>
                </a:ext>
              </a:extLst>
            </p:cNvPr>
            <p:cNvSpPr/>
            <p:nvPr/>
          </p:nvSpPr>
          <p:spPr>
            <a:xfrm>
              <a:off x="6518563" y="2750124"/>
              <a:ext cx="831273" cy="831273"/>
            </a:xfrm>
            <a:prstGeom prst="roundRect">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45" name="Group 29">
              <a:extLst>
                <a:ext uri="{FF2B5EF4-FFF2-40B4-BE49-F238E27FC236}">
                  <a16:creationId xmlns:a16="http://schemas.microsoft.com/office/drawing/2014/main" id="{D7A04F63-D511-475C-B807-53E8139E418E}"/>
                </a:ext>
              </a:extLst>
            </p:cNvPr>
            <p:cNvGrpSpPr/>
            <p:nvPr/>
          </p:nvGrpSpPr>
          <p:grpSpPr>
            <a:xfrm>
              <a:off x="6772671" y="2933191"/>
              <a:ext cx="319088" cy="465138"/>
              <a:chOff x="5441157" y="4440238"/>
              <a:chExt cx="319088" cy="465138"/>
            </a:xfrm>
            <a:solidFill>
              <a:schemeClr val="bg2"/>
            </a:solidFill>
          </p:grpSpPr>
          <p:sp>
            <p:nvSpPr>
              <p:cNvPr id="46" name="AutoShape 97">
                <a:extLst>
                  <a:ext uri="{FF2B5EF4-FFF2-40B4-BE49-F238E27FC236}">
                    <a16:creationId xmlns:a16="http://schemas.microsoft.com/office/drawing/2014/main" id="{D8B3F558-4957-457B-94EB-2A8190101A83}"/>
                  </a:ext>
                </a:extLst>
              </p:cNvPr>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47" name="AutoShape 98">
                <a:extLst>
                  <a:ext uri="{FF2B5EF4-FFF2-40B4-BE49-F238E27FC236}">
                    <a16:creationId xmlns:a16="http://schemas.microsoft.com/office/drawing/2014/main" id="{212848C6-20C7-43FE-81BE-73D14E0A70F5}"/>
                  </a:ext>
                </a:extLst>
              </p:cNvPr>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48" name="AutoShape 99">
                <a:extLst>
                  <a:ext uri="{FF2B5EF4-FFF2-40B4-BE49-F238E27FC236}">
                    <a16:creationId xmlns:a16="http://schemas.microsoft.com/office/drawing/2014/main" id="{387B2619-03A3-4706-9266-3E2E608F6C49}"/>
                  </a:ext>
                </a:extLst>
              </p:cNvPr>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grpSp>
      </p:grpSp>
      <p:grpSp>
        <p:nvGrpSpPr>
          <p:cNvPr id="49" name="Group 58">
            <a:extLst>
              <a:ext uri="{FF2B5EF4-FFF2-40B4-BE49-F238E27FC236}">
                <a16:creationId xmlns:a16="http://schemas.microsoft.com/office/drawing/2014/main" id="{526B7998-64EC-4B4A-8D73-FCDE820810ED}"/>
              </a:ext>
            </a:extLst>
          </p:cNvPr>
          <p:cNvGrpSpPr/>
          <p:nvPr/>
        </p:nvGrpSpPr>
        <p:grpSpPr>
          <a:xfrm>
            <a:off x="5188948" y="3009831"/>
            <a:ext cx="623455" cy="623455"/>
            <a:chOff x="4842163" y="2750124"/>
            <a:chExt cx="831273" cy="831273"/>
          </a:xfrm>
        </p:grpSpPr>
        <p:sp>
          <p:nvSpPr>
            <p:cNvPr id="50" name="Rounded Rectangle 6">
              <a:extLst>
                <a:ext uri="{FF2B5EF4-FFF2-40B4-BE49-F238E27FC236}">
                  <a16:creationId xmlns:a16="http://schemas.microsoft.com/office/drawing/2014/main" id="{B26C26CD-DCA3-4965-8712-0AA4BCF094D8}"/>
                </a:ext>
              </a:extLst>
            </p:cNvPr>
            <p:cNvSpPr/>
            <p:nvPr/>
          </p:nvSpPr>
          <p:spPr>
            <a:xfrm>
              <a:off x="4842163" y="2750124"/>
              <a:ext cx="831273" cy="83127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51" name="Group 33">
              <a:extLst>
                <a:ext uri="{FF2B5EF4-FFF2-40B4-BE49-F238E27FC236}">
                  <a16:creationId xmlns:a16="http://schemas.microsoft.com/office/drawing/2014/main" id="{313B3509-7772-493D-9FBE-5DB0704FC59E}"/>
                </a:ext>
              </a:extLst>
            </p:cNvPr>
            <p:cNvGrpSpPr/>
            <p:nvPr/>
          </p:nvGrpSpPr>
          <p:grpSpPr>
            <a:xfrm>
              <a:off x="5019964" y="2946176"/>
              <a:ext cx="465138" cy="435769"/>
              <a:chOff x="5368132" y="3540125"/>
              <a:chExt cx="465138" cy="435769"/>
            </a:xfrm>
            <a:solidFill>
              <a:schemeClr val="bg2"/>
            </a:solidFill>
          </p:grpSpPr>
          <p:sp>
            <p:nvSpPr>
              <p:cNvPr id="52" name="AutoShape 110">
                <a:extLst>
                  <a:ext uri="{FF2B5EF4-FFF2-40B4-BE49-F238E27FC236}">
                    <a16:creationId xmlns:a16="http://schemas.microsoft.com/office/drawing/2014/main" id="{EB6CC372-E435-45A3-9AF7-66B60307E5E1}"/>
                  </a:ext>
                </a:extLst>
              </p:cNvPr>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53" name="AutoShape 111">
                <a:extLst>
                  <a:ext uri="{FF2B5EF4-FFF2-40B4-BE49-F238E27FC236}">
                    <a16:creationId xmlns:a16="http://schemas.microsoft.com/office/drawing/2014/main" id="{FF39987D-5C4E-40D2-885D-7AA140B6655A}"/>
                  </a:ext>
                </a:extLst>
              </p:cNvPr>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grpSp>
      </p:grpSp>
      <p:grpSp>
        <p:nvGrpSpPr>
          <p:cNvPr id="54" name="Group 60">
            <a:extLst>
              <a:ext uri="{FF2B5EF4-FFF2-40B4-BE49-F238E27FC236}">
                <a16:creationId xmlns:a16="http://schemas.microsoft.com/office/drawing/2014/main" id="{33B076AC-FC63-4797-8BDB-C7CD3622B649}"/>
              </a:ext>
            </a:extLst>
          </p:cNvPr>
          <p:cNvGrpSpPr/>
          <p:nvPr/>
        </p:nvGrpSpPr>
        <p:grpSpPr>
          <a:xfrm>
            <a:off x="5188948" y="4926154"/>
            <a:ext cx="623455" cy="623455"/>
            <a:chOff x="4842163" y="5091542"/>
            <a:chExt cx="831273" cy="831273"/>
          </a:xfrm>
        </p:grpSpPr>
        <p:sp>
          <p:nvSpPr>
            <p:cNvPr id="55" name="Rounded Rectangle 8">
              <a:extLst>
                <a:ext uri="{FF2B5EF4-FFF2-40B4-BE49-F238E27FC236}">
                  <a16:creationId xmlns:a16="http://schemas.microsoft.com/office/drawing/2014/main" id="{371904B8-CC7B-42B1-BEA9-16D668550F6D}"/>
                </a:ext>
              </a:extLst>
            </p:cNvPr>
            <p:cNvSpPr/>
            <p:nvPr/>
          </p:nvSpPr>
          <p:spPr>
            <a:xfrm>
              <a:off x="4842163" y="5091542"/>
              <a:ext cx="831273" cy="83127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56" name="Group 36">
              <a:extLst>
                <a:ext uri="{FF2B5EF4-FFF2-40B4-BE49-F238E27FC236}">
                  <a16:creationId xmlns:a16="http://schemas.microsoft.com/office/drawing/2014/main" id="{58237353-28F5-44B1-B912-59E8A0BEC9F1}"/>
                </a:ext>
              </a:extLst>
            </p:cNvPr>
            <p:cNvGrpSpPr/>
            <p:nvPr/>
          </p:nvGrpSpPr>
          <p:grpSpPr>
            <a:xfrm>
              <a:off x="5092989" y="5267862"/>
              <a:ext cx="319088" cy="465138"/>
              <a:chOff x="3582988" y="3510757"/>
              <a:chExt cx="319088" cy="465138"/>
            </a:xfrm>
            <a:solidFill>
              <a:schemeClr val="bg2"/>
            </a:solidFill>
          </p:grpSpPr>
          <p:sp>
            <p:nvSpPr>
              <p:cNvPr id="57" name="AutoShape 113">
                <a:extLst>
                  <a:ext uri="{FF2B5EF4-FFF2-40B4-BE49-F238E27FC236}">
                    <a16:creationId xmlns:a16="http://schemas.microsoft.com/office/drawing/2014/main" id="{351364E7-23EA-4278-89CD-93FD5C676EFF}"/>
                  </a:ext>
                </a:extLst>
              </p:cNvPr>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85000"/>
                      <a:lumOff val="15000"/>
                    </a:schemeClr>
                  </a:solidFill>
                  <a:latin typeface="黑体" panose="02010609060101010101" pitchFamily="49" charset="-122"/>
                  <a:ea typeface="黑体" panose="02010609060101010101" pitchFamily="49" charset="-122"/>
                  <a:sym typeface="Gill Sans" charset="0"/>
                </a:endParaRPr>
              </a:p>
            </p:txBody>
          </p:sp>
          <p:sp>
            <p:nvSpPr>
              <p:cNvPr id="58" name="AutoShape 114">
                <a:extLst>
                  <a:ext uri="{FF2B5EF4-FFF2-40B4-BE49-F238E27FC236}">
                    <a16:creationId xmlns:a16="http://schemas.microsoft.com/office/drawing/2014/main" id="{69C38D7F-BF45-4249-884E-563FC31FC3CD}"/>
                  </a:ext>
                </a:extLst>
              </p:cNvPr>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85000"/>
                      <a:lumOff val="15000"/>
                    </a:schemeClr>
                  </a:solidFill>
                  <a:latin typeface="黑体" panose="02010609060101010101" pitchFamily="49" charset="-122"/>
                  <a:ea typeface="黑体" panose="02010609060101010101" pitchFamily="49" charset="-122"/>
                  <a:sym typeface="Gill Sans" charset="0"/>
                </a:endParaRPr>
              </a:p>
            </p:txBody>
          </p:sp>
        </p:grpSp>
      </p:grpSp>
      <p:grpSp>
        <p:nvGrpSpPr>
          <p:cNvPr id="59" name="Group 59">
            <a:extLst>
              <a:ext uri="{FF2B5EF4-FFF2-40B4-BE49-F238E27FC236}">
                <a16:creationId xmlns:a16="http://schemas.microsoft.com/office/drawing/2014/main" id="{3A1B0208-3507-4C18-A488-D85B21228339}"/>
              </a:ext>
            </a:extLst>
          </p:cNvPr>
          <p:cNvGrpSpPr/>
          <p:nvPr/>
        </p:nvGrpSpPr>
        <p:grpSpPr>
          <a:xfrm>
            <a:off x="5188948" y="3963279"/>
            <a:ext cx="623455" cy="623455"/>
            <a:chOff x="4842163" y="3920833"/>
            <a:chExt cx="831273" cy="831273"/>
          </a:xfrm>
        </p:grpSpPr>
        <p:sp>
          <p:nvSpPr>
            <p:cNvPr id="60" name="Rounded Rectangle 7">
              <a:extLst>
                <a:ext uri="{FF2B5EF4-FFF2-40B4-BE49-F238E27FC236}">
                  <a16:creationId xmlns:a16="http://schemas.microsoft.com/office/drawing/2014/main" id="{CD055C99-C5BC-4A6E-9F4F-0D6F31307653}"/>
                </a:ext>
              </a:extLst>
            </p:cNvPr>
            <p:cNvSpPr/>
            <p:nvPr/>
          </p:nvSpPr>
          <p:spPr>
            <a:xfrm>
              <a:off x="4842163" y="3920833"/>
              <a:ext cx="831273" cy="831273"/>
            </a:xfrm>
            <a:prstGeom prst="roundRect">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61" name="Group 39">
              <a:extLst>
                <a:ext uri="{FF2B5EF4-FFF2-40B4-BE49-F238E27FC236}">
                  <a16:creationId xmlns:a16="http://schemas.microsoft.com/office/drawing/2014/main" id="{2D605640-6CB7-48E9-A9CB-88E7F28B6E29}"/>
                </a:ext>
              </a:extLst>
            </p:cNvPr>
            <p:cNvGrpSpPr/>
            <p:nvPr/>
          </p:nvGrpSpPr>
          <p:grpSpPr>
            <a:xfrm>
              <a:off x="5027504" y="4104297"/>
              <a:ext cx="464344" cy="464344"/>
              <a:chOff x="3510757" y="2582069"/>
              <a:chExt cx="464344" cy="464344"/>
            </a:xfrm>
            <a:solidFill>
              <a:schemeClr val="bg2"/>
            </a:solidFill>
          </p:grpSpPr>
          <p:sp>
            <p:nvSpPr>
              <p:cNvPr id="62" name="AutoShape 126">
                <a:extLst>
                  <a:ext uri="{FF2B5EF4-FFF2-40B4-BE49-F238E27FC236}">
                    <a16:creationId xmlns:a16="http://schemas.microsoft.com/office/drawing/2014/main" id="{A40463DC-A907-4591-976D-4B6CE547A521}"/>
                  </a:ext>
                </a:extLst>
              </p:cNvPr>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63" name="AutoShape 127">
                <a:extLst>
                  <a:ext uri="{FF2B5EF4-FFF2-40B4-BE49-F238E27FC236}">
                    <a16:creationId xmlns:a16="http://schemas.microsoft.com/office/drawing/2014/main" id="{9DE9DF2E-EB9B-43A2-B642-0F45EFBF46F7}"/>
                  </a:ext>
                </a:extLst>
              </p:cNvPr>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grpSp>
      </p:grpSp>
      <p:grpSp>
        <p:nvGrpSpPr>
          <p:cNvPr id="64" name="Group 57">
            <a:extLst>
              <a:ext uri="{FF2B5EF4-FFF2-40B4-BE49-F238E27FC236}">
                <a16:creationId xmlns:a16="http://schemas.microsoft.com/office/drawing/2014/main" id="{94A36A4F-FDE6-4773-9711-A74DE5CBEEDB}"/>
              </a:ext>
            </a:extLst>
          </p:cNvPr>
          <p:cNvGrpSpPr/>
          <p:nvPr/>
        </p:nvGrpSpPr>
        <p:grpSpPr>
          <a:xfrm>
            <a:off x="5188948" y="2084665"/>
            <a:ext cx="623455" cy="623455"/>
            <a:chOff x="4842163" y="1579415"/>
            <a:chExt cx="831273" cy="831273"/>
          </a:xfrm>
        </p:grpSpPr>
        <p:sp>
          <p:nvSpPr>
            <p:cNvPr id="65" name="Rounded Rectangle 3">
              <a:extLst>
                <a:ext uri="{FF2B5EF4-FFF2-40B4-BE49-F238E27FC236}">
                  <a16:creationId xmlns:a16="http://schemas.microsoft.com/office/drawing/2014/main" id="{80086281-FC1A-4F0A-A96E-289CE1277E2F}"/>
                </a:ext>
              </a:extLst>
            </p:cNvPr>
            <p:cNvSpPr/>
            <p:nvPr/>
          </p:nvSpPr>
          <p:spPr>
            <a:xfrm>
              <a:off x="4842163" y="1579415"/>
              <a:ext cx="831273" cy="831273"/>
            </a:xfrm>
            <a:prstGeom prst="roundRect">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66" name="Group 42">
              <a:extLst>
                <a:ext uri="{FF2B5EF4-FFF2-40B4-BE49-F238E27FC236}">
                  <a16:creationId xmlns:a16="http://schemas.microsoft.com/office/drawing/2014/main" id="{9C6BA577-B3AE-4AE3-9385-8FA2360C3CFA}"/>
                </a:ext>
              </a:extLst>
            </p:cNvPr>
            <p:cNvGrpSpPr/>
            <p:nvPr/>
          </p:nvGrpSpPr>
          <p:grpSpPr>
            <a:xfrm>
              <a:off x="5019963" y="1750443"/>
              <a:ext cx="465138" cy="464344"/>
              <a:chOff x="2581275" y="2582069"/>
              <a:chExt cx="465138" cy="464344"/>
            </a:xfrm>
            <a:solidFill>
              <a:schemeClr val="bg2"/>
            </a:solidFill>
          </p:grpSpPr>
          <p:sp>
            <p:nvSpPr>
              <p:cNvPr id="67" name="AutoShape 128">
                <a:extLst>
                  <a:ext uri="{FF2B5EF4-FFF2-40B4-BE49-F238E27FC236}">
                    <a16:creationId xmlns:a16="http://schemas.microsoft.com/office/drawing/2014/main" id="{619616A7-35BC-48D3-9B60-FB017B331213}"/>
                  </a:ext>
                </a:extLst>
              </p:cNvPr>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68" name="AutoShape 129">
                <a:extLst>
                  <a:ext uri="{FF2B5EF4-FFF2-40B4-BE49-F238E27FC236}">
                    <a16:creationId xmlns:a16="http://schemas.microsoft.com/office/drawing/2014/main" id="{06F716F7-4F24-4A97-B3D0-D9BDC4B975C4}"/>
                  </a:ext>
                </a:extLst>
              </p:cNvPr>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grpSp>
      </p:grpSp>
      <p:grpSp>
        <p:nvGrpSpPr>
          <p:cNvPr id="69" name="Group 63">
            <a:extLst>
              <a:ext uri="{FF2B5EF4-FFF2-40B4-BE49-F238E27FC236}">
                <a16:creationId xmlns:a16="http://schemas.microsoft.com/office/drawing/2014/main" id="{32AEEBE7-5B6A-4A48-9A4D-683044679B4D}"/>
              </a:ext>
            </a:extLst>
          </p:cNvPr>
          <p:cNvGrpSpPr/>
          <p:nvPr/>
        </p:nvGrpSpPr>
        <p:grpSpPr>
          <a:xfrm>
            <a:off x="6446248" y="3963279"/>
            <a:ext cx="623455" cy="623455"/>
            <a:chOff x="6518563" y="3920833"/>
            <a:chExt cx="831273" cy="831273"/>
          </a:xfrm>
        </p:grpSpPr>
        <p:sp>
          <p:nvSpPr>
            <p:cNvPr id="70" name="Rounded Rectangle 14">
              <a:extLst>
                <a:ext uri="{FF2B5EF4-FFF2-40B4-BE49-F238E27FC236}">
                  <a16:creationId xmlns:a16="http://schemas.microsoft.com/office/drawing/2014/main" id="{142B566E-4602-42D2-AE35-B6B3372847D1}"/>
                </a:ext>
              </a:extLst>
            </p:cNvPr>
            <p:cNvSpPr/>
            <p:nvPr/>
          </p:nvSpPr>
          <p:spPr>
            <a:xfrm>
              <a:off x="6518563" y="3920833"/>
              <a:ext cx="831273" cy="83127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latin typeface="黑体" panose="02010609060101010101" pitchFamily="49" charset="-122"/>
                <a:ea typeface="黑体" panose="02010609060101010101" pitchFamily="49" charset="-122"/>
              </a:endParaRPr>
            </a:p>
          </p:txBody>
        </p:sp>
        <p:sp>
          <p:nvSpPr>
            <p:cNvPr id="71" name="AutoShape 139">
              <a:extLst>
                <a:ext uri="{FF2B5EF4-FFF2-40B4-BE49-F238E27FC236}">
                  <a16:creationId xmlns:a16="http://schemas.microsoft.com/office/drawing/2014/main" id="{B2CB5A59-1F25-441B-ABEB-24C182B92DE7}"/>
                </a:ext>
              </a:extLst>
            </p:cNvPr>
            <p:cNvSpPr/>
            <p:nvPr/>
          </p:nvSpPr>
          <p:spPr bwMode="auto">
            <a:xfrm>
              <a:off x="6700042" y="4118584"/>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grpSp>
      <p:grpSp>
        <p:nvGrpSpPr>
          <p:cNvPr id="72" name="Group 64">
            <a:extLst>
              <a:ext uri="{FF2B5EF4-FFF2-40B4-BE49-F238E27FC236}">
                <a16:creationId xmlns:a16="http://schemas.microsoft.com/office/drawing/2014/main" id="{6D88FA68-B16E-497C-BA9C-EBB18CF35546}"/>
              </a:ext>
            </a:extLst>
          </p:cNvPr>
          <p:cNvGrpSpPr/>
          <p:nvPr/>
        </p:nvGrpSpPr>
        <p:grpSpPr>
          <a:xfrm>
            <a:off x="6446248" y="4926154"/>
            <a:ext cx="623455" cy="623455"/>
            <a:chOff x="6518563" y="5091542"/>
            <a:chExt cx="831273" cy="831273"/>
          </a:xfrm>
        </p:grpSpPr>
        <p:sp>
          <p:nvSpPr>
            <p:cNvPr id="73" name="Rounded Rectangle 15">
              <a:extLst>
                <a:ext uri="{FF2B5EF4-FFF2-40B4-BE49-F238E27FC236}">
                  <a16:creationId xmlns:a16="http://schemas.microsoft.com/office/drawing/2014/main" id="{2B2E31F7-51E0-4D41-80D3-3580716D1D3C}"/>
                </a:ext>
              </a:extLst>
            </p:cNvPr>
            <p:cNvSpPr/>
            <p:nvPr/>
          </p:nvSpPr>
          <p:spPr>
            <a:xfrm>
              <a:off x="6518563" y="5091542"/>
              <a:ext cx="831273" cy="831273"/>
            </a:xfrm>
            <a:prstGeom prst="roundRect">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74" name="Group 46">
              <a:extLst>
                <a:ext uri="{FF2B5EF4-FFF2-40B4-BE49-F238E27FC236}">
                  <a16:creationId xmlns:a16="http://schemas.microsoft.com/office/drawing/2014/main" id="{4100DA65-04D6-4030-AC3D-AA38751B7254}"/>
                </a:ext>
              </a:extLst>
            </p:cNvPr>
            <p:cNvGrpSpPr/>
            <p:nvPr/>
          </p:nvGrpSpPr>
          <p:grpSpPr>
            <a:xfrm>
              <a:off x="6700043" y="5325806"/>
              <a:ext cx="464344" cy="362744"/>
              <a:chOff x="2581275" y="1710532"/>
              <a:chExt cx="464344" cy="362744"/>
            </a:xfrm>
            <a:solidFill>
              <a:schemeClr val="bg2"/>
            </a:solidFill>
          </p:grpSpPr>
          <p:sp>
            <p:nvSpPr>
              <p:cNvPr id="75" name="AutoShape 140">
                <a:extLst>
                  <a:ext uri="{FF2B5EF4-FFF2-40B4-BE49-F238E27FC236}">
                    <a16:creationId xmlns:a16="http://schemas.microsoft.com/office/drawing/2014/main" id="{F185BD19-1B12-43EA-82A4-3F309E1A5DE0}"/>
                  </a:ext>
                </a:extLst>
              </p:cNvPr>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76" name="AutoShape 141">
                <a:extLst>
                  <a:ext uri="{FF2B5EF4-FFF2-40B4-BE49-F238E27FC236}">
                    <a16:creationId xmlns:a16="http://schemas.microsoft.com/office/drawing/2014/main" id="{02DD6C72-F75B-4CE8-B9F5-554F1C5BE570}"/>
                  </a:ext>
                </a:extLst>
              </p:cNvPr>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77" name="AutoShape 142">
                <a:extLst>
                  <a:ext uri="{FF2B5EF4-FFF2-40B4-BE49-F238E27FC236}">
                    <a16:creationId xmlns:a16="http://schemas.microsoft.com/office/drawing/2014/main" id="{4C94FAE0-A583-4EE8-9E55-889B8322AEA0}"/>
                  </a:ext>
                </a:extLst>
              </p:cNvPr>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78" name="AutoShape 143">
                <a:extLst>
                  <a:ext uri="{FF2B5EF4-FFF2-40B4-BE49-F238E27FC236}">
                    <a16:creationId xmlns:a16="http://schemas.microsoft.com/office/drawing/2014/main" id="{C5CDF9FB-0AA8-41ED-AE64-935FC004FEAA}"/>
                  </a:ext>
                </a:extLst>
              </p:cNvPr>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79" name="AutoShape 144">
                <a:extLst>
                  <a:ext uri="{FF2B5EF4-FFF2-40B4-BE49-F238E27FC236}">
                    <a16:creationId xmlns:a16="http://schemas.microsoft.com/office/drawing/2014/main" id="{81C11657-5602-46B3-8BDC-29CCC6785E36}"/>
                  </a:ext>
                </a:extLst>
              </p:cNvPr>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80" name="AutoShape 145">
                <a:extLst>
                  <a:ext uri="{FF2B5EF4-FFF2-40B4-BE49-F238E27FC236}">
                    <a16:creationId xmlns:a16="http://schemas.microsoft.com/office/drawing/2014/main" id="{A83B9D55-96AD-49E8-BA02-F593CE9214B0}"/>
                  </a:ext>
                </a:extLst>
              </p:cNvPr>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81" name="AutoShape 146">
                <a:extLst>
                  <a:ext uri="{FF2B5EF4-FFF2-40B4-BE49-F238E27FC236}">
                    <a16:creationId xmlns:a16="http://schemas.microsoft.com/office/drawing/2014/main" id="{3A8F4570-D50C-4D38-9008-F1EA2ACB3885}"/>
                  </a:ext>
                </a:extLst>
              </p:cNvPr>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85000"/>
                      <a:lumOff val="1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grpSp>
      </p:grpSp>
      <p:sp>
        <p:nvSpPr>
          <p:cNvPr id="82" name="TextBox 136">
            <a:extLst>
              <a:ext uri="{FF2B5EF4-FFF2-40B4-BE49-F238E27FC236}">
                <a16:creationId xmlns:a16="http://schemas.microsoft.com/office/drawing/2014/main" id="{DDCB3282-D8FA-40CD-AD2B-05706DC694C0}"/>
              </a:ext>
            </a:extLst>
          </p:cNvPr>
          <p:cNvSpPr txBox="1"/>
          <p:nvPr/>
        </p:nvSpPr>
        <p:spPr>
          <a:xfrm>
            <a:off x="4109398" y="1995308"/>
            <a:ext cx="1011815" cy="338554"/>
          </a:xfrm>
          <a:prstGeom prst="rect">
            <a:avLst/>
          </a:prstGeom>
          <a:noFill/>
        </p:spPr>
        <p:txBody>
          <a:bodyPr wrap="none" rtlCol="0">
            <a:spAutoFit/>
          </a:bodyPr>
          <a:lstStyle/>
          <a:p>
            <a:pPr algn="r"/>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83" name="TextBox 137">
            <a:extLst>
              <a:ext uri="{FF2B5EF4-FFF2-40B4-BE49-F238E27FC236}">
                <a16:creationId xmlns:a16="http://schemas.microsoft.com/office/drawing/2014/main" id="{97D79F1B-1602-4B99-B3F9-4287BDBA9D6F}"/>
              </a:ext>
            </a:extLst>
          </p:cNvPr>
          <p:cNvSpPr txBox="1"/>
          <p:nvPr/>
        </p:nvSpPr>
        <p:spPr>
          <a:xfrm>
            <a:off x="3073137" y="2310433"/>
            <a:ext cx="2032835"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84" name="TextBox 144">
            <a:extLst>
              <a:ext uri="{FF2B5EF4-FFF2-40B4-BE49-F238E27FC236}">
                <a16:creationId xmlns:a16="http://schemas.microsoft.com/office/drawing/2014/main" id="{B2C39140-C031-4B55-8B11-BE5B5768C13A}"/>
              </a:ext>
            </a:extLst>
          </p:cNvPr>
          <p:cNvSpPr txBox="1"/>
          <p:nvPr/>
        </p:nvSpPr>
        <p:spPr>
          <a:xfrm>
            <a:off x="4109398" y="2961759"/>
            <a:ext cx="1011815" cy="338554"/>
          </a:xfrm>
          <a:prstGeom prst="rect">
            <a:avLst/>
          </a:prstGeom>
          <a:noFill/>
        </p:spPr>
        <p:txBody>
          <a:bodyPr wrap="none" rtlCol="0">
            <a:spAutoFit/>
          </a:bodyPr>
          <a:lstStyle/>
          <a:p>
            <a:pPr algn="r"/>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85" name="TextBox 145">
            <a:extLst>
              <a:ext uri="{FF2B5EF4-FFF2-40B4-BE49-F238E27FC236}">
                <a16:creationId xmlns:a16="http://schemas.microsoft.com/office/drawing/2014/main" id="{04A0412E-0508-4628-BB49-0B4D950A4077}"/>
              </a:ext>
            </a:extLst>
          </p:cNvPr>
          <p:cNvSpPr txBox="1"/>
          <p:nvPr/>
        </p:nvSpPr>
        <p:spPr>
          <a:xfrm>
            <a:off x="3073137" y="3276884"/>
            <a:ext cx="203283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86" name="TextBox 146">
            <a:extLst>
              <a:ext uri="{FF2B5EF4-FFF2-40B4-BE49-F238E27FC236}">
                <a16:creationId xmlns:a16="http://schemas.microsoft.com/office/drawing/2014/main" id="{B5758A1B-9B6A-4555-A6B0-AD14987D8BE1}"/>
              </a:ext>
            </a:extLst>
          </p:cNvPr>
          <p:cNvSpPr txBox="1"/>
          <p:nvPr/>
        </p:nvSpPr>
        <p:spPr>
          <a:xfrm>
            <a:off x="4109398" y="3893478"/>
            <a:ext cx="1011815" cy="338554"/>
          </a:xfrm>
          <a:prstGeom prst="rect">
            <a:avLst/>
          </a:prstGeom>
          <a:noFill/>
        </p:spPr>
        <p:txBody>
          <a:bodyPr wrap="none" rtlCol="0">
            <a:spAutoFit/>
          </a:bodyPr>
          <a:lstStyle/>
          <a:p>
            <a:pPr algn="r"/>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87" name="TextBox 147">
            <a:extLst>
              <a:ext uri="{FF2B5EF4-FFF2-40B4-BE49-F238E27FC236}">
                <a16:creationId xmlns:a16="http://schemas.microsoft.com/office/drawing/2014/main" id="{C4B0DE00-C3C6-436B-8B17-781968151197}"/>
              </a:ext>
            </a:extLst>
          </p:cNvPr>
          <p:cNvSpPr txBox="1"/>
          <p:nvPr/>
        </p:nvSpPr>
        <p:spPr>
          <a:xfrm>
            <a:off x="3073137" y="4208603"/>
            <a:ext cx="203283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88" name="TextBox 148">
            <a:extLst>
              <a:ext uri="{FF2B5EF4-FFF2-40B4-BE49-F238E27FC236}">
                <a16:creationId xmlns:a16="http://schemas.microsoft.com/office/drawing/2014/main" id="{3E166425-6C6B-45D2-BD43-EA3CEEE31D34}"/>
              </a:ext>
            </a:extLst>
          </p:cNvPr>
          <p:cNvSpPr txBox="1"/>
          <p:nvPr/>
        </p:nvSpPr>
        <p:spPr>
          <a:xfrm>
            <a:off x="4109398" y="4866650"/>
            <a:ext cx="1011815" cy="338554"/>
          </a:xfrm>
          <a:prstGeom prst="rect">
            <a:avLst/>
          </a:prstGeom>
          <a:noFill/>
        </p:spPr>
        <p:txBody>
          <a:bodyPr wrap="none" rtlCol="0">
            <a:spAutoFit/>
          </a:bodyPr>
          <a:lstStyle/>
          <a:p>
            <a:pPr algn="r"/>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89" name="TextBox 149">
            <a:extLst>
              <a:ext uri="{FF2B5EF4-FFF2-40B4-BE49-F238E27FC236}">
                <a16:creationId xmlns:a16="http://schemas.microsoft.com/office/drawing/2014/main" id="{E463AA82-012F-43CC-A12E-445378F43858}"/>
              </a:ext>
            </a:extLst>
          </p:cNvPr>
          <p:cNvSpPr txBox="1"/>
          <p:nvPr/>
        </p:nvSpPr>
        <p:spPr>
          <a:xfrm>
            <a:off x="3073137" y="5181775"/>
            <a:ext cx="203283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90" name="TextBox 150">
            <a:extLst>
              <a:ext uri="{FF2B5EF4-FFF2-40B4-BE49-F238E27FC236}">
                <a16:creationId xmlns:a16="http://schemas.microsoft.com/office/drawing/2014/main" id="{10B7FD9D-B539-4A43-BB48-2BEC4A1C322B}"/>
              </a:ext>
            </a:extLst>
          </p:cNvPr>
          <p:cNvSpPr txBox="1"/>
          <p:nvPr/>
        </p:nvSpPr>
        <p:spPr>
          <a:xfrm>
            <a:off x="7203503" y="2060011"/>
            <a:ext cx="1011815"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91" name="TextBox 151">
            <a:extLst>
              <a:ext uri="{FF2B5EF4-FFF2-40B4-BE49-F238E27FC236}">
                <a16:creationId xmlns:a16="http://schemas.microsoft.com/office/drawing/2014/main" id="{689C2515-73C7-40FD-AE89-D5FEBF6E2958}"/>
              </a:ext>
            </a:extLst>
          </p:cNvPr>
          <p:cNvSpPr txBox="1"/>
          <p:nvPr/>
        </p:nvSpPr>
        <p:spPr>
          <a:xfrm>
            <a:off x="7203503" y="2310433"/>
            <a:ext cx="205361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92" name="TextBox 152">
            <a:extLst>
              <a:ext uri="{FF2B5EF4-FFF2-40B4-BE49-F238E27FC236}">
                <a16:creationId xmlns:a16="http://schemas.microsoft.com/office/drawing/2014/main" id="{EDDC8A97-0B7E-44F0-BE22-F47014998AEC}"/>
              </a:ext>
            </a:extLst>
          </p:cNvPr>
          <p:cNvSpPr txBox="1"/>
          <p:nvPr/>
        </p:nvSpPr>
        <p:spPr>
          <a:xfrm>
            <a:off x="7203503" y="2984974"/>
            <a:ext cx="1011815"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93" name="TextBox 153">
            <a:extLst>
              <a:ext uri="{FF2B5EF4-FFF2-40B4-BE49-F238E27FC236}">
                <a16:creationId xmlns:a16="http://schemas.microsoft.com/office/drawing/2014/main" id="{36548536-E5D2-4E6B-A527-4BC0ACF66B34}"/>
              </a:ext>
            </a:extLst>
          </p:cNvPr>
          <p:cNvSpPr txBox="1"/>
          <p:nvPr/>
        </p:nvSpPr>
        <p:spPr>
          <a:xfrm>
            <a:off x="7203503" y="3235396"/>
            <a:ext cx="205361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94" name="TextBox 154">
            <a:extLst>
              <a:ext uri="{FF2B5EF4-FFF2-40B4-BE49-F238E27FC236}">
                <a16:creationId xmlns:a16="http://schemas.microsoft.com/office/drawing/2014/main" id="{8AD34C76-5E7C-45E0-9E89-9DFF86839686}"/>
              </a:ext>
            </a:extLst>
          </p:cNvPr>
          <p:cNvSpPr txBox="1"/>
          <p:nvPr/>
        </p:nvSpPr>
        <p:spPr>
          <a:xfrm>
            <a:off x="7203503" y="3903919"/>
            <a:ext cx="1011815"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95" name="TextBox 155">
            <a:extLst>
              <a:ext uri="{FF2B5EF4-FFF2-40B4-BE49-F238E27FC236}">
                <a16:creationId xmlns:a16="http://schemas.microsoft.com/office/drawing/2014/main" id="{45CA5913-FCA8-4BA0-8741-D98DC5CFFFE1}"/>
              </a:ext>
            </a:extLst>
          </p:cNvPr>
          <p:cNvSpPr txBox="1"/>
          <p:nvPr/>
        </p:nvSpPr>
        <p:spPr>
          <a:xfrm>
            <a:off x="7203503" y="4154341"/>
            <a:ext cx="205361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96" name="TextBox 158">
            <a:extLst>
              <a:ext uri="{FF2B5EF4-FFF2-40B4-BE49-F238E27FC236}">
                <a16:creationId xmlns:a16="http://schemas.microsoft.com/office/drawing/2014/main" id="{69EF760A-DAC9-4FCA-A3CE-10A3EB707971}"/>
              </a:ext>
            </a:extLst>
          </p:cNvPr>
          <p:cNvSpPr txBox="1"/>
          <p:nvPr/>
        </p:nvSpPr>
        <p:spPr>
          <a:xfrm>
            <a:off x="7203503" y="4904983"/>
            <a:ext cx="1011815"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97" name="TextBox 159">
            <a:extLst>
              <a:ext uri="{FF2B5EF4-FFF2-40B4-BE49-F238E27FC236}">
                <a16:creationId xmlns:a16="http://schemas.microsoft.com/office/drawing/2014/main" id="{1AC1410B-F811-47D1-A949-32FBAACD898F}"/>
              </a:ext>
            </a:extLst>
          </p:cNvPr>
          <p:cNvSpPr txBox="1"/>
          <p:nvPr/>
        </p:nvSpPr>
        <p:spPr>
          <a:xfrm>
            <a:off x="7203503" y="5155405"/>
            <a:ext cx="205361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98" name="组合 97">
            <a:extLst>
              <a:ext uri="{FF2B5EF4-FFF2-40B4-BE49-F238E27FC236}">
                <a16:creationId xmlns:a16="http://schemas.microsoft.com/office/drawing/2014/main" id="{8C3E2DD2-316F-4E2F-9798-776D519A4510}"/>
              </a:ext>
            </a:extLst>
          </p:cNvPr>
          <p:cNvGrpSpPr/>
          <p:nvPr/>
        </p:nvGrpSpPr>
        <p:grpSpPr>
          <a:xfrm>
            <a:off x="311449" y="83314"/>
            <a:ext cx="12043368" cy="369967"/>
            <a:chOff x="311449" y="83314"/>
            <a:chExt cx="12043368" cy="369967"/>
          </a:xfrm>
        </p:grpSpPr>
        <p:sp>
          <p:nvSpPr>
            <p:cNvPr id="99" name="文本框 98">
              <a:extLst>
                <a:ext uri="{FF2B5EF4-FFF2-40B4-BE49-F238E27FC236}">
                  <a16:creationId xmlns:a16="http://schemas.microsoft.com/office/drawing/2014/main" id="{9EDAC994-A3A2-402E-B4AF-E855CE335A7C}"/>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研究思路与方法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研究内容及成果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总结分析及展望   </a:t>
              </a:r>
            </a:p>
          </p:txBody>
        </p:sp>
        <p:sp>
          <p:nvSpPr>
            <p:cNvPr id="100" name="Freeform 876">
              <a:extLst>
                <a:ext uri="{FF2B5EF4-FFF2-40B4-BE49-F238E27FC236}">
                  <a16:creationId xmlns:a16="http://schemas.microsoft.com/office/drawing/2014/main" id="{6A98FF52-23D2-4A5C-A5AB-6738E14292BB}"/>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1024876172"/>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wipe(right)">
                                      <p:cBhvr>
                                        <p:cTn id="14" dur="500"/>
                                        <p:tgtEl>
                                          <p:spTgt spid="82"/>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right)">
                                      <p:cBhvr>
                                        <p:cTn id="17" dur="500"/>
                                        <p:tgtEl>
                                          <p:spTgt spid="8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wipe(left)">
                                      <p:cBhvr>
                                        <p:cTn id="24" dur="500"/>
                                        <p:tgtEl>
                                          <p:spTgt spid="9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wipe(left)">
                                      <p:cBhvr>
                                        <p:cTn id="27" dur="500"/>
                                        <p:tgtEl>
                                          <p:spTgt spid="91"/>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right)">
                                      <p:cBhvr>
                                        <p:cTn id="34" dur="500"/>
                                        <p:tgtEl>
                                          <p:spTgt spid="85"/>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right)">
                                      <p:cBhvr>
                                        <p:cTn id="37" dur="500"/>
                                        <p:tgtEl>
                                          <p:spTgt spid="84"/>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wipe(left)">
                                      <p:cBhvr>
                                        <p:cTn id="44" dur="500"/>
                                        <p:tgtEl>
                                          <p:spTgt spid="9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left)">
                                      <p:cBhvr>
                                        <p:cTn id="47" dur="500"/>
                                        <p:tgtEl>
                                          <p:spTgt spid="93"/>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wipe(right)">
                                      <p:cBhvr>
                                        <p:cTn id="54" dur="500"/>
                                        <p:tgtEl>
                                          <p:spTgt spid="87"/>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wipe(right)">
                                      <p:cBhvr>
                                        <p:cTn id="57" dur="500"/>
                                        <p:tgtEl>
                                          <p:spTgt spid="86"/>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left)">
                                      <p:cBhvr>
                                        <p:cTn id="64" dur="500"/>
                                        <p:tgtEl>
                                          <p:spTgt spid="94"/>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wipe(left)">
                                      <p:cBhvr>
                                        <p:cTn id="67" dur="500"/>
                                        <p:tgtEl>
                                          <p:spTgt spid="95"/>
                                        </p:tgtEl>
                                      </p:cBhvr>
                                    </p:animEffect>
                                  </p:childTnLst>
                                </p:cTn>
                              </p:par>
                            </p:childTnLst>
                          </p:cTn>
                        </p:par>
                        <p:par>
                          <p:cTn id="68" fill="hold">
                            <p:stCondLst>
                              <p:cond delay="3500"/>
                            </p:stCondLst>
                            <p:childTnLst>
                              <p:par>
                                <p:cTn id="69" presetID="10" presetClass="entr" presetSubtype="0" fill="hold"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88"/>
                                        </p:tgtEl>
                                        <p:attrNameLst>
                                          <p:attrName>style.visibility</p:attrName>
                                        </p:attrNameLst>
                                      </p:cBhvr>
                                      <p:to>
                                        <p:strVal val="visible"/>
                                      </p:to>
                                    </p:set>
                                    <p:animEffect transition="in" filter="wipe(right)">
                                      <p:cBhvr>
                                        <p:cTn id="74" dur="500"/>
                                        <p:tgtEl>
                                          <p:spTgt spid="88"/>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wipe(right)">
                                      <p:cBhvr>
                                        <p:cTn id="77" dur="500"/>
                                        <p:tgtEl>
                                          <p:spTgt spid="89"/>
                                        </p:tgtEl>
                                      </p:cBhvr>
                                    </p:animEffect>
                                  </p:childTnLst>
                                </p:cTn>
                              </p:par>
                            </p:childTnLst>
                          </p:cTn>
                        </p:par>
                        <p:par>
                          <p:cTn id="78" fill="hold">
                            <p:stCondLst>
                              <p:cond delay="4000"/>
                            </p:stCondLst>
                            <p:childTnLst>
                              <p:par>
                                <p:cTn id="79" presetID="10" presetClass="entr" presetSubtype="0" fill="hold" nodeType="after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wipe(left)">
                                      <p:cBhvr>
                                        <p:cTn id="84" dur="500"/>
                                        <p:tgtEl>
                                          <p:spTgt spid="9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wipe(left)">
                                      <p:cBhvr>
                                        <p:cTn id="8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70E97A6F-170B-480E-846A-97E50E8E4080}"/>
              </a:ext>
            </a:extLst>
          </p:cNvPr>
          <p:cNvSpPr/>
          <p:nvPr/>
        </p:nvSpPr>
        <p:spPr>
          <a:xfrm>
            <a:off x="6395863" y="1308445"/>
            <a:ext cx="5796137" cy="4371950"/>
          </a:xfrm>
          <a:custGeom>
            <a:avLst/>
            <a:gdLst>
              <a:gd name="connsiteX0" fmla="*/ 0 w 7664245"/>
              <a:gd name="connsiteY0" fmla="*/ 0 h 6858000"/>
              <a:gd name="connsiteX1" fmla="*/ 7664245 w 7664245"/>
              <a:gd name="connsiteY1" fmla="*/ 0 h 6858000"/>
              <a:gd name="connsiteX2" fmla="*/ 7664245 w 7664245"/>
              <a:gd name="connsiteY2" fmla="*/ 6858000 h 6858000"/>
              <a:gd name="connsiteX3" fmla="*/ 0 w 7664245"/>
              <a:gd name="connsiteY3" fmla="*/ 6858000 h 6858000"/>
              <a:gd name="connsiteX4" fmla="*/ 0 w 7664245"/>
              <a:gd name="connsiteY4" fmla="*/ 0 h 6858000"/>
              <a:gd name="connsiteX0-1" fmla="*/ 3657600 w 7664245"/>
              <a:gd name="connsiteY0-2" fmla="*/ 0 h 6858000"/>
              <a:gd name="connsiteX1-3" fmla="*/ 7664245 w 7664245"/>
              <a:gd name="connsiteY1-4" fmla="*/ 0 h 6858000"/>
              <a:gd name="connsiteX2-5" fmla="*/ 7664245 w 7664245"/>
              <a:gd name="connsiteY2-6" fmla="*/ 6858000 h 6858000"/>
              <a:gd name="connsiteX3-7" fmla="*/ 0 w 7664245"/>
              <a:gd name="connsiteY3-8" fmla="*/ 6858000 h 6858000"/>
              <a:gd name="connsiteX4-9" fmla="*/ 3657600 w 7664245"/>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64245" h="6858000">
                <a:moveTo>
                  <a:pt x="3657600" y="0"/>
                </a:moveTo>
                <a:lnTo>
                  <a:pt x="7664245" y="0"/>
                </a:lnTo>
                <a:lnTo>
                  <a:pt x="7664245" y="6858000"/>
                </a:lnTo>
                <a:lnTo>
                  <a:pt x="0" y="6858000"/>
                </a:lnTo>
                <a:lnTo>
                  <a:pt x="3657600" y="0"/>
                </a:lnTo>
                <a:close/>
              </a:path>
            </a:pathLst>
          </a:custGeom>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endParaRPr>
          </a:p>
        </p:txBody>
      </p:sp>
      <p:sp>
        <p:nvSpPr>
          <p:cNvPr id="18" name="Pentagon 25">
            <a:extLst>
              <a:ext uri="{FF2B5EF4-FFF2-40B4-BE49-F238E27FC236}">
                <a16:creationId xmlns:a16="http://schemas.microsoft.com/office/drawing/2014/main" id="{F4060200-BE5F-4CE6-BC40-74E854EB4B4B}"/>
              </a:ext>
            </a:extLst>
          </p:cNvPr>
          <p:cNvSpPr/>
          <p:nvPr/>
        </p:nvSpPr>
        <p:spPr>
          <a:xfrm>
            <a:off x="3393387" y="1831412"/>
            <a:ext cx="455636" cy="273084"/>
          </a:xfrm>
          <a:prstGeom prst="homePlat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a:solidFill>
                  <a:srgbClr val="FDEBCD"/>
                </a:solidFill>
                <a:latin typeface="黑体" panose="02010609060101010101" pitchFamily="49" charset="-122"/>
                <a:ea typeface="黑体" panose="02010609060101010101" pitchFamily="49" charset="-122"/>
              </a:rPr>
              <a:t>01</a:t>
            </a:r>
            <a:endParaRPr lang="en-GB" sz="1500">
              <a:solidFill>
                <a:srgbClr val="FDEBCD"/>
              </a:solidFill>
              <a:latin typeface="黑体" panose="02010609060101010101" pitchFamily="49" charset="-122"/>
              <a:ea typeface="黑体" panose="02010609060101010101" pitchFamily="49" charset="-122"/>
            </a:endParaRPr>
          </a:p>
        </p:txBody>
      </p:sp>
      <p:sp>
        <p:nvSpPr>
          <p:cNvPr id="19" name="Rectangle 26">
            <a:extLst>
              <a:ext uri="{FF2B5EF4-FFF2-40B4-BE49-F238E27FC236}">
                <a16:creationId xmlns:a16="http://schemas.microsoft.com/office/drawing/2014/main" id="{634C4201-CCFD-45D4-AC2B-CCDA0592A410}"/>
              </a:ext>
            </a:extLst>
          </p:cNvPr>
          <p:cNvSpPr/>
          <p:nvPr/>
        </p:nvSpPr>
        <p:spPr>
          <a:xfrm>
            <a:off x="3888763" y="1804483"/>
            <a:ext cx="3407306" cy="579967"/>
          </a:xfrm>
          <a:prstGeom prst="rect">
            <a:avLst/>
          </a:prstGeom>
        </p:spPr>
        <p:txBody>
          <a:bodyPr wrap="square" lIns="68580" tIns="34290" rIns="68580" bIns="3429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单击此处添加文本单击此处添加文本单击此处添加文本单击此处添加文本单击此处添加文本单击</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2" name="Pentagon 33">
            <a:extLst>
              <a:ext uri="{FF2B5EF4-FFF2-40B4-BE49-F238E27FC236}">
                <a16:creationId xmlns:a16="http://schemas.microsoft.com/office/drawing/2014/main" id="{0CE6CB0B-1025-4929-A254-88404725DD2A}"/>
              </a:ext>
            </a:extLst>
          </p:cNvPr>
          <p:cNvSpPr/>
          <p:nvPr/>
        </p:nvSpPr>
        <p:spPr>
          <a:xfrm>
            <a:off x="3393387" y="2727169"/>
            <a:ext cx="455636" cy="273084"/>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dirty="0">
                <a:solidFill>
                  <a:schemeClr val="bg1"/>
                </a:solidFill>
                <a:latin typeface="黑体" panose="02010609060101010101" pitchFamily="49" charset="-122"/>
                <a:ea typeface="黑体" panose="02010609060101010101" pitchFamily="49" charset="-122"/>
              </a:rPr>
              <a:t>02</a:t>
            </a:r>
            <a:endParaRPr lang="en-GB" sz="1500" dirty="0">
              <a:solidFill>
                <a:schemeClr val="bg1"/>
              </a:solidFill>
              <a:latin typeface="黑体" panose="02010609060101010101" pitchFamily="49" charset="-122"/>
              <a:ea typeface="黑体" panose="02010609060101010101" pitchFamily="49" charset="-122"/>
            </a:endParaRPr>
          </a:p>
        </p:txBody>
      </p:sp>
      <p:sp>
        <p:nvSpPr>
          <p:cNvPr id="33" name="Rectangle 34">
            <a:extLst>
              <a:ext uri="{FF2B5EF4-FFF2-40B4-BE49-F238E27FC236}">
                <a16:creationId xmlns:a16="http://schemas.microsoft.com/office/drawing/2014/main" id="{CAB06D3E-F80C-4AFF-81E0-A1DCA32E4167}"/>
              </a:ext>
            </a:extLst>
          </p:cNvPr>
          <p:cNvSpPr/>
          <p:nvPr/>
        </p:nvSpPr>
        <p:spPr>
          <a:xfrm>
            <a:off x="3888763" y="2700240"/>
            <a:ext cx="2609835" cy="579967"/>
          </a:xfrm>
          <a:prstGeom prst="rect">
            <a:avLst/>
          </a:prstGeom>
        </p:spPr>
        <p:txBody>
          <a:bodyPr wrap="square" lIns="68580" tIns="34290" rIns="68580" bIns="3429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4" name="Pentagon 36">
            <a:extLst>
              <a:ext uri="{FF2B5EF4-FFF2-40B4-BE49-F238E27FC236}">
                <a16:creationId xmlns:a16="http://schemas.microsoft.com/office/drawing/2014/main" id="{519DCC38-EE42-4535-9EBD-CCE9A05636F6}"/>
              </a:ext>
            </a:extLst>
          </p:cNvPr>
          <p:cNvSpPr/>
          <p:nvPr/>
        </p:nvSpPr>
        <p:spPr>
          <a:xfrm>
            <a:off x="3393387" y="3630521"/>
            <a:ext cx="455636" cy="273084"/>
          </a:xfrm>
          <a:prstGeom prst="homePlat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a:solidFill>
                  <a:srgbClr val="FDEBCD"/>
                </a:solidFill>
                <a:latin typeface="黑体" panose="02010609060101010101" pitchFamily="49" charset="-122"/>
                <a:ea typeface="黑体" panose="02010609060101010101" pitchFamily="49" charset="-122"/>
              </a:rPr>
              <a:t>03</a:t>
            </a:r>
            <a:endParaRPr lang="en-GB" sz="1500">
              <a:solidFill>
                <a:srgbClr val="FDEBCD"/>
              </a:solidFill>
              <a:latin typeface="黑体" panose="02010609060101010101" pitchFamily="49" charset="-122"/>
              <a:ea typeface="黑体" panose="02010609060101010101" pitchFamily="49" charset="-122"/>
            </a:endParaRPr>
          </a:p>
        </p:txBody>
      </p:sp>
      <p:sp>
        <p:nvSpPr>
          <p:cNvPr id="35" name="Rectangle 37">
            <a:extLst>
              <a:ext uri="{FF2B5EF4-FFF2-40B4-BE49-F238E27FC236}">
                <a16:creationId xmlns:a16="http://schemas.microsoft.com/office/drawing/2014/main" id="{0A62FD70-157C-42D5-8C93-822890190A6F}"/>
              </a:ext>
            </a:extLst>
          </p:cNvPr>
          <p:cNvSpPr/>
          <p:nvPr/>
        </p:nvSpPr>
        <p:spPr>
          <a:xfrm>
            <a:off x="3888764" y="3603591"/>
            <a:ext cx="2378073" cy="579967"/>
          </a:xfrm>
          <a:prstGeom prst="rect">
            <a:avLst/>
          </a:prstGeom>
        </p:spPr>
        <p:txBody>
          <a:bodyPr wrap="square" lIns="68580" tIns="34290" rIns="68580" bIns="3429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单击此处添加文本单击此处添加文本单击此处添加文本单击此处</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6" name="Pentagon 39">
            <a:extLst>
              <a:ext uri="{FF2B5EF4-FFF2-40B4-BE49-F238E27FC236}">
                <a16:creationId xmlns:a16="http://schemas.microsoft.com/office/drawing/2014/main" id="{1963A432-85E2-48BF-A10F-4616C80AA586}"/>
              </a:ext>
            </a:extLst>
          </p:cNvPr>
          <p:cNvSpPr/>
          <p:nvPr/>
        </p:nvSpPr>
        <p:spPr>
          <a:xfrm>
            <a:off x="3393387" y="4495925"/>
            <a:ext cx="455636" cy="273084"/>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a:solidFill>
                  <a:schemeClr val="bg1"/>
                </a:solidFill>
                <a:latin typeface="黑体" panose="02010609060101010101" pitchFamily="49" charset="-122"/>
                <a:ea typeface="黑体" panose="02010609060101010101" pitchFamily="49" charset="-122"/>
              </a:rPr>
              <a:t>04</a:t>
            </a:r>
            <a:endParaRPr lang="en-GB" sz="1500">
              <a:solidFill>
                <a:schemeClr val="bg1"/>
              </a:solidFill>
              <a:latin typeface="黑体" panose="02010609060101010101" pitchFamily="49" charset="-122"/>
              <a:ea typeface="黑体" panose="02010609060101010101" pitchFamily="49" charset="-122"/>
            </a:endParaRPr>
          </a:p>
        </p:txBody>
      </p:sp>
      <p:sp>
        <p:nvSpPr>
          <p:cNvPr id="37" name="Rectangle 40">
            <a:extLst>
              <a:ext uri="{FF2B5EF4-FFF2-40B4-BE49-F238E27FC236}">
                <a16:creationId xmlns:a16="http://schemas.microsoft.com/office/drawing/2014/main" id="{617246DD-A198-4161-91F7-7D279954C35D}"/>
              </a:ext>
            </a:extLst>
          </p:cNvPr>
          <p:cNvSpPr/>
          <p:nvPr/>
        </p:nvSpPr>
        <p:spPr>
          <a:xfrm>
            <a:off x="3888763" y="4436260"/>
            <a:ext cx="2207237" cy="579967"/>
          </a:xfrm>
          <a:prstGeom prst="rect">
            <a:avLst/>
          </a:prstGeom>
        </p:spPr>
        <p:txBody>
          <a:bodyPr wrap="square" lIns="68580" tIns="34290" rIns="68580" bIns="3429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单击此处添加文本单击此处添加文本单击此处添加文本单击</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38" name="Group 3">
            <a:extLst>
              <a:ext uri="{FF2B5EF4-FFF2-40B4-BE49-F238E27FC236}">
                <a16:creationId xmlns:a16="http://schemas.microsoft.com/office/drawing/2014/main" id="{B959EBC7-0AD9-4B2A-8B03-8179A1FBD635}"/>
              </a:ext>
            </a:extLst>
          </p:cNvPr>
          <p:cNvGrpSpPr/>
          <p:nvPr/>
        </p:nvGrpSpPr>
        <p:grpSpPr>
          <a:xfrm>
            <a:off x="7114482" y="2609349"/>
            <a:ext cx="1580622" cy="685800"/>
            <a:chOff x="5621315" y="2514600"/>
            <a:chExt cx="2107496" cy="914400"/>
          </a:xfrm>
        </p:grpSpPr>
        <p:sp>
          <p:nvSpPr>
            <p:cNvPr id="39" name="Parallelogram 14">
              <a:extLst>
                <a:ext uri="{FF2B5EF4-FFF2-40B4-BE49-F238E27FC236}">
                  <a16:creationId xmlns:a16="http://schemas.microsoft.com/office/drawing/2014/main" id="{2008FBFF-FA35-4170-9422-3C0928D2684B}"/>
                </a:ext>
              </a:extLst>
            </p:cNvPr>
            <p:cNvSpPr/>
            <p:nvPr/>
          </p:nvSpPr>
          <p:spPr>
            <a:xfrm>
              <a:off x="5621315" y="2514600"/>
              <a:ext cx="2107496" cy="914400"/>
            </a:xfrm>
            <a:prstGeom prst="parallelogram">
              <a:avLst>
                <a:gd name="adj" fmla="val 52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40" name="AutoShape 59">
              <a:extLst>
                <a:ext uri="{FF2B5EF4-FFF2-40B4-BE49-F238E27FC236}">
                  <a16:creationId xmlns:a16="http://schemas.microsoft.com/office/drawing/2014/main" id="{63448B51-3B00-4396-9F36-5B8267AB0A28}"/>
                </a:ext>
              </a:extLst>
            </p:cNvPr>
            <p:cNvSpPr/>
            <p:nvPr/>
          </p:nvSpPr>
          <p:spPr bwMode="auto">
            <a:xfrm>
              <a:off x="6442494" y="2777487"/>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65000"/>
                    <a:lumOff val="35000"/>
                  </a:schemeClr>
                </a:solidFill>
                <a:sym typeface="Gill Sans" charset="0"/>
              </a:endParaRPr>
            </a:p>
          </p:txBody>
        </p:sp>
      </p:grpSp>
      <p:grpSp>
        <p:nvGrpSpPr>
          <p:cNvPr id="41" name="Group 1">
            <a:extLst>
              <a:ext uri="{FF2B5EF4-FFF2-40B4-BE49-F238E27FC236}">
                <a16:creationId xmlns:a16="http://schemas.microsoft.com/office/drawing/2014/main" id="{9DE97F3C-4FB0-4625-80FE-E6961034D023}"/>
              </a:ext>
            </a:extLst>
          </p:cNvPr>
          <p:cNvGrpSpPr/>
          <p:nvPr/>
        </p:nvGrpSpPr>
        <p:grpSpPr>
          <a:xfrm>
            <a:off x="7520064" y="1706135"/>
            <a:ext cx="1580622" cy="685800"/>
            <a:chOff x="6162090" y="1310315"/>
            <a:chExt cx="2107496" cy="914400"/>
          </a:xfrm>
        </p:grpSpPr>
        <p:sp>
          <p:nvSpPr>
            <p:cNvPr id="42" name="Parallelogram 13">
              <a:extLst>
                <a:ext uri="{FF2B5EF4-FFF2-40B4-BE49-F238E27FC236}">
                  <a16:creationId xmlns:a16="http://schemas.microsoft.com/office/drawing/2014/main" id="{755A0233-968E-4DEF-A5D5-11E7DEDB62E5}"/>
                </a:ext>
              </a:extLst>
            </p:cNvPr>
            <p:cNvSpPr/>
            <p:nvPr/>
          </p:nvSpPr>
          <p:spPr>
            <a:xfrm>
              <a:off x="6162090" y="1310315"/>
              <a:ext cx="2107496" cy="914400"/>
            </a:xfrm>
            <a:prstGeom prst="parallelogram">
              <a:avLst>
                <a:gd name="adj" fmla="val 52419"/>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nvGrpSpPr>
            <p:cNvPr id="43" name="Group 42">
              <a:extLst>
                <a:ext uri="{FF2B5EF4-FFF2-40B4-BE49-F238E27FC236}">
                  <a16:creationId xmlns:a16="http://schemas.microsoft.com/office/drawing/2014/main" id="{B0B824B7-33EF-48F2-B093-09E918D3CF93}"/>
                </a:ext>
              </a:extLst>
            </p:cNvPr>
            <p:cNvGrpSpPr/>
            <p:nvPr/>
          </p:nvGrpSpPr>
          <p:grpSpPr>
            <a:xfrm>
              <a:off x="6983269" y="1549630"/>
              <a:ext cx="465138" cy="435769"/>
              <a:chOff x="5368132" y="3540125"/>
              <a:chExt cx="465138" cy="435769"/>
            </a:xfrm>
            <a:solidFill>
              <a:schemeClr val="bg2"/>
            </a:solidFill>
          </p:grpSpPr>
          <p:sp>
            <p:nvSpPr>
              <p:cNvPr id="44" name="AutoShape 110">
                <a:extLst>
                  <a:ext uri="{FF2B5EF4-FFF2-40B4-BE49-F238E27FC236}">
                    <a16:creationId xmlns:a16="http://schemas.microsoft.com/office/drawing/2014/main" id="{635CA436-64C9-4B35-93E3-D9896CE7141A}"/>
                  </a:ext>
                </a:extLst>
              </p:cNvPr>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45" name="AutoShape 111">
                <a:extLst>
                  <a:ext uri="{FF2B5EF4-FFF2-40B4-BE49-F238E27FC236}">
                    <a16:creationId xmlns:a16="http://schemas.microsoft.com/office/drawing/2014/main" id="{24000338-DC14-4A38-B5AD-B3749B19CD05}"/>
                  </a:ext>
                </a:extLst>
              </p:cNvPr>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46" name="Group 5">
            <a:extLst>
              <a:ext uri="{FF2B5EF4-FFF2-40B4-BE49-F238E27FC236}">
                <a16:creationId xmlns:a16="http://schemas.microsoft.com/office/drawing/2014/main" id="{7A1627A6-6007-4891-B89B-3C97947A3E89}"/>
              </a:ext>
            </a:extLst>
          </p:cNvPr>
          <p:cNvGrpSpPr/>
          <p:nvPr/>
        </p:nvGrpSpPr>
        <p:grpSpPr>
          <a:xfrm>
            <a:off x="6239006" y="4415777"/>
            <a:ext cx="1580622" cy="685800"/>
            <a:chOff x="4454013" y="4923170"/>
            <a:chExt cx="2107496" cy="914400"/>
          </a:xfrm>
        </p:grpSpPr>
        <p:sp>
          <p:nvSpPr>
            <p:cNvPr id="47" name="Parallelogram 16">
              <a:extLst>
                <a:ext uri="{FF2B5EF4-FFF2-40B4-BE49-F238E27FC236}">
                  <a16:creationId xmlns:a16="http://schemas.microsoft.com/office/drawing/2014/main" id="{39ABC960-939D-4DE3-942B-B7D538C357C5}"/>
                </a:ext>
              </a:extLst>
            </p:cNvPr>
            <p:cNvSpPr/>
            <p:nvPr/>
          </p:nvSpPr>
          <p:spPr>
            <a:xfrm>
              <a:off x="4454013" y="4923170"/>
              <a:ext cx="2107496" cy="914400"/>
            </a:xfrm>
            <a:prstGeom prst="parallelogram">
              <a:avLst>
                <a:gd name="adj" fmla="val 52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DEBCD"/>
                </a:solidFill>
              </a:endParaRPr>
            </a:p>
          </p:txBody>
        </p:sp>
        <p:grpSp>
          <p:nvGrpSpPr>
            <p:cNvPr id="48" name="Group 45">
              <a:extLst>
                <a:ext uri="{FF2B5EF4-FFF2-40B4-BE49-F238E27FC236}">
                  <a16:creationId xmlns:a16="http://schemas.microsoft.com/office/drawing/2014/main" id="{8E2B35EB-44A5-45DE-B685-36157706425D}"/>
                </a:ext>
              </a:extLst>
            </p:cNvPr>
            <p:cNvGrpSpPr/>
            <p:nvPr/>
          </p:nvGrpSpPr>
          <p:grpSpPr>
            <a:xfrm>
              <a:off x="5348217" y="5147801"/>
              <a:ext cx="319088" cy="465138"/>
              <a:chOff x="3582988" y="3510757"/>
              <a:chExt cx="319088" cy="465138"/>
            </a:xfrm>
            <a:solidFill>
              <a:schemeClr val="bg2"/>
            </a:solidFill>
          </p:grpSpPr>
          <p:sp>
            <p:nvSpPr>
              <p:cNvPr id="49" name="AutoShape 113">
                <a:extLst>
                  <a:ext uri="{FF2B5EF4-FFF2-40B4-BE49-F238E27FC236}">
                    <a16:creationId xmlns:a16="http://schemas.microsoft.com/office/drawing/2014/main" id="{9CFDD89F-779A-4305-A0A5-E7F81392DF54}"/>
                  </a:ext>
                </a:extLst>
              </p:cNvPr>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rgbClr val="FDEBCD"/>
                  </a:solidFill>
                  <a:sym typeface="Gill Sans" charset="0"/>
                </a:endParaRPr>
              </a:p>
            </p:txBody>
          </p:sp>
          <p:sp>
            <p:nvSpPr>
              <p:cNvPr id="50" name="AutoShape 114">
                <a:extLst>
                  <a:ext uri="{FF2B5EF4-FFF2-40B4-BE49-F238E27FC236}">
                    <a16:creationId xmlns:a16="http://schemas.microsoft.com/office/drawing/2014/main" id="{8F209A9D-64E6-4D46-B5E7-1F91E91FF417}"/>
                  </a:ext>
                </a:extLst>
              </p:cNvPr>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dirty="0">
                  <a:solidFill>
                    <a:srgbClr val="FDEBCD"/>
                  </a:solidFill>
                  <a:sym typeface="Gill Sans" charset="0"/>
                </a:endParaRPr>
              </a:p>
            </p:txBody>
          </p:sp>
        </p:grpSp>
      </p:grpSp>
      <p:grpSp>
        <p:nvGrpSpPr>
          <p:cNvPr id="51" name="Group 4">
            <a:extLst>
              <a:ext uri="{FF2B5EF4-FFF2-40B4-BE49-F238E27FC236}">
                <a16:creationId xmlns:a16="http://schemas.microsoft.com/office/drawing/2014/main" id="{0F18C41E-F9AC-42A4-A44A-9B5CE60E0779}"/>
              </a:ext>
            </a:extLst>
          </p:cNvPr>
          <p:cNvGrpSpPr/>
          <p:nvPr/>
        </p:nvGrpSpPr>
        <p:grpSpPr>
          <a:xfrm>
            <a:off x="6680185" y="3512563"/>
            <a:ext cx="1580622" cy="685800"/>
            <a:chOff x="5042252" y="3718885"/>
            <a:chExt cx="2107496" cy="914400"/>
          </a:xfrm>
        </p:grpSpPr>
        <p:sp>
          <p:nvSpPr>
            <p:cNvPr id="52" name="Parallelogram 15">
              <a:extLst>
                <a:ext uri="{FF2B5EF4-FFF2-40B4-BE49-F238E27FC236}">
                  <a16:creationId xmlns:a16="http://schemas.microsoft.com/office/drawing/2014/main" id="{10AB901F-0D44-4DE7-B6B8-2C9F70E21C33}"/>
                </a:ext>
              </a:extLst>
            </p:cNvPr>
            <p:cNvSpPr/>
            <p:nvPr/>
          </p:nvSpPr>
          <p:spPr>
            <a:xfrm>
              <a:off x="5042252" y="3718885"/>
              <a:ext cx="2107496" cy="914400"/>
            </a:xfrm>
            <a:prstGeom prst="parallelogram">
              <a:avLst>
                <a:gd name="adj" fmla="val 52419"/>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nvGrpSpPr>
            <p:cNvPr id="53" name="Group 48">
              <a:extLst>
                <a:ext uri="{FF2B5EF4-FFF2-40B4-BE49-F238E27FC236}">
                  <a16:creationId xmlns:a16="http://schemas.microsoft.com/office/drawing/2014/main" id="{7E5BD0DC-8A69-4CD9-8C5D-71DD6E319BE3}"/>
                </a:ext>
              </a:extLst>
            </p:cNvPr>
            <p:cNvGrpSpPr/>
            <p:nvPr/>
          </p:nvGrpSpPr>
          <p:grpSpPr>
            <a:xfrm>
              <a:off x="5863431" y="3980425"/>
              <a:ext cx="465138" cy="391319"/>
              <a:chOff x="5368132" y="2625725"/>
              <a:chExt cx="465138" cy="391319"/>
            </a:xfrm>
            <a:solidFill>
              <a:schemeClr val="bg2"/>
            </a:solidFill>
          </p:grpSpPr>
          <p:sp>
            <p:nvSpPr>
              <p:cNvPr id="54" name="AutoShape 120">
                <a:extLst>
                  <a:ext uri="{FF2B5EF4-FFF2-40B4-BE49-F238E27FC236}">
                    <a16:creationId xmlns:a16="http://schemas.microsoft.com/office/drawing/2014/main" id="{8B6553CC-EBEB-43F2-9E1B-0AA573625C09}"/>
                  </a:ext>
                </a:extLst>
              </p:cNvPr>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55" name="AutoShape 121">
                <a:extLst>
                  <a:ext uri="{FF2B5EF4-FFF2-40B4-BE49-F238E27FC236}">
                    <a16:creationId xmlns:a16="http://schemas.microsoft.com/office/drawing/2014/main" id="{5FFFD84C-540F-4AFA-A7B6-3C0DE45C732D}"/>
                  </a:ext>
                </a:extLst>
              </p:cNvPr>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56" name="AutoShape 122">
                <a:extLst>
                  <a:ext uri="{FF2B5EF4-FFF2-40B4-BE49-F238E27FC236}">
                    <a16:creationId xmlns:a16="http://schemas.microsoft.com/office/drawing/2014/main" id="{772B4C13-21E7-4BBA-9736-9B8BBD979610}"/>
                  </a:ext>
                </a:extLst>
              </p:cNvPr>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57" name="组合 56">
            <a:extLst>
              <a:ext uri="{FF2B5EF4-FFF2-40B4-BE49-F238E27FC236}">
                <a16:creationId xmlns:a16="http://schemas.microsoft.com/office/drawing/2014/main" id="{33ADDE9B-85CD-4C0F-B01D-2BB08FAE055C}"/>
              </a:ext>
            </a:extLst>
          </p:cNvPr>
          <p:cNvGrpSpPr/>
          <p:nvPr/>
        </p:nvGrpSpPr>
        <p:grpSpPr>
          <a:xfrm>
            <a:off x="311449" y="83314"/>
            <a:ext cx="12043368" cy="369967"/>
            <a:chOff x="311449" y="83314"/>
            <a:chExt cx="12043368" cy="369967"/>
          </a:xfrm>
        </p:grpSpPr>
        <p:sp>
          <p:nvSpPr>
            <p:cNvPr id="58" name="文本框 57">
              <a:extLst>
                <a:ext uri="{FF2B5EF4-FFF2-40B4-BE49-F238E27FC236}">
                  <a16:creationId xmlns:a16="http://schemas.microsoft.com/office/drawing/2014/main" id="{74ECCA28-A945-43E1-B1CC-944182A93FFF}"/>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研究思路与方法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研究内容及成果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总结分析及展望   </a:t>
              </a:r>
            </a:p>
          </p:txBody>
        </p:sp>
        <p:sp>
          <p:nvSpPr>
            <p:cNvPr id="59" name="Freeform 876">
              <a:extLst>
                <a:ext uri="{FF2B5EF4-FFF2-40B4-BE49-F238E27FC236}">
                  <a16:creationId xmlns:a16="http://schemas.microsoft.com/office/drawing/2014/main" id="{A8E7DC41-044D-42A6-B729-B31EC1D20D4B}"/>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206231630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Left)">
                                      <p:cBhvr>
                                        <p:cTn id="7" dur="500"/>
                                        <p:tgtEl>
                                          <p:spTgt spid="17"/>
                                        </p:tgtEl>
                                      </p:cBhvr>
                                    </p:animEffect>
                                  </p:childTnLst>
                                </p:cTn>
                              </p:par>
                            </p:childTnLst>
                          </p:cTn>
                        </p:par>
                        <p:par>
                          <p:cTn id="8" fill="hold">
                            <p:stCondLst>
                              <p:cond delay="500"/>
                            </p:stCondLst>
                            <p:childTnLst>
                              <p:par>
                                <p:cTn id="9" presetID="2" presetClass="entr" presetSubtype="3"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3"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fill="hold"/>
                                        <p:tgtEl>
                                          <p:spTgt spid="38"/>
                                        </p:tgtEl>
                                        <p:attrNameLst>
                                          <p:attrName>ppt_x</p:attrName>
                                        </p:attrNameLst>
                                      </p:cBhvr>
                                      <p:tavLst>
                                        <p:tav tm="0">
                                          <p:val>
                                            <p:strVal val="1+#ppt_w/2"/>
                                          </p:val>
                                        </p:tav>
                                        <p:tav tm="100000">
                                          <p:val>
                                            <p:strVal val="#ppt_x"/>
                                          </p:val>
                                        </p:tav>
                                      </p:tavLst>
                                    </p:anim>
                                    <p:anim calcmode="lin" valueType="num">
                                      <p:cBhvr additive="base">
                                        <p:cTn id="17" dur="500" fill="hold"/>
                                        <p:tgtEl>
                                          <p:spTgt spid="38"/>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3"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1+#ppt_w/2"/>
                                          </p:val>
                                        </p:tav>
                                        <p:tav tm="100000">
                                          <p:val>
                                            <p:strVal val="#ppt_x"/>
                                          </p:val>
                                        </p:tav>
                                      </p:tavLst>
                                    </p:anim>
                                    <p:anim calcmode="lin" valueType="num">
                                      <p:cBhvr additive="base">
                                        <p:cTn id="22" dur="500" fill="hold"/>
                                        <p:tgtEl>
                                          <p:spTgt spid="51"/>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3"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1+#ppt_w/2"/>
                                          </p:val>
                                        </p:tav>
                                        <p:tav tm="100000">
                                          <p:val>
                                            <p:strVal val="#ppt_x"/>
                                          </p:val>
                                        </p:tav>
                                      </p:tavLst>
                                    </p:anim>
                                    <p:anim calcmode="lin" valueType="num">
                                      <p:cBhvr additive="base">
                                        <p:cTn id="27" dur="500" fill="hold"/>
                                        <p:tgtEl>
                                          <p:spTgt spid="46"/>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3500"/>
                            </p:stCondLst>
                            <p:childTnLst>
                              <p:par>
                                <p:cTn id="38" presetID="2" presetClass="entr" presetSubtype="8"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0-#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par>
                          <p:cTn id="46" fill="hold">
                            <p:stCondLst>
                              <p:cond delay="4500"/>
                            </p:stCondLst>
                            <p:childTnLst>
                              <p:par>
                                <p:cTn id="47" presetID="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par>
                          <p:cTn id="55" fill="hold">
                            <p:stCondLst>
                              <p:cond delay="5500"/>
                            </p:stCondLst>
                            <p:childTnLst>
                              <p:par>
                                <p:cTn id="56" presetID="2" presetClass="entr" presetSubtype="8"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fill="hold"/>
                                        <p:tgtEl>
                                          <p:spTgt spid="36"/>
                                        </p:tgtEl>
                                        <p:attrNameLst>
                                          <p:attrName>ppt_x</p:attrName>
                                        </p:attrNameLst>
                                      </p:cBhvr>
                                      <p:tavLst>
                                        <p:tav tm="0">
                                          <p:val>
                                            <p:strVal val="0-#ppt_w/2"/>
                                          </p:val>
                                        </p:tav>
                                        <p:tav tm="100000">
                                          <p:val>
                                            <p:strVal val="#ppt_x"/>
                                          </p:val>
                                        </p:tav>
                                      </p:tavLst>
                                    </p:anim>
                                    <p:anim calcmode="lin" valueType="num">
                                      <p:cBhvr additive="base">
                                        <p:cTn id="59" dur="500" fill="hold"/>
                                        <p:tgtEl>
                                          <p:spTgt spid="36"/>
                                        </p:tgtEl>
                                        <p:attrNameLst>
                                          <p:attrName>ppt_y</p:attrName>
                                        </p:attrNameLst>
                                      </p:cBhvr>
                                      <p:tavLst>
                                        <p:tav tm="0">
                                          <p:val>
                                            <p:strVal val="#ppt_y"/>
                                          </p:val>
                                        </p:tav>
                                        <p:tav tm="100000">
                                          <p:val>
                                            <p:strVal val="#ppt_y"/>
                                          </p:val>
                                        </p:tav>
                                      </p:tavLst>
                                    </p:anim>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32" grpId="0" animBg="1"/>
      <p:bldP spid="33" grpId="0"/>
      <p:bldP spid="34" grpId="0" animBg="1"/>
      <p:bldP spid="35" grpId="0"/>
      <p:bldP spid="36" grpId="0" animBg="1"/>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68A43B-7091-473F-A5AF-C2AD8BEB2E69}"/>
              </a:ext>
            </a:extLst>
          </p:cNvPr>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a:extLst>
              <a:ext uri="{FF2B5EF4-FFF2-40B4-BE49-F238E27FC236}">
                <a16:creationId xmlns:a16="http://schemas.microsoft.com/office/drawing/2014/main" id="{60520B6A-4CA9-43AB-9C56-3716670D2EB3}"/>
              </a:ext>
            </a:extLst>
          </p:cNvPr>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a:extLst>
              <a:ext uri="{FF2B5EF4-FFF2-40B4-BE49-F238E27FC236}">
                <a16:creationId xmlns:a16="http://schemas.microsoft.com/office/drawing/2014/main" id="{663D71CC-502F-4B04-B86C-6B5F7FF42F44}"/>
              </a:ext>
            </a:extLst>
          </p:cNvPr>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78CB2F4-ED61-44AE-B9E9-6EF97D5F8E14}"/>
              </a:ext>
            </a:extLst>
          </p:cNvPr>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04654384-805A-48F5-BB6C-F26570B627DA}"/>
              </a:ext>
            </a:extLst>
          </p:cNvPr>
          <p:cNvGrpSpPr/>
          <p:nvPr/>
        </p:nvGrpSpPr>
        <p:grpSpPr>
          <a:xfrm>
            <a:off x="3512947" y="1393993"/>
            <a:ext cx="5166103" cy="2132428"/>
            <a:chOff x="4496504" y="1876396"/>
            <a:chExt cx="5137690" cy="2132428"/>
          </a:xfrm>
        </p:grpSpPr>
        <p:sp>
          <p:nvSpPr>
            <p:cNvPr id="34" name="文本框 33">
              <a:extLst>
                <a:ext uri="{FF2B5EF4-FFF2-40B4-BE49-F238E27FC236}">
                  <a16:creationId xmlns:a16="http://schemas.microsoft.com/office/drawing/2014/main" id="{11133F37-B67B-4D80-9F27-21C5693422F2}"/>
                </a:ext>
              </a:extLst>
            </p:cNvPr>
            <p:cNvSpPr txBox="1"/>
            <p:nvPr/>
          </p:nvSpPr>
          <p:spPr>
            <a:xfrm>
              <a:off x="5176516" y="2941449"/>
              <a:ext cx="4022452" cy="707886"/>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总结分析及展望</a:t>
              </a:r>
            </a:p>
          </p:txBody>
        </p:sp>
        <p:cxnSp>
          <p:nvCxnSpPr>
            <p:cNvPr id="35" name="直接连接符 34">
              <a:extLst>
                <a:ext uri="{FF2B5EF4-FFF2-40B4-BE49-F238E27FC236}">
                  <a16:creationId xmlns:a16="http://schemas.microsoft.com/office/drawing/2014/main" id="{DE4FE836-8426-4450-B9A6-3F23B8BA5A36}"/>
                </a:ext>
              </a:extLst>
            </p:cNvPr>
            <p:cNvCxnSpPr>
              <a:cxnSpLocks/>
            </p:cNvCxnSpPr>
            <p:nvPr/>
          </p:nvCxnSpPr>
          <p:spPr>
            <a:xfrm>
              <a:off x="4496504" y="2843687"/>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A0B3E64-43E4-486E-AA77-3EEE417F783F}"/>
                </a:ext>
              </a:extLst>
            </p:cNvPr>
            <p:cNvCxnSpPr>
              <a:cxnSpLocks/>
            </p:cNvCxnSpPr>
            <p:nvPr/>
          </p:nvCxnSpPr>
          <p:spPr>
            <a:xfrm>
              <a:off x="4496504" y="4008824"/>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2332CD6-0DFF-4C96-8F2A-FC5AAF8888C0}"/>
                </a:ext>
              </a:extLst>
            </p:cNvPr>
            <p:cNvSpPr txBox="1"/>
            <p:nvPr/>
          </p:nvSpPr>
          <p:spPr>
            <a:xfrm>
              <a:off x="5321259" y="3551524"/>
              <a:ext cx="3609984"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RESEARCH REPORT</a:t>
              </a:r>
              <a:endParaRPr lang="zh-CN" altLang="en-US" sz="2000" spc="300" dirty="0">
                <a:latin typeface="黑体" panose="02010609060101010101" pitchFamily="49" charset="-122"/>
                <a:ea typeface="黑体" panose="02010609060101010101" pitchFamily="49" charset="-122"/>
              </a:endParaRPr>
            </a:p>
          </p:txBody>
        </p:sp>
        <p:sp>
          <p:nvSpPr>
            <p:cNvPr id="38" name="文本框 37">
              <a:extLst>
                <a:ext uri="{FF2B5EF4-FFF2-40B4-BE49-F238E27FC236}">
                  <a16:creationId xmlns:a16="http://schemas.microsoft.com/office/drawing/2014/main" id="{6CD08141-EA3C-4A94-AF43-11BDEFD9EE83}"/>
                </a:ext>
              </a:extLst>
            </p:cNvPr>
            <p:cNvSpPr txBox="1"/>
            <p:nvPr/>
          </p:nvSpPr>
          <p:spPr>
            <a:xfrm>
              <a:off x="5374195" y="1876396"/>
              <a:ext cx="3627093" cy="923330"/>
            </a:xfrm>
            <a:prstGeom prst="rect">
              <a:avLst/>
            </a:prstGeom>
            <a:noFill/>
          </p:spPr>
          <p:txBody>
            <a:bodyPr wrap="none" rtlCol="0">
              <a:spAutoFit/>
            </a:bodyPr>
            <a:lstStyle/>
            <a:p>
              <a:r>
                <a:rPr lang="en-US" altLang="zh-CN" sz="5400" spc="300" dirty="0">
                  <a:solidFill>
                    <a:srgbClr val="0C2247"/>
                  </a:solidFill>
                  <a:latin typeface="黑体" panose="02010609060101010101" pitchFamily="49" charset="-122"/>
                  <a:ea typeface="黑体" panose="02010609060101010101" pitchFamily="49" charset="-122"/>
                </a:rPr>
                <a:t>PART FOUR</a:t>
              </a:r>
              <a:endParaRPr lang="zh-CN" altLang="en-US" sz="5400" spc="300" dirty="0">
                <a:solidFill>
                  <a:srgbClr val="0C2247"/>
                </a:solidFill>
                <a:latin typeface="黑体" panose="02010609060101010101" pitchFamily="49" charset="-122"/>
                <a:ea typeface="黑体" panose="02010609060101010101" pitchFamily="49" charset="-122"/>
              </a:endParaRPr>
            </a:p>
          </p:txBody>
        </p:sp>
      </p:grpSp>
      <p:sp>
        <p:nvSpPr>
          <p:cNvPr id="40" name="矩形 39">
            <a:extLst>
              <a:ext uri="{FF2B5EF4-FFF2-40B4-BE49-F238E27FC236}">
                <a16:creationId xmlns:a16="http://schemas.microsoft.com/office/drawing/2014/main" id="{F35D9F8F-061E-420A-BAC0-9AD2F44E0C5A}"/>
              </a:ext>
            </a:extLst>
          </p:cNvPr>
          <p:cNvSpPr/>
          <p:nvPr/>
        </p:nvSpPr>
        <p:spPr>
          <a:xfrm>
            <a:off x="5310824" y="3871210"/>
            <a:ext cx="1570352" cy="1570352"/>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871">
            <a:extLst>
              <a:ext uri="{FF2B5EF4-FFF2-40B4-BE49-F238E27FC236}">
                <a16:creationId xmlns:a16="http://schemas.microsoft.com/office/drawing/2014/main" id="{20F7E55E-227C-4827-8483-FB172182E95B}"/>
              </a:ext>
            </a:extLst>
          </p:cNvPr>
          <p:cNvSpPr>
            <a:spLocks noEditPoints="1"/>
          </p:cNvSpPr>
          <p:nvPr/>
        </p:nvSpPr>
        <p:spPr bwMode="auto">
          <a:xfrm>
            <a:off x="5689381" y="4100559"/>
            <a:ext cx="813238" cy="1067615"/>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spTree>
    <p:extLst>
      <p:ext uri="{BB962C8B-B14F-4D97-AF65-F5344CB8AC3E}">
        <p14:creationId xmlns:p14="http://schemas.microsoft.com/office/powerpoint/2010/main" val="76712763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anim calcmode="lin" valueType="num">
                                      <p:cBhvr>
                                        <p:cTn id="11" dur="1000" fill="hold"/>
                                        <p:tgtEl>
                                          <p:spTgt spid="15"/>
                                        </p:tgtEl>
                                        <p:attrNameLst>
                                          <p:attrName>ppt_x</p:attrName>
                                        </p:attrNameLst>
                                      </p:cBhvr>
                                      <p:tavLst>
                                        <p:tav tm="0">
                                          <p:val>
                                            <p:strVal val="#ppt_x"/>
                                          </p:val>
                                        </p:tav>
                                        <p:tav tm="100000">
                                          <p:val>
                                            <p:strVal val="#ppt_x"/>
                                          </p:val>
                                        </p:tav>
                                      </p:tavLst>
                                    </p:anim>
                                    <p:anim calcmode="lin" valueType="num">
                                      <p:cBhvr>
                                        <p:cTn id="1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68A43B-7091-473F-A5AF-C2AD8BEB2E69}"/>
              </a:ext>
            </a:extLst>
          </p:cNvPr>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a:extLst>
              <a:ext uri="{FF2B5EF4-FFF2-40B4-BE49-F238E27FC236}">
                <a16:creationId xmlns:a16="http://schemas.microsoft.com/office/drawing/2014/main" id="{60520B6A-4CA9-43AB-9C56-3716670D2EB3}"/>
              </a:ext>
            </a:extLst>
          </p:cNvPr>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a:extLst>
              <a:ext uri="{FF2B5EF4-FFF2-40B4-BE49-F238E27FC236}">
                <a16:creationId xmlns:a16="http://schemas.microsoft.com/office/drawing/2014/main" id="{663D71CC-502F-4B04-B86C-6B5F7FF42F44}"/>
              </a:ext>
            </a:extLst>
          </p:cNvPr>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78CB2F4-ED61-44AE-B9E9-6EF97D5F8E14}"/>
              </a:ext>
            </a:extLst>
          </p:cNvPr>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9F526828-11BC-4A79-9D7D-793F0E92E6A9}"/>
              </a:ext>
            </a:extLst>
          </p:cNvPr>
          <p:cNvGrpSpPr/>
          <p:nvPr/>
        </p:nvGrpSpPr>
        <p:grpSpPr>
          <a:xfrm>
            <a:off x="5185482" y="1047099"/>
            <a:ext cx="1821036" cy="1001283"/>
            <a:chOff x="5185482" y="537945"/>
            <a:chExt cx="1821036" cy="1001283"/>
          </a:xfrm>
        </p:grpSpPr>
        <p:sp>
          <p:nvSpPr>
            <p:cNvPr id="50" name="文本框 49">
              <a:extLst>
                <a:ext uri="{FF2B5EF4-FFF2-40B4-BE49-F238E27FC236}">
                  <a16:creationId xmlns:a16="http://schemas.microsoft.com/office/drawing/2014/main" id="{13492AD2-F1B3-42F7-83ED-416BCCD0DF86}"/>
                </a:ext>
              </a:extLst>
            </p:cNvPr>
            <p:cNvSpPr txBox="1"/>
            <p:nvPr/>
          </p:nvSpPr>
          <p:spPr>
            <a:xfrm>
              <a:off x="5185482" y="1139118"/>
              <a:ext cx="1821036"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CONTENTS</a:t>
              </a:r>
              <a:endParaRPr lang="zh-CN" altLang="en-US" sz="2000" spc="300" dirty="0">
                <a:latin typeface="黑体" panose="02010609060101010101" pitchFamily="49" charset="-122"/>
                <a:ea typeface="黑体" panose="02010609060101010101" pitchFamily="49" charset="-122"/>
              </a:endParaRPr>
            </a:p>
          </p:txBody>
        </p:sp>
        <p:sp>
          <p:nvSpPr>
            <p:cNvPr id="51" name="文本框 50">
              <a:extLst>
                <a:ext uri="{FF2B5EF4-FFF2-40B4-BE49-F238E27FC236}">
                  <a16:creationId xmlns:a16="http://schemas.microsoft.com/office/drawing/2014/main" id="{C58AEA77-2658-400E-AF19-671D1B7BE08B}"/>
                </a:ext>
              </a:extLst>
            </p:cNvPr>
            <p:cNvSpPr txBox="1"/>
            <p:nvPr/>
          </p:nvSpPr>
          <p:spPr>
            <a:xfrm>
              <a:off x="5478888" y="537945"/>
              <a:ext cx="1287532" cy="707886"/>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目录</a:t>
              </a:r>
            </a:p>
          </p:txBody>
        </p:sp>
      </p:grpSp>
      <p:grpSp>
        <p:nvGrpSpPr>
          <p:cNvPr id="52" name="组合 51">
            <a:extLst>
              <a:ext uri="{FF2B5EF4-FFF2-40B4-BE49-F238E27FC236}">
                <a16:creationId xmlns:a16="http://schemas.microsoft.com/office/drawing/2014/main" id="{20603A40-1CD3-4E43-967D-A5A0DD61DBAC}"/>
              </a:ext>
            </a:extLst>
          </p:cNvPr>
          <p:cNvGrpSpPr/>
          <p:nvPr/>
        </p:nvGrpSpPr>
        <p:grpSpPr>
          <a:xfrm>
            <a:off x="2511408" y="2644931"/>
            <a:ext cx="2967480" cy="1029244"/>
            <a:chOff x="2511408" y="2135777"/>
            <a:chExt cx="2967480" cy="1029244"/>
          </a:xfrm>
        </p:grpSpPr>
        <p:grpSp>
          <p:nvGrpSpPr>
            <p:cNvPr id="53" name="组合 52">
              <a:extLst>
                <a:ext uri="{FF2B5EF4-FFF2-40B4-BE49-F238E27FC236}">
                  <a16:creationId xmlns:a16="http://schemas.microsoft.com/office/drawing/2014/main" id="{D8468FD4-C610-47B7-BD17-A6A0BE00C327}"/>
                </a:ext>
              </a:extLst>
            </p:cNvPr>
            <p:cNvGrpSpPr/>
            <p:nvPr/>
          </p:nvGrpSpPr>
          <p:grpSpPr>
            <a:xfrm>
              <a:off x="2511408" y="2554950"/>
              <a:ext cx="2967480" cy="610071"/>
              <a:chOff x="2511408" y="2554950"/>
              <a:chExt cx="2967480" cy="610071"/>
            </a:xfrm>
          </p:grpSpPr>
          <p:sp>
            <p:nvSpPr>
              <p:cNvPr id="55" name="文本框 54">
                <a:extLst>
                  <a:ext uri="{FF2B5EF4-FFF2-40B4-BE49-F238E27FC236}">
                    <a16:creationId xmlns:a16="http://schemas.microsoft.com/office/drawing/2014/main" id="{3613247D-F96D-4784-B475-76613CB2ED17}"/>
                  </a:ext>
                </a:extLst>
              </p:cNvPr>
              <p:cNvSpPr txBox="1"/>
              <p:nvPr/>
            </p:nvSpPr>
            <p:spPr>
              <a:xfrm>
                <a:off x="2511409" y="2592658"/>
                <a:ext cx="2967479" cy="523220"/>
              </a:xfrm>
              <a:prstGeom prst="rect">
                <a:avLst/>
              </a:prstGeom>
              <a:noFill/>
            </p:spPr>
            <p:txBody>
              <a:bodyPr wrap="none" rtlCol="0">
                <a:spAutoFit/>
              </a:bodyPr>
              <a:lstStyle/>
              <a:p>
                <a:r>
                  <a:rPr lang="zh-CN" altLang="en-US" sz="2800" spc="300" dirty="0">
                    <a:latin typeface="黑体" panose="02010609060101010101" pitchFamily="49" charset="-122"/>
                    <a:ea typeface="黑体" panose="02010609060101010101" pitchFamily="49" charset="-122"/>
                  </a:rPr>
                  <a:t>选题背景及意义</a:t>
                </a:r>
              </a:p>
            </p:txBody>
          </p:sp>
          <p:cxnSp>
            <p:nvCxnSpPr>
              <p:cNvPr id="56" name="直接连接符 55">
                <a:extLst>
                  <a:ext uri="{FF2B5EF4-FFF2-40B4-BE49-F238E27FC236}">
                    <a16:creationId xmlns:a16="http://schemas.microsoft.com/office/drawing/2014/main" id="{C53EB7C9-C745-415D-8690-F4F07E432BB3}"/>
                  </a:ext>
                </a:extLst>
              </p:cNvPr>
              <p:cNvCxnSpPr>
                <a:cxnSpLocks/>
              </p:cNvCxnSpPr>
              <p:nvPr/>
            </p:nvCxnSpPr>
            <p:spPr>
              <a:xfrm>
                <a:off x="2511408" y="2554950"/>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9A1F919-8626-4597-AE49-814DC4561FDC}"/>
                  </a:ext>
                </a:extLst>
              </p:cNvPr>
              <p:cNvCxnSpPr>
                <a:cxnSpLocks/>
              </p:cNvCxnSpPr>
              <p:nvPr/>
            </p:nvCxnSpPr>
            <p:spPr>
              <a:xfrm>
                <a:off x="2511409" y="3165021"/>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F903BCB1-D795-4723-A1EB-B964E4D8EE60}"/>
                </a:ext>
              </a:extLst>
            </p:cNvPr>
            <p:cNvSpPr txBox="1"/>
            <p:nvPr/>
          </p:nvSpPr>
          <p:spPr>
            <a:xfrm>
              <a:off x="3022994" y="2135777"/>
              <a:ext cx="1821036"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PART 01</a:t>
              </a:r>
              <a:endParaRPr lang="zh-CN" altLang="en-US" sz="2000" spc="300" dirty="0">
                <a:latin typeface="黑体" panose="02010609060101010101" pitchFamily="49" charset="-122"/>
                <a:ea typeface="黑体" panose="02010609060101010101" pitchFamily="49" charset="-122"/>
              </a:endParaRPr>
            </a:p>
          </p:txBody>
        </p:sp>
      </p:grpSp>
      <p:grpSp>
        <p:nvGrpSpPr>
          <p:cNvPr id="58" name="组合 57">
            <a:extLst>
              <a:ext uri="{FF2B5EF4-FFF2-40B4-BE49-F238E27FC236}">
                <a16:creationId xmlns:a16="http://schemas.microsoft.com/office/drawing/2014/main" id="{B1CF0969-999E-4DC6-A726-F1D8C0D49A12}"/>
              </a:ext>
            </a:extLst>
          </p:cNvPr>
          <p:cNvGrpSpPr/>
          <p:nvPr/>
        </p:nvGrpSpPr>
        <p:grpSpPr>
          <a:xfrm>
            <a:off x="7006160" y="2644931"/>
            <a:ext cx="2967480" cy="1029244"/>
            <a:chOff x="2511408" y="2135777"/>
            <a:chExt cx="2967480" cy="1029244"/>
          </a:xfrm>
        </p:grpSpPr>
        <p:grpSp>
          <p:nvGrpSpPr>
            <p:cNvPr id="60" name="组合 59">
              <a:extLst>
                <a:ext uri="{FF2B5EF4-FFF2-40B4-BE49-F238E27FC236}">
                  <a16:creationId xmlns:a16="http://schemas.microsoft.com/office/drawing/2014/main" id="{59BAEDA9-31B2-4A48-AA06-0026CCDC7F68}"/>
                </a:ext>
              </a:extLst>
            </p:cNvPr>
            <p:cNvGrpSpPr/>
            <p:nvPr/>
          </p:nvGrpSpPr>
          <p:grpSpPr>
            <a:xfrm>
              <a:off x="2511408" y="2554950"/>
              <a:ext cx="2967480" cy="610071"/>
              <a:chOff x="2511408" y="2554950"/>
              <a:chExt cx="2967480" cy="610071"/>
            </a:xfrm>
          </p:grpSpPr>
          <p:sp>
            <p:nvSpPr>
              <p:cNvPr id="65" name="文本框 64">
                <a:extLst>
                  <a:ext uri="{FF2B5EF4-FFF2-40B4-BE49-F238E27FC236}">
                    <a16:creationId xmlns:a16="http://schemas.microsoft.com/office/drawing/2014/main" id="{586104CC-969C-48F5-BE0C-BB6450E383E1}"/>
                  </a:ext>
                </a:extLst>
              </p:cNvPr>
              <p:cNvSpPr txBox="1"/>
              <p:nvPr/>
            </p:nvSpPr>
            <p:spPr>
              <a:xfrm>
                <a:off x="2511409" y="2592658"/>
                <a:ext cx="2967479" cy="523220"/>
              </a:xfrm>
              <a:prstGeom prst="rect">
                <a:avLst/>
              </a:prstGeom>
              <a:noFill/>
            </p:spPr>
            <p:txBody>
              <a:bodyPr wrap="none" rtlCol="0">
                <a:spAutoFit/>
              </a:bodyPr>
              <a:lstStyle/>
              <a:p>
                <a:r>
                  <a:rPr lang="zh-CN" altLang="en-US" sz="2800" spc="300" dirty="0">
                    <a:latin typeface="黑体" panose="02010609060101010101" pitchFamily="49" charset="-122"/>
                    <a:ea typeface="黑体" panose="02010609060101010101" pitchFamily="49" charset="-122"/>
                  </a:rPr>
                  <a:t>研究思路与方法</a:t>
                </a:r>
              </a:p>
            </p:txBody>
          </p:sp>
          <p:cxnSp>
            <p:nvCxnSpPr>
              <p:cNvPr id="67" name="直接连接符 66">
                <a:extLst>
                  <a:ext uri="{FF2B5EF4-FFF2-40B4-BE49-F238E27FC236}">
                    <a16:creationId xmlns:a16="http://schemas.microsoft.com/office/drawing/2014/main" id="{3052B953-8496-49F9-B6C2-84EC8B663B6B}"/>
                  </a:ext>
                </a:extLst>
              </p:cNvPr>
              <p:cNvCxnSpPr>
                <a:cxnSpLocks/>
              </p:cNvCxnSpPr>
              <p:nvPr/>
            </p:nvCxnSpPr>
            <p:spPr>
              <a:xfrm>
                <a:off x="2511408" y="2554950"/>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FE90347A-1805-40B1-B08D-80AFF4BB3817}"/>
                  </a:ext>
                </a:extLst>
              </p:cNvPr>
              <p:cNvCxnSpPr>
                <a:cxnSpLocks/>
              </p:cNvCxnSpPr>
              <p:nvPr/>
            </p:nvCxnSpPr>
            <p:spPr>
              <a:xfrm>
                <a:off x="2511409" y="3165021"/>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3" name="文本框 62">
              <a:extLst>
                <a:ext uri="{FF2B5EF4-FFF2-40B4-BE49-F238E27FC236}">
                  <a16:creationId xmlns:a16="http://schemas.microsoft.com/office/drawing/2014/main" id="{827F76F5-DDE3-4258-ABE7-0D35592A54F9}"/>
                </a:ext>
              </a:extLst>
            </p:cNvPr>
            <p:cNvSpPr txBox="1"/>
            <p:nvPr/>
          </p:nvSpPr>
          <p:spPr>
            <a:xfrm>
              <a:off x="3022994" y="2135777"/>
              <a:ext cx="1821036"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PART 02</a:t>
              </a:r>
              <a:endParaRPr lang="zh-CN" altLang="en-US" sz="2000" spc="300" dirty="0">
                <a:latin typeface="黑体" panose="02010609060101010101" pitchFamily="49" charset="-122"/>
                <a:ea typeface="黑体" panose="02010609060101010101" pitchFamily="49" charset="-122"/>
              </a:endParaRPr>
            </a:p>
          </p:txBody>
        </p:sp>
      </p:grpSp>
      <p:grpSp>
        <p:nvGrpSpPr>
          <p:cNvPr id="73" name="组合 72">
            <a:extLst>
              <a:ext uri="{FF2B5EF4-FFF2-40B4-BE49-F238E27FC236}">
                <a16:creationId xmlns:a16="http://schemas.microsoft.com/office/drawing/2014/main" id="{C7E70198-1724-44D9-A034-BC30CAB244B4}"/>
              </a:ext>
            </a:extLst>
          </p:cNvPr>
          <p:cNvGrpSpPr/>
          <p:nvPr/>
        </p:nvGrpSpPr>
        <p:grpSpPr>
          <a:xfrm>
            <a:off x="2511408" y="4561774"/>
            <a:ext cx="2967480" cy="1029244"/>
            <a:chOff x="2511408" y="2135777"/>
            <a:chExt cx="2967480" cy="1029244"/>
          </a:xfrm>
        </p:grpSpPr>
        <p:grpSp>
          <p:nvGrpSpPr>
            <p:cNvPr id="74" name="组合 73">
              <a:extLst>
                <a:ext uri="{FF2B5EF4-FFF2-40B4-BE49-F238E27FC236}">
                  <a16:creationId xmlns:a16="http://schemas.microsoft.com/office/drawing/2014/main" id="{4B2A45A2-4CB0-4B96-B3D3-EE3276413D76}"/>
                </a:ext>
              </a:extLst>
            </p:cNvPr>
            <p:cNvGrpSpPr/>
            <p:nvPr/>
          </p:nvGrpSpPr>
          <p:grpSpPr>
            <a:xfrm>
              <a:off x="2511408" y="2554950"/>
              <a:ext cx="2967480" cy="610071"/>
              <a:chOff x="2511408" y="2554950"/>
              <a:chExt cx="2967480" cy="610071"/>
            </a:xfrm>
          </p:grpSpPr>
          <p:sp>
            <p:nvSpPr>
              <p:cNvPr id="76" name="文本框 75">
                <a:extLst>
                  <a:ext uri="{FF2B5EF4-FFF2-40B4-BE49-F238E27FC236}">
                    <a16:creationId xmlns:a16="http://schemas.microsoft.com/office/drawing/2014/main" id="{B49F7CCF-412E-4A41-B96D-AE9672407691}"/>
                  </a:ext>
                </a:extLst>
              </p:cNvPr>
              <p:cNvSpPr txBox="1"/>
              <p:nvPr/>
            </p:nvSpPr>
            <p:spPr>
              <a:xfrm>
                <a:off x="2511409" y="2592658"/>
                <a:ext cx="2967479" cy="523220"/>
              </a:xfrm>
              <a:prstGeom prst="rect">
                <a:avLst/>
              </a:prstGeom>
              <a:noFill/>
            </p:spPr>
            <p:txBody>
              <a:bodyPr wrap="none" rtlCol="0">
                <a:spAutoFit/>
              </a:bodyPr>
              <a:lstStyle/>
              <a:p>
                <a:r>
                  <a:rPr lang="zh-CN" altLang="en-US" sz="2800" spc="300" dirty="0">
                    <a:latin typeface="黑体" panose="02010609060101010101" pitchFamily="49" charset="-122"/>
                    <a:ea typeface="黑体" panose="02010609060101010101" pitchFamily="49" charset="-122"/>
                  </a:rPr>
                  <a:t>研究内容及成果</a:t>
                </a:r>
              </a:p>
            </p:txBody>
          </p:sp>
          <p:cxnSp>
            <p:nvCxnSpPr>
              <p:cNvPr id="77" name="直接连接符 76">
                <a:extLst>
                  <a:ext uri="{FF2B5EF4-FFF2-40B4-BE49-F238E27FC236}">
                    <a16:creationId xmlns:a16="http://schemas.microsoft.com/office/drawing/2014/main" id="{34F616E3-71A4-4153-B223-B46CD8358400}"/>
                  </a:ext>
                </a:extLst>
              </p:cNvPr>
              <p:cNvCxnSpPr>
                <a:cxnSpLocks/>
              </p:cNvCxnSpPr>
              <p:nvPr/>
            </p:nvCxnSpPr>
            <p:spPr>
              <a:xfrm>
                <a:off x="2511408" y="2554950"/>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6337D359-8714-406A-BBB3-0EA853DE09A4}"/>
                  </a:ext>
                </a:extLst>
              </p:cNvPr>
              <p:cNvCxnSpPr>
                <a:cxnSpLocks/>
              </p:cNvCxnSpPr>
              <p:nvPr/>
            </p:nvCxnSpPr>
            <p:spPr>
              <a:xfrm>
                <a:off x="2511409" y="3165021"/>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5" name="文本框 74">
              <a:extLst>
                <a:ext uri="{FF2B5EF4-FFF2-40B4-BE49-F238E27FC236}">
                  <a16:creationId xmlns:a16="http://schemas.microsoft.com/office/drawing/2014/main" id="{D1943F52-B467-4BAD-B8E8-925D440A557E}"/>
                </a:ext>
              </a:extLst>
            </p:cNvPr>
            <p:cNvSpPr txBox="1"/>
            <p:nvPr/>
          </p:nvSpPr>
          <p:spPr>
            <a:xfrm>
              <a:off x="3022994" y="2135777"/>
              <a:ext cx="1821036"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PART 03</a:t>
              </a:r>
              <a:endParaRPr lang="zh-CN" altLang="en-US" sz="2000" spc="300" dirty="0">
                <a:latin typeface="黑体" panose="02010609060101010101" pitchFamily="49" charset="-122"/>
                <a:ea typeface="黑体" panose="02010609060101010101" pitchFamily="49" charset="-122"/>
              </a:endParaRPr>
            </a:p>
          </p:txBody>
        </p:sp>
      </p:grpSp>
      <p:grpSp>
        <p:nvGrpSpPr>
          <p:cNvPr id="79" name="组合 78">
            <a:extLst>
              <a:ext uri="{FF2B5EF4-FFF2-40B4-BE49-F238E27FC236}">
                <a16:creationId xmlns:a16="http://schemas.microsoft.com/office/drawing/2014/main" id="{ACCC5C80-CDD3-4209-8CFE-8DB5696E5CDC}"/>
              </a:ext>
            </a:extLst>
          </p:cNvPr>
          <p:cNvGrpSpPr/>
          <p:nvPr/>
        </p:nvGrpSpPr>
        <p:grpSpPr>
          <a:xfrm>
            <a:off x="7006160" y="4561774"/>
            <a:ext cx="2967480" cy="1029244"/>
            <a:chOff x="2511408" y="2135777"/>
            <a:chExt cx="2967480" cy="1029244"/>
          </a:xfrm>
        </p:grpSpPr>
        <p:grpSp>
          <p:nvGrpSpPr>
            <p:cNvPr id="80" name="组合 79">
              <a:extLst>
                <a:ext uri="{FF2B5EF4-FFF2-40B4-BE49-F238E27FC236}">
                  <a16:creationId xmlns:a16="http://schemas.microsoft.com/office/drawing/2014/main" id="{72889693-FC71-4571-A173-3C6E98E9D848}"/>
                </a:ext>
              </a:extLst>
            </p:cNvPr>
            <p:cNvGrpSpPr/>
            <p:nvPr/>
          </p:nvGrpSpPr>
          <p:grpSpPr>
            <a:xfrm>
              <a:off x="2511408" y="2554950"/>
              <a:ext cx="2967480" cy="610071"/>
              <a:chOff x="2511408" y="2554950"/>
              <a:chExt cx="2967480" cy="610071"/>
            </a:xfrm>
          </p:grpSpPr>
          <p:sp>
            <p:nvSpPr>
              <p:cNvPr id="82" name="文本框 81">
                <a:extLst>
                  <a:ext uri="{FF2B5EF4-FFF2-40B4-BE49-F238E27FC236}">
                    <a16:creationId xmlns:a16="http://schemas.microsoft.com/office/drawing/2014/main" id="{0C0F0F40-031F-4267-B437-F5CA0AB7EE14}"/>
                  </a:ext>
                </a:extLst>
              </p:cNvPr>
              <p:cNvSpPr txBox="1"/>
              <p:nvPr/>
            </p:nvSpPr>
            <p:spPr>
              <a:xfrm>
                <a:off x="2511409" y="2592658"/>
                <a:ext cx="2967479" cy="523220"/>
              </a:xfrm>
              <a:prstGeom prst="rect">
                <a:avLst/>
              </a:prstGeom>
              <a:noFill/>
            </p:spPr>
            <p:txBody>
              <a:bodyPr wrap="none" rtlCol="0">
                <a:spAutoFit/>
              </a:bodyPr>
              <a:lstStyle/>
              <a:p>
                <a:r>
                  <a:rPr lang="zh-CN" altLang="en-US" sz="2800" spc="300" dirty="0">
                    <a:latin typeface="黑体" panose="02010609060101010101" pitchFamily="49" charset="-122"/>
                    <a:ea typeface="黑体" panose="02010609060101010101" pitchFamily="49" charset="-122"/>
                  </a:rPr>
                  <a:t>总结分析及展望</a:t>
                </a:r>
              </a:p>
            </p:txBody>
          </p:sp>
          <p:cxnSp>
            <p:nvCxnSpPr>
              <p:cNvPr id="83" name="直接连接符 82">
                <a:extLst>
                  <a:ext uri="{FF2B5EF4-FFF2-40B4-BE49-F238E27FC236}">
                    <a16:creationId xmlns:a16="http://schemas.microsoft.com/office/drawing/2014/main" id="{ED14B0C6-3BFA-42F8-8201-F782B9F2C3D6}"/>
                  </a:ext>
                </a:extLst>
              </p:cNvPr>
              <p:cNvCxnSpPr>
                <a:cxnSpLocks/>
              </p:cNvCxnSpPr>
              <p:nvPr/>
            </p:nvCxnSpPr>
            <p:spPr>
              <a:xfrm>
                <a:off x="2511408" y="2554950"/>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7F858D6D-7E5F-4F59-A6BB-E1E952981D5C}"/>
                  </a:ext>
                </a:extLst>
              </p:cNvPr>
              <p:cNvCxnSpPr>
                <a:cxnSpLocks/>
              </p:cNvCxnSpPr>
              <p:nvPr/>
            </p:nvCxnSpPr>
            <p:spPr>
              <a:xfrm>
                <a:off x="2511409" y="3165021"/>
                <a:ext cx="2844209"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1" name="文本框 80">
              <a:extLst>
                <a:ext uri="{FF2B5EF4-FFF2-40B4-BE49-F238E27FC236}">
                  <a16:creationId xmlns:a16="http://schemas.microsoft.com/office/drawing/2014/main" id="{7F559938-6A0B-4A83-B401-BD8DE0439F60}"/>
                </a:ext>
              </a:extLst>
            </p:cNvPr>
            <p:cNvSpPr txBox="1"/>
            <p:nvPr/>
          </p:nvSpPr>
          <p:spPr>
            <a:xfrm>
              <a:off x="3022994" y="2135777"/>
              <a:ext cx="1821036"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PART 04</a:t>
              </a:r>
              <a:endParaRPr lang="zh-CN" altLang="en-US" sz="2000" spc="3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12127104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par>
                          <p:cTn id="10" fill="hold">
                            <p:stCondLst>
                              <p:cond delay="500"/>
                            </p:stCondLst>
                            <p:childTnLst>
                              <p:par>
                                <p:cTn id="11" presetID="30" presetClass="entr" presetSubtype="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800" decel="100000"/>
                                        <p:tgtEl>
                                          <p:spTgt spid="52"/>
                                        </p:tgtEl>
                                      </p:cBhvr>
                                    </p:animEffect>
                                    <p:anim calcmode="lin" valueType="num">
                                      <p:cBhvr>
                                        <p:cTn id="14" dur="800" decel="100000" fill="hold"/>
                                        <p:tgtEl>
                                          <p:spTgt spid="52"/>
                                        </p:tgtEl>
                                        <p:attrNameLst>
                                          <p:attrName>style.rotation</p:attrName>
                                        </p:attrNameLst>
                                      </p:cBhvr>
                                      <p:tavLst>
                                        <p:tav tm="0">
                                          <p:val>
                                            <p:fltVal val="-90"/>
                                          </p:val>
                                        </p:tav>
                                        <p:tav tm="100000">
                                          <p:val>
                                            <p:fltVal val="0"/>
                                          </p:val>
                                        </p:tav>
                                      </p:tavLst>
                                    </p:anim>
                                    <p:anim calcmode="lin" valueType="num">
                                      <p:cBhvr>
                                        <p:cTn id="15" dur="800" decel="100000" fill="hold"/>
                                        <p:tgtEl>
                                          <p:spTgt spid="52"/>
                                        </p:tgtEl>
                                        <p:attrNameLst>
                                          <p:attrName>ppt_x</p:attrName>
                                        </p:attrNameLst>
                                      </p:cBhvr>
                                      <p:tavLst>
                                        <p:tav tm="0">
                                          <p:val>
                                            <p:strVal val="#ppt_x+0.4"/>
                                          </p:val>
                                        </p:tav>
                                        <p:tav tm="100000">
                                          <p:val>
                                            <p:strVal val="#ppt_x-0.05"/>
                                          </p:val>
                                        </p:tav>
                                      </p:tavLst>
                                    </p:anim>
                                    <p:anim calcmode="lin" valueType="num">
                                      <p:cBhvr>
                                        <p:cTn id="16" dur="800" decel="100000" fill="hold"/>
                                        <p:tgtEl>
                                          <p:spTgt spid="52"/>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2"/>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2"/>
                                        </p:tgtEl>
                                        <p:attrNameLst>
                                          <p:attrName>ppt_y</p:attrName>
                                        </p:attrNameLst>
                                      </p:cBhvr>
                                      <p:tavLst>
                                        <p:tav tm="0">
                                          <p:val>
                                            <p:strVal val="#ppt_y+0.1"/>
                                          </p:val>
                                        </p:tav>
                                        <p:tav tm="100000">
                                          <p:val>
                                            <p:strVal val="#ppt_y"/>
                                          </p:val>
                                        </p:tav>
                                      </p:tavLst>
                                    </p:anim>
                                  </p:childTnLst>
                                </p:cTn>
                              </p:par>
                              <p:par>
                                <p:cTn id="19" presetID="3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800" decel="100000"/>
                                        <p:tgtEl>
                                          <p:spTgt spid="58"/>
                                        </p:tgtEl>
                                      </p:cBhvr>
                                    </p:animEffect>
                                    <p:anim calcmode="lin" valueType="num">
                                      <p:cBhvr>
                                        <p:cTn id="22" dur="800" decel="100000" fill="hold"/>
                                        <p:tgtEl>
                                          <p:spTgt spid="58"/>
                                        </p:tgtEl>
                                        <p:attrNameLst>
                                          <p:attrName>style.rotation</p:attrName>
                                        </p:attrNameLst>
                                      </p:cBhvr>
                                      <p:tavLst>
                                        <p:tav tm="0">
                                          <p:val>
                                            <p:fltVal val="-90"/>
                                          </p:val>
                                        </p:tav>
                                        <p:tav tm="100000">
                                          <p:val>
                                            <p:fltVal val="0"/>
                                          </p:val>
                                        </p:tav>
                                      </p:tavLst>
                                    </p:anim>
                                    <p:anim calcmode="lin" valueType="num">
                                      <p:cBhvr>
                                        <p:cTn id="23" dur="800" decel="100000" fill="hold"/>
                                        <p:tgtEl>
                                          <p:spTgt spid="58"/>
                                        </p:tgtEl>
                                        <p:attrNameLst>
                                          <p:attrName>ppt_x</p:attrName>
                                        </p:attrNameLst>
                                      </p:cBhvr>
                                      <p:tavLst>
                                        <p:tav tm="0">
                                          <p:val>
                                            <p:strVal val="#ppt_x+0.4"/>
                                          </p:val>
                                        </p:tav>
                                        <p:tav tm="100000">
                                          <p:val>
                                            <p:strVal val="#ppt_x-0.05"/>
                                          </p:val>
                                        </p:tav>
                                      </p:tavLst>
                                    </p:anim>
                                    <p:anim calcmode="lin" valueType="num">
                                      <p:cBhvr>
                                        <p:cTn id="24" dur="800" decel="100000" fill="hold"/>
                                        <p:tgtEl>
                                          <p:spTgt spid="58"/>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58"/>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58"/>
                                        </p:tgtEl>
                                        <p:attrNameLst>
                                          <p:attrName>ppt_y</p:attrName>
                                        </p:attrNameLst>
                                      </p:cBhvr>
                                      <p:tavLst>
                                        <p:tav tm="0">
                                          <p:val>
                                            <p:strVal val="#ppt_y+0.1"/>
                                          </p:val>
                                        </p:tav>
                                        <p:tav tm="100000">
                                          <p:val>
                                            <p:strVal val="#ppt_y"/>
                                          </p:val>
                                        </p:tav>
                                      </p:tavLst>
                                    </p:anim>
                                  </p:childTnLst>
                                </p:cTn>
                              </p:par>
                              <p:par>
                                <p:cTn id="27" presetID="3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800" decel="100000"/>
                                        <p:tgtEl>
                                          <p:spTgt spid="73"/>
                                        </p:tgtEl>
                                      </p:cBhvr>
                                    </p:animEffect>
                                    <p:anim calcmode="lin" valueType="num">
                                      <p:cBhvr>
                                        <p:cTn id="30" dur="800" decel="100000" fill="hold"/>
                                        <p:tgtEl>
                                          <p:spTgt spid="73"/>
                                        </p:tgtEl>
                                        <p:attrNameLst>
                                          <p:attrName>style.rotation</p:attrName>
                                        </p:attrNameLst>
                                      </p:cBhvr>
                                      <p:tavLst>
                                        <p:tav tm="0">
                                          <p:val>
                                            <p:fltVal val="-90"/>
                                          </p:val>
                                        </p:tav>
                                        <p:tav tm="100000">
                                          <p:val>
                                            <p:fltVal val="0"/>
                                          </p:val>
                                        </p:tav>
                                      </p:tavLst>
                                    </p:anim>
                                    <p:anim calcmode="lin" valueType="num">
                                      <p:cBhvr>
                                        <p:cTn id="31" dur="800" decel="100000" fill="hold"/>
                                        <p:tgtEl>
                                          <p:spTgt spid="73"/>
                                        </p:tgtEl>
                                        <p:attrNameLst>
                                          <p:attrName>ppt_x</p:attrName>
                                        </p:attrNameLst>
                                      </p:cBhvr>
                                      <p:tavLst>
                                        <p:tav tm="0">
                                          <p:val>
                                            <p:strVal val="#ppt_x+0.4"/>
                                          </p:val>
                                        </p:tav>
                                        <p:tav tm="100000">
                                          <p:val>
                                            <p:strVal val="#ppt_x-0.05"/>
                                          </p:val>
                                        </p:tav>
                                      </p:tavLst>
                                    </p:anim>
                                    <p:anim calcmode="lin" valueType="num">
                                      <p:cBhvr>
                                        <p:cTn id="32" dur="800" decel="100000" fill="hold"/>
                                        <p:tgtEl>
                                          <p:spTgt spid="73"/>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73"/>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73"/>
                                        </p:tgtEl>
                                        <p:attrNameLst>
                                          <p:attrName>ppt_y</p:attrName>
                                        </p:attrNameLst>
                                      </p:cBhvr>
                                      <p:tavLst>
                                        <p:tav tm="0">
                                          <p:val>
                                            <p:strVal val="#ppt_y+0.1"/>
                                          </p:val>
                                        </p:tav>
                                        <p:tav tm="100000">
                                          <p:val>
                                            <p:strVal val="#ppt_y"/>
                                          </p:val>
                                        </p:tav>
                                      </p:tavLst>
                                    </p:anim>
                                  </p:childTnLst>
                                </p:cTn>
                              </p:par>
                              <p:par>
                                <p:cTn id="35" presetID="30"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800" decel="100000"/>
                                        <p:tgtEl>
                                          <p:spTgt spid="79"/>
                                        </p:tgtEl>
                                      </p:cBhvr>
                                    </p:animEffect>
                                    <p:anim calcmode="lin" valueType="num">
                                      <p:cBhvr>
                                        <p:cTn id="38" dur="800" decel="100000" fill="hold"/>
                                        <p:tgtEl>
                                          <p:spTgt spid="79"/>
                                        </p:tgtEl>
                                        <p:attrNameLst>
                                          <p:attrName>style.rotation</p:attrName>
                                        </p:attrNameLst>
                                      </p:cBhvr>
                                      <p:tavLst>
                                        <p:tav tm="0">
                                          <p:val>
                                            <p:fltVal val="-90"/>
                                          </p:val>
                                        </p:tav>
                                        <p:tav tm="100000">
                                          <p:val>
                                            <p:fltVal val="0"/>
                                          </p:val>
                                        </p:tav>
                                      </p:tavLst>
                                    </p:anim>
                                    <p:anim calcmode="lin" valueType="num">
                                      <p:cBhvr>
                                        <p:cTn id="39" dur="800" decel="100000" fill="hold"/>
                                        <p:tgtEl>
                                          <p:spTgt spid="79"/>
                                        </p:tgtEl>
                                        <p:attrNameLst>
                                          <p:attrName>ppt_x</p:attrName>
                                        </p:attrNameLst>
                                      </p:cBhvr>
                                      <p:tavLst>
                                        <p:tav tm="0">
                                          <p:val>
                                            <p:strVal val="#ppt_x+0.4"/>
                                          </p:val>
                                        </p:tav>
                                        <p:tav tm="100000">
                                          <p:val>
                                            <p:strVal val="#ppt_x-0.05"/>
                                          </p:val>
                                        </p:tav>
                                      </p:tavLst>
                                    </p:anim>
                                    <p:anim calcmode="lin" valueType="num">
                                      <p:cBhvr>
                                        <p:cTn id="40" dur="800" decel="100000" fill="hold"/>
                                        <p:tgtEl>
                                          <p:spTgt spid="79"/>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79"/>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7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6">
            <a:extLst>
              <a:ext uri="{FF2B5EF4-FFF2-40B4-BE49-F238E27FC236}">
                <a16:creationId xmlns:a16="http://schemas.microsoft.com/office/drawing/2014/main" id="{A7EDB129-5376-4A28-8CB2-88E3CF3FFA26}"/>
              </a:ext>
            </a:extLst>
          </p:cNvPr>
          <p:cNvSpPr/>
          <p:nvPr/>
        </p:nvSpPr>
        <p:spPr>
          <a:xfrm>
            <a:off x="0" y="1915957"/>
            <a:ext cx="12192000" cy="2490788"/>
          </a:xfrm>
          <a:prstGeom prst="rect">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endParaRPr lang="zh-CN" altLang="zh-CN">
              <a:solidFill>
                <a:srgbClr val="FFFFFF"/>
              </a:solidFill>
            </a:endParaRPr>
          </a:p>
        </p:txBody>
      </p:sp>
      <p:grpSp>
        <p:nvGrpSpPr>
          <p:cNvPr id="33" name="Group 7">
            <a:extLst>
              <a:ext uri="{FF2B5EF4-FFF2-40B4-BE49-F238E27FC236}">
                <a16:creationId xmlns:a16="http://schemas.microsoft.com/office/drawing/2014/main" id="{A6E945FE-10D1-4D18-A383-88F90419415A}"/>
              </a:ext>
            </a:extLst>
          </p:cNvPr>
          <p:cNvGrpSpPr/>
          <p:nvPr/>
        </p:nvGrpSpPr>
        <p:grpSpPr bwMode="auto">
          <a:xfrm>
            <a:off x="2041942" y="1880238"/>
            <a:ext cx="5016104" cy="3267075"/>
            <a:chOff x="2003612" y="1089213"/>
            <a:chExt cx="8001000" cy="5768788"/>
          </a:xfrm>
        </p:grpSpPr>
        <p:pic>
          <p:nvPicPr>
            <p:cNvPr id="34" name="Picture 8">
              <a:extLst>
                <a:ext uri="{FF2B5EF4-FFF2-40B4-BE49-F238E27FC236}">
                  <a16:creationId xmlns:a16="http://schemas.microsoft.com/office/drawing/2014/main" id="{3C9B75CA-EF69-4C30-A677-DB1ECB3C8A8F}"/>
                </a:ext>
              </a:extLst>
            </p:cNvPr>
            <p:cNvPicPr>
              <a:picLocks noChangeAspect="1"/>
            </p:cNvPicPr>
            <p:nvPr/>
          </p:nvPicPr>
          <p:blipFill>
            <a:blip r:embed="rId3" cstate="print">
              <a:extLst>
                <a:ext uri="{28A0092B-C50C-407E-A947-70E740481C1C}">
                  <a14:useLocalDpi xmlns:a14="http://schemas.microsoft.com/office/drawing/2010/main" val="0"/>
                </a:ext>
              </a:extLst>
            </a:blip>
            <a:srcRect l="9486" t="6898" r="10791" b="8984"/>
            <a:stretch>
              <a:fillRect/>
            </a:stretch>
          </p:blipFill>
          <p:spPr bwMode="auto">
            <a:xfrm>
              <a:off x="2003612" y="1089213"/>
              <a:ext cx="8001000" cy="57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9">
              <a:extLst>
                <a:ext uri="{FF2B5EF4-FFF2-40B4-BE49-F238E27FC236}">
                  <a16:creationId xmlns:a16="http://schemas.microsoft.com/office/drawing/2014/main" id="{7349C0E2-62D0-4A26-A223-4F81F78079FF}"/>
                </a:ext>
              </a:extLst>
            </p:cNvPr>
            <p:cNvSpPr/>
            <p:nvPr/>
          </p:nvSpPr>
          <p:spPr>
            <a:xfrm>
              <a:off x="3483028" y="2031056"/>
              <a:ext cx="5148519" cy="3805214"/>
            </a:xfrm>
            <a:prstGeom prst="rect">
              <a:avLst/>
            </a:prstGeom>
            <a:blipFill dpi="0" rotWithShape="1">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nvGrpSpPr>
          <p:cNvPr id="36" name="Group 12">
            <a:extLst>
              <a:ext uri="{FF2B5EF4-FFF2-40B4-BE49-F238E27FC236}">
                <a16:creationId xmlns:a16="http://schemas.microsoft.com/office/drawing/2014/main" id="{3423EAE0-9D5A-4D5F-BF5F-AF540A6D8829}"/>
              </a:ext>
            </a:extLst>
          </p:cNvPr>
          <p:cNvGrpSpPr/>
          <p:nvPr/>
        </p:nvGrpSpPr>
        <p:grpSpPr bwMode="auto">
          <a:xfrm>
            <a:off x="6968750" y="2713464"/>
            <a:ext cx="530616" cy="573630"/>
            <a:chOff x="4459441" y="3503594"/>
            <a:chExt cx="707454" cy="764880"/>
          </a:xfrm>
        </p:grpSpPr>
        <p:sp>
          <p:nvSpPr>
            <p:cNvPr id="37" name="Rectangle 18">
              <a:extLst>
                <a:ext uri="{FF2B5EF4-FFF2-40B4-BE49-F238E27FC236}">
                  <a16:creationId xmlns:a16="http://schemas.microsoft.com/office/drawing/2014/main" id="{02A8425E-9EAE-4B1D-9A87-57F94799E808}"/>
                </a:ext>
              </a:extLst>
            </p:cNvPr>
            <p:cNvSpPr/>
            <p:nvPr/>
          </p:nvSpPr>
          <p:spPr>
            <a:xfrm>
              <a:off x="4459441" y="3521057"/>
              <a:ext cx="701642" cy="747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DEBCD"/>
                </a:solidFill>
                <a:latin typeface="黑体" panose="02010609060101010101" pitchFamily="49" charset="-122"/>
                <a:ea typeface="黑体" panose="02010609060101010101" pitchFamily="49" charset="-122"/>
                <a:cs typeface="Arial" panose="020B0604020202020204" pitchFamily="34" charset="0"/>
              </a:endParaRPr>
            </a:p>
          </p:txBody>
        </p:sp>
        <p:sp>
          <p:nvSpPr>
            <p:cNvPr id="38" name="Oval 19">
              <a:extLst>
                <a:ext uri="{FF2B5EF4-FFF2-40B4-BE49-F238E27FC236}">
                  <a16:creationId xmlns:a16="http://schemas.microsoft.com/office/drawing/2014/main" id="{ECEF1A03-A80C-4E4A-9CBA-1BCCF90EB3FC}"/>
                </a:ext>
              </a:extLst>
            </p:cNvPr>
            <p:cNvSpPr/>
            <p:nvPr/>
          </p:nvSpPr>
          <p:spPr>
            <a:xfrm>
              <a:off x="4464203" y="3503594"/>
              <a:ext cx="703230" cy="760453"/>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4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1</a:t>
              </a:r>
              <a:endParaRPr lang="en-US" altLang="zh-CN" sz="24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endParaRPr>
            </a:p>
          </p:txBody>
        </p:sp>
      </p:grpSp>
      <p:grpSp>
        <p:nvGrpSpPr>
          <p:cNvPr id="39" name="Group 13">
            <a:extLst>
              <a:ext uri="{FF2B5EF4-FFF2-40B4-BE49-F238E27FC236}">
                <a16:creationId xmlns:a16="http://schemas.microsoft.com/office/drawing/2014/main" id="{B6016F52-B4FB-4411-B0C3-93345D766255}"/>
              </a:ext>
            </a:extLst>
          </p:cNvPr>
          <p:cNvGrpSpPr/>
          <p:nvPr/>
        </p:nvGrpSpPr>
        <p:grpSpPr bwMode="auto">
          <a:xfrm>
            <a:off x="6968750" y="3422137"/>
            <a:ext cx="530616" cy="573630"/>
            <a:chOff x="5400121" y="3503594"/>
            <a:chExt cx="707454" cy="764880"/>
          </a:xfrm>
        </p:grpSpPr>
        <p:sp>
          <p:nvSpPr>
            <p:cNvPr id="40" name="Rectangle 16">
              <a:extLst>
                <a:ext uri="{FF2B5EF4-FFF2-40B4-BE49-F238E27FC236}">
                  <a16:creationId xmlns:a16="http://schemas.microsoft.com/office/drawing/2014/main" id="{3AE243C7-1145-4BC5-86BB-B5682E9FB6C3}"/>
                </a:ext>
              </a:extLst>
            </p:cNvPr>
            <p:cNvSpPr/>
            <p:nvPr/>
          </p:nvSpPr>
          <p:spPr>
            <a:xfrm>
              <a:off x="5400121" y="3520722"/>
              <a:ext cx="701642" cy="747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41" name="Oval 17">
              <a:extLst>
                <a:ext uri="{FF2B5EF4-FFF2-40B4-BE49-F238E27FC236}">
                  <a16:creationId xmlns:a16="http://schemas.microsoft.com/office/drawing/2014/main" id="{32082FD5-4808-4C59-8B85-0CB477E97375}"/>
                </a:ext>
              </a:extLst>
            </p:cNvPr>
            <p:cNvSpPr/>
            <p:nvPr/>
          </p:nvSpPr>
          <p:spPr>
            <a:xfrm>
              <a:off x="5404883" y="3503258"/>
              <a:ext cx="703230" cy="760454"/>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4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2</a:t>
              </a:r>
              <a:endParaRPr lang="en-US" altLang="zh-CN" sz="24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endParaRPr>
            </a:p>
          </p:txBody>
        </p:sp>
      </p:grpSp>
      <p:sp>
        <p:nvSpPr>
          <p:cNvPr id="42" name="Content Placeholder 2">
            <a:extLst>
              <a:ext uri="{FF2B5EF4-FFF2-40B4-BE49-F238E27FC236}">
                <a16:creationId xmlns:a16="http://schemas.microsoft.com/office/drawing/2014/main" id="{3F3BDCA7-B408-4B4B-ABB9-C4E0B0A14687}"/>
              </a:ext>
            </a:extLst>
          </p:cNvPr>
          <p:cNvSpPr txBox="1"/>
          <p:nvPr/>
        </p:nvSpPr>
        <p:spPr bwMode="auto">
          <a:xfrm>
            <a:off x="6923157" y="4903196"/>
            <a:ext cx="4311254" cy="716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defRPr sz="2800">
                <a:solidFill>
                  <a:schemeClr val="tx1"/>
                </a:solidFill>
                <a:latin typeface="Calibri" panose="020F0502020204030204" charset="0"/>
              </a:defRPr>
            </a:lvl1pPr>
            <a:lvl2pPr marL="742950" indent="-285750">
              <a:defRPr sz="2400">
                <a:solidFill>
                  <a:schemeClr val="tx1"/>
                </a:solidFill>
                <a:latin typeface="Calibri" panose="020F0502020204030204" charset="0"/>
              </a:defRPr>
            </a:lvl2pPr>
            <a:lvl3pPr>
              <a:defRPr sz="2000">
                <a:solidFill>
                  <a:schemeClr val="tx1"/>
                </a:solidFill>
                <a:latin typeface="Calibri" panose="020F0502020204030204" charset="0"/>
              </a:defRPr>
            </a:lvl3pPr>
            <a:lvl4pPr>
              <a:defRPr>
                <a:solidFill>
                  <a:schemeClr val="tx1"/>
                </a:solidFill>
                <a:latin typeface="Calibri" panose="020F0502020204030204" charset="0"/>
              </a:defRPr>
            </a:lvl4pPr>
            <a:lvl5pPr>
              <a:defRPr>
                <a:solidFill>
                  <a:schemeClr val="tx1"/>
                </a:solidFill>
                <a:latin typeface="Calibri" panose="020F0502020204030204" charset="0"/>
              </a:defRPr>
            </a:lvl5pPr>
            <a:lvl6pPr fontAlgn="base">
              <a:spcAft>
                <a:spcPct val="0"/>
              </a:spcAft>
              <a:defRPr>
                <a:solidFill>
                  <a:schemeClr val="tx1"/>
                </a:solidFill>
                <a:latin typeface="Calibri" panose="020F0502020204030204" charset="0"/>
              </a:defRPr>
            </a:lvl6pPr>
            <a:lvl7pPr fontAlgn="base">
              <a:spcAft>
                <a:spcPct val="0"/>
              </a:spcAft>
              <a:defRPr>
                <a:solidFill>
                  <a:schemeClr val="tx1"/>
                </a:solidFill>
                <a:latin typeface="Calibri" panose="020F0502020204030204" charset="0"/>
              </a:defRPr>
            </a:lvl7pPr>
            <a:lvl8pPr fontAlgn="base">
              <a:spcAft>
                <a:spcPct val="0"/>
              </a:spcAft>
              <a:defRPr>
                <a:solidFill>
                  <a:schemeClr val="tx1"/>
                </a:solidFill>
                <a:latin typeface="Calibri" panose="020F0502020204030204" charset="0"/>
              </a:defRPr>
            </a:lvl8pPr>
            <a:lvl9pPr fontAlgn="base">
              <a:spcAft>
                <a:spcPct val="0"/>
              </a:spcAft>
              <a:defRPr>
                <a:solidFill>
                  <a:schemeClr val="tx1"/>
                </a:solidFill>
                <a:latin typeface="Calibri" panose="020F0502020204030204" charset="0"/>
              </a:defRPr>
            </a:lvl9pPr>
          </a:lstStyle>
          <a:p>
            <a:pPr>
              <a:lnSpc>
                <a:spcPct val="150000"/>
              </a:lnSpc>
            </a:pPr>
            <a:r>
              <a:rPr lang="zh-CN" altLang="en-US" sz="1200" spc="3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单击此处添加文本单击此处添加文本单击此处添加文本单击此处添加文本单击此处添加文本单击</a:t>
            </a:r>
            <a:endParaRPr lang="en-US" altLang="zh-CN" sz="1200" spc="3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3" name="TextBox 16">
            <a:extLst>
              <a:ext uri="{FF2B5EF4-FFF2-40B4-BE49-F238E27FC236}">
                <a16:creationId xmlns:a16="http://schemas.microsoft.com/office/drawing/2014/main" id="{3DB4E0BF-FD08-4D1A-874C-A0E8016C7EF0}"/>
              </a:ext>
            </a:extLst>
          </p:cNvPr>
          <p:cNvSpPr txBox="1"/>
          <p:nvPr/>
        </p:nvSpPr>
        <p:spPr>
          <a:xfrm>
            <a:off x="7565491" y="2701171"/>
            <a:ext cx="1011815" cy="338554"/>
          </a:xfrm>
          <a:prstGeom prst="rect">
            <a:avLst/>
          </a:prstGeom>
          <a:noFill/>
        </p:spPr>
        <p:txBody>
          <a:bodyPr wrap="none" rtlCol="0">
            <a:spAutoFit/>
          </a:bodyPr>
          <a:lstStyle/>
          <a:p>
            <a:r>
              <a:rPr lang="zh-CN" altLang="en-US" sz="1600" b="1" dirty="0">
                <a:solidFill>
                  <a:schemeClr val="bg1"/>
                </a:solidFill>
                <a:latin typeface="黑体" panose="02010609060101010101" pitchFamily="49" charset="-122"/>
                <a:ea typeface="黑体" panose="02010609060101010101" pitchFamily="49" charset="-122"/>
              </a:rPr>
              <a:t>添加文本</a:t>
            </a:r>
          </a:p>
        </p:txBody>
      </p:sp>
      <p:sp>
        <p:nvSpPr>
          <p:cNvPr id="44" name="TextBox 17">
            <a:extLst>
              <a:ext uri="{FF2B5EF4-FFF2-40B4-BE49-F238E27FC236}">
                <a16:creationId xmlns:a16="http://schemas.microsoft.com/office/drawing/2014/main" id="{B1BD2055-1EE9-44EB-B358-0F355FD68416}"/>
              </a:ext>
            </a:extLst>
          </p:cNvPr>
          <p:cNvSpPr txBox="1"/>
          <p:nvPr/>
        </p:nvSpPr>
        <p:spPr>
          <a:xfrm>
            <a:off x="7565490" y="2936682"/>
            <a:ext cx="3925783" cy="326051"/>
          </a:xfrm>
          <a:prstGeom prst="rect">
            <a:avLst/>
          </a:prstGeom>
          <a:noFill/>
        </p:spPr>
        <p:txBody>
          <a:bodyPr wrap="square" rtlCol="0">
            <a:spAutoFit/>
          </a:bodyPr>
          <a:lstStyle/>
          <a:p>
            <a:pPr>
              <a:lnSpc>
                <a:spcPct val="150000"/>
              </a:lnSpc>
            </a:pPr>
            <a:r>
              <a:rPr lang="zh-CN" altLang="en-US" sz="1200" dirty="0">
                <a:solidFill>
                  <a:schemeClr val="bg1"/>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bg1"/>
              </a:solidFill>
              <a:latin typeface="黑体" panose="02010609060101010101" pitchFamily="49" charset="-122"/>
              <a:ea typeface="黑体" panose="02010609060101010101" pitchFamily="49" charset="-122"/>
            </a:endParaRPr>
          </a:p>
        </p:txBody>
      </p:sp>
      <p:sp>
        <p:nvSpPr>
          <p:cNvPr id="45" name="TextBox 18">
            <a:extLst>
              <a:ext uri="{FF2B5EF4-FFF2-40B4-BE49-F238E27FC236}">
                <a16:creationId xmlns:a16="http://schemas.microsoft.com/office/drawing/2014/main" id="{0165CD37-7F3C-4982-9C0A-BF1748187582}"/>
              </a:ext>
            </a:extLst>
          </p:cNvPr>
          <p:cNvSpPr txBox="1"/>
          <p:nvPr/>
        </p:nvSpPr>
        <p:spPr>
          <a:xfrm>
            <a:off x="7565491" y="3397682"/>
            <a:ext cx="1011815" cy="338554"/>
          </a:xfrm>
          <a:prstGeom prst="rect">
            <a:avLst/>
          </a:prstGeom>
          <a:noFill/>
        </p:spPr>
        <p:txBody>
          <a:bodyPr wrap="none" rtlCol="0">
            <a:spAutoFit/>
          </a:bodyPr>
          <a:lstStyle/>
          <a:p>
            <a:r>
              <a:rPr lang="zh-CN" altLang="en-US" sz="1600" b="1" dirty="0">
                <a:solidFill>
                  <a:schemeClr val="bg1"/>
                </a:solidFill>
                <a:latin typeface="黑体" panose="02010609060101010101" pitchFamily="49" charset="-122"/>
                <a:ea typeface="黑体" panose="02010609060101010101" pitchFamily="49" charset="-122"/>
              </a:rPr>
              <a:t>添加文本</a:t>
            </a:r>
          </a:p>
        </p:txBody>
      </p:sp>
      <p:sp>
        <p:nvSpPr>
          <p:cNvPr id="46" name="TextBox 19">
            <a:extLst>
              <a:ext uri="{FF2B5EF4-FFF2-40B4-BE49-F238E27FC236}">
                <a16:creationId xmlns:a16="http://schemas.microsoft.com/office/drawing/2014/main" id="{E9D4C293-062F-4198-83E1-89C11AC47E84}"/>
              </a:ext>
            </a:extLst>
          </p:cNvPr>
          <p:cNvSpPr txBox="1"/>
          <p:nvPr/>
        </p:nvSpPr>
        <p:spPr>
          <a:xfrm>
            <a:off x="7565491" y="3633193"/>
            <a:ext cx="3925782" cy="326051"/>
          </a:xfrm>
          <a:prstGeom prst="rect">
            <a:avLst/>
          </a:prstGeom>
          <a:noFill/>
        </p:spPr>
        <p:txBody>
          <a:bodyPr wrap="square" rtlCol="0">
            <a:spAutoFit/>
          </a:bodyPr>
          <a:lstStyle/>
          <a:p>
            <a:pPr>
              <a:lnSpc>
                <a:spcPct val="150000"/>
              </a:lnSpc>
            </a:pPr>
            <a:r>
              <a:rPr lang="zh-CN" altLang="en-US" sz="1200" dirty="0">
                <a:solidFill>
                  <a:schemeClr val="bg1"/>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bg1"/>
              </a:solidFill>
              <a:latin typeface="黑体" panose="02010609060101010101" pitchFamily="49" charset="-122"/>
              <a:ea typeface="黑体" panose="02010609060101010101" pitchFamily="49" charset="-122"/>
            </a:endParaRPr>
          </a:p>
        </p:txBody>
      </p:sp>
      <p:grpSp>
        <p:nvGrpSpPr>
          <p:cNvPr id="47" name="组合 46">
            <a:extLst>
              <a:ext uri="{FF2B5EF4-FFF2-40B4-BE49-F238E27FC236}">
                <a16:creationId xmlns:a16="http://schemas.microsoft.com/office/drawing/2014/main" id="{6B36DDA1-BC44-4C4C-A198-213F4413D430}"/>
              </a:ext>
            </a:extLst>
          </p:cNvPr>
          <p:cNvGrpSpPr/>
          <p:nvPr/>
        </p:nvGrpSpPr>
        <p:grpSpPr>
          <a:xfrm>
            <a:off x="311449" y="83314"/>
            <a:ext cx="12043368" cy="369967"/>
            <a:chOff x="311449" y="83314"/>
            <a:chExt cx="12043368" cy="369967"/>
          </a:xfrm>
        </p:grpSpPr>
        <p:sp>
          <p:nvSpPr>
            <p:cNvPr id="48" name="文本框 47">
              <a:extLst>
                <a:ext uri="{FF2B5EF4-FFF2-40B4-BE49-F238E27FC236}">
                  <a16:creationId xmlns:a16="http://schemas.microsoft.com/office/drawing/2014/main" id="{54C7DE8F-DC17-4C2C-8F4C-9363468D44A4}"/>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研究思路与方法     研究内容及成果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总结分析及展望   </a:t>
              </a:r>
            </a:p>
          </p:txBody>
        </p:sp>
        <p:sp>
          <p:nvSpPr>
            <p:cNvPr id="49" name="Freeform 876">
              <a:extLst>
                <a:ext uri="{FF2B5EF4-FFF2-40B4-BE49-F238E27FC236}">
                  <a16:creationId xmlns:a16="http://schemas.microsoft.com/office/drawing/2014/main" id="{2A2E43B0-D8AA-49B7-92E7-03D9FDD1A0AC}"/>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114719194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down)">
                                      <p:cBhvr>
                                        <p:cTn id="17" dur="500"/>
                                        <p:tgtEl>
                                          <p:spTgt spid="42"/>
                                        </p:tgtEl>
                                      </p:cBhvr>
                                    </p:animEffect>
                                  </p:childTnLst>
                                </p:cTn>
                              </p:par>
                            </p:childTnLst>
                          </p:cTn>
                        </p:par>
                        <p:par>
                          <p:cTn id="18" fill="hold">
                            <p:stCondLst>
                              <p:cond delay="2000"/>
                            </p:stCondLst>
                            <p:childTnLst>
                              <p:par>
                                <p:cTn id="19" presetID="2" presetClass="entr" presetSubtype="4"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barn(inVertical)">
                                      <p:cBhvr>
                                        <p:cTn id="30" dur="500"/>
                                        <p:tgtEl>
                                          <p:spTgt spid="4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childTnLst>
                          </p:cTn>
                        </p:par>
                        <p:par>
                          <p:cTn id="34" fill="hold">
                            <p:stCondLst>
                              <p:cond delay="3000"/>
                            </p:stCondLst>
                            <p:childTnLst>
                              <p:par>
                                <p:cTn id="35" presetID="16" presetClass="entr" presetSubtype="21"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arn(inVertical)">
                                      <p:cBhvr>
                                        <p:cTn id="37" dur="500"/>
                                        <p:tgtEl>
                                          <p:spTgt spid="4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up)">
                                      <p:cBhvr>
                                        <p:cTn id="4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2" grpId="0"/>
      <p:bldP spid="43" grpId="0"/>
      <p:bldP spid="44" grpId="0"/>
      <p:bldP spid="45" grpId="0"/>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3">
            <a:extLst>
              <a:ext uri="{FF2B5EF4-FFF2-40B4-BE49-F238E27FC236}">
                <a16:creationId xmlns:a16="http://schemas.microsoft.com/office/drawing/2014/main" id="{0B0ECE9B-7294-4F5F-8B83-29DEB14DA9B4}"/>
              </a:ext>
            </a:extLst>
          </p:cNvPr>
          <p:cNvCxnSpPr/>
          <p:nvPr/>
        </p:nvCxnSpPr>
        <p:spPr>
          <a:xfrm>
            <a:off x="1925903" y="3290726"/>
            <a:ext cx="7909561"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Oval 4">
            <a:extLst>
              <a:ext uri="{FF2B5EF4-FFF2-40B4-BE49-F238E27FC236}">
                <a16:creationId xmlns:a16="http://schemas.microsoft.com/office/drawing/2014/main" id="{944D748B-6DB1-478E-98FD-D6E20E39BCC0}"/>
              </a:ext>
            </a:extLst>
          </p:cNvPr>
          <p:cNvSpPr/>
          <p:nvPr/>
        </p:nvSpPr>
        <p:spPr>
          <a:xfrm>
            <a:off x="1803795" y="3200429"/>
            <a:ext cx="180593" cy="180593"/>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2" name="Oval 5">
            <a:extLst>
              <a:ext uri="{FF2B5EF4-FFF2-40B4-BE49-F238E27FC236}">
                <a16:creationId xmlns:a16="http://schemas.microsoft.com/office/drawing/2014/main" id="{5D442C10-A591-4269-B60E-CD3DA99BD34B}"/>
              </a:ext>
            </a:extLst>
          </p:cNvPr>
          <p:cNvSpPr/>
          <p:nvPr/>
        </p:nvSpPr>
        <p:spPr>
          <a:xfrm>
            <a:off x="9818667" y="3200429"/>
            <a:ext cx="180593" cy="180593"/>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3" name="Oval 6">
            <a:extLst>
              <a:ext uri="{FF2B5EF4-FFF2-40B4-BE49-F238E27FC236}">
                <a16:creationId xmlns:a16="http://schemas.microsoft.com/office/drawing/2014/main" id="{7845C2B9-3D7C-4887-B1AE-7C1EDB9CA91F}"/>
              </a:ext>
            </a:extLst>
          </p:cNvPr>
          <p:cNvSpPr/>
          <p:nvPr/>
        </p:nvSpPr>
        <p:spPr>
          <a:xfrm>
            <a:off x="5814940" y="3210821"/>
            <a:ext cx="180593" cy="180593"/>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4" name="Oval 7">
            <a:extLst>
              <a:ext uri="{FF2B5EF4-FFF2-40B4-BE49-F238E27FC236}">
                <a16:creationId xmlns:a16="http://schemas.microsoft.com/office/drawing/2014/main" id="{3A6EA56B-986E-4C8F-8A28-1C7F078A5EC0}"/>
              </a:ext>
            </a:extLst>
          </p:cNvPr>
          <p:cNvSpPr/>
          <p:nvPr/>
        </p:nvSpPr>
        <p:spPr>
          <a:xfrm>
            <a:off x="3140844" y="3200429"/>
            <a:ext cx="180593" cy="180593"/>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5" name="Oval 8">
            <a:extLst>
              <a:ext uri="{FF2B5EF4-FFF2-40B4-BE49-F238E27FC236}">
                <a16:creationId xmlns:a16="http://schemas.microsoft.com/office/drawing/2014/main" id="{3936A2C6-8AE4-4931-8384-5A314AA88CC9}"/>
              </a:ext>
            </a:extLst>
          </p:cNvPr>
          <p:cNvSpPr/>
          <p:nvPr/>
        </p:nvSpPr>
        <p:spPr>
          <a:xfrm>
            <a:off x="7149516" y="3210822"/>
            <a:ext cx="180593" cy="180593"/>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6" name="Oval 9">
            <a:extLst>
              <a:ext uri="{FF2B5EF4-FFF2-40B4-BE49-F238E27FC236}">
                <a16:creationId xmlns:a16="http://schemas.microsoft.com/office/drawing/2014/main" id="{8197664C-2157-40B7-91E5-D0E5D7659701}"/>
              </a:ext>
            </a:extLst>
          </p:cNvPr>
          <p:cNvSpPr/>
          <p:nvPr/>
        </p:nvSpPr>
        <p:spPr>
          <a:xfrm>
            <a:off x="4477892" y="3210821"/>
            <a:ext cx="180593" cy="180593"/>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7" name="Oval 10">
            <a:extLst>
              <a:ext uri="{FF2B5EF4-FFF2-40B4-BE49-F238E27FC236}">
                <a16:creationId xmlns:a16="http://schemas.microsoft.com/office/drawing/2014/main" id="{7C82C1BA-D8BD-43A5-A16F-69DFC3F88964}"/>
              </a:ext>
            </a:extLst>
          </p:cNvPr>
          <p:cNvSpPr/>
          <p:nvPr/>
        </p:nvSpPr>
        <p:spPr>
          <a:xfrm>
            <a:off x="8484091" y="3210821"/>
            <a:ext cx="180593" cy="180593"/>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8" name="Rectangle 11">
            <a:extLst>
              <a:ext uri="{FF2B5EF4-FFF2-40B4-BE49-F238E27FC236}">
                <a16:creationId xmlns:a16="http://schemas.microsoft.com/office/drawing/2014/main" id="{C9525E4D-19A9-4F57-9A3B-27409BEF3DA3}"/>
              </a:ext>
            </a:extLst>
          </p:cNvPr>
          <p:cNvSpPr/>
          <p:nvPr/>
        </p:nvSpPr>
        <p:spPr>
          <a:xfrm>
            <a:off x="1803796" y="2781571"/>
            <a:ext cx="2854688" cy="187037"/>
          </a:xfrm>
          <a:prstGeom prst="rect">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endParaRPr>
          </a:p>
        </p:txBody>
      </p:sp>
      <p:sp>
        <p:nvSpPr>
          <p:cNvPr id="39" name="Rectangle 12">
            <a:extLst>
              <a:ext uri="{FF2B5EF4-FFF2-40B4-BE49-F238E27FC236}">
                <a16:creationId xmlns:a16="http://schemas.microsoft.com/office/drawing/2014/main" id="{8C28F93F-9D11-40F0-80D4-DD8A3EEAEF78}"/>
              </a:ext>
            </a:extLst>
          </p:cNvPr>
          <p:cNvSpPr/>
          <p:nvPr/>
        </p:nvSpPr>
        <p:spPr>
          <a:xfrm>
            <a:off x="3231140" y="2365935"/>
            <a:ext cx="2764394" cy="1863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endParaRPr>
          </a:p>
        </p:txBody>
      </p:sp>
      <p:sp>
        <p:nvSpPr>
          <p:cNvPr id="40" name="Rectangle 13">
            <a:extLst>
              <a:ext uri="{FF2B5EF4-FFF2-40B4-BE49-F238E27FC236}">
                <a16:creationId xmlns:a16="http://schemas.microsoft.com/office/drawing/2014/main" id="{AB3FF603-FC7B-4CC4-9BD7-FD823B505D21}"/>
              </a:ext>
            </a:extLst>
          </p:cNvPr>
          <p:cNvSpPr/>
          <p:nvPr/>
        </p:nvSpPr>
        <p:spPr>
          <a:xfrm>
            <a:off x="5814940" y="1956729"/>
            <a:ext cx="2849744" cy="186300"/>
          </a:xfrm>
          <a:prstGeom prst="rect">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endParaRPr>
          </a:p>
        </p:txBody>
      </p:sp>
      <p:sp>
        <p:nvSpPr>
          <p:cNvPr id="41" name="Rectangle 14">
            <a:extLst>
              <a:ext uri="{FF2B5EF4-FFF2-40B4-BE49-F238E27FC236}">
                <a16:creationId xmlns:a16="http://schemas.microsoft.com/office/drawing/2014/main" id="{33233DB6-74CB-4D5B-97E1-5056034CF567}"/>
              </a:ext>
            </a:extLst>
          </p:cNvPr>
          <p:cNvSpPr/>
          <p:nvPr/>
        </p:nvSpPr>
        <p:spPr>
          <a:xfrm>
            <a:off x="7234865" y="1559650"/>
            <a:ext cx="2764394" cy="1863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65000"/>
                  <a:lumOff val="35000"/>
                </a:schemeClr>
              </a:solidFill>
            </a:endParaRPr>
          </a:p>
        </p:txBody>
      </p:sp>
      <p:sp>
        <p:nvSpPr>
          <p:cNvPr id="42" name="Oval 15">
            <a:extLst>
              <a:ext uri="{FF2B5EF4-FFF2-40B4-BE49-F238E27FC236}">
                <a16:creationId xmlns:a16="http://schemas.microsoft.com/office/drawing/2014/main" id="{F07A1AE6-2A67-4B63-A7E6-30000F239BB4}"/>
              </a:ext>
            </a:extLst>
          </p:cNvPr>
          <p:cNvSpPr/>
          <p:nvPr/>
        </p:nvSpPr>
        <p:spPr>
          <a:xfrm>
            <a:off x="1934037" y="4097012"/>
            <a:ext cx="515252" cy="515252"/>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3" name="Oval 16">
            <a:extLst>
              <a:ext uri="{FF2B5EF4-FFF2-40B4-BE49-F238E27FC236}">
                <a16:creationId xmlns:a16="http://schemas.microsoft.com/office/drawing/2014/main" id="{7EAE97A2-B050-4875-A801-E36C4837A5BC}"/>
              </a:ext>
            </a:extLst>
          </p:cNvPr>
          <p:cNvSpPr/>
          <p:nvPr/>
        </p:nvSpPr>
        <p:spPr>
          <a:xfrm>
            <a:off x="4071570" y="4097012"/>
            <a:ext cx="515252" cy="5152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4" name="Oval 17">
            <a:extLst>
              <a:ext uri="{FF2B5EF4-FFF2-40B4-BE49-F238E27FC236}">
                <a16:creationId xmlns:a16="http://schemas.microsoft.com/office/drawing/2014/main" id="{DF8975CC-D322-45E5-BB93-A02C8BF9C726}"/>
              </a:ext>
            </a:extLst>
          </p:cNvPr>
          <p:cNvSpPr/>
          <p:nvPr/>
        </p:nvSpPr>
        <p:spPr>
          <a:xfrm>
            <a:off x="6209102" y="4097012"/>
            <a:ext cx="515252" cy="515252"/>
          </a:xfrm>
          <a:prstGeom prst="ellipse">
            <a:avLst/>
          </a:prstGeom>
          <a:solidFill>
            <a:srgbClr val="0F2A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5" name="Oval 18">
            <a:extLst>
              <a:ext uri="{FF2B5EF4-FFF2-40B4-BE49-F238E27FC236}">
                <a16:creationId xmlns:a16="http://schemas.microsoft.com/office/drawing/2014/main" id="{066E1069-5509-40DA-8A58-90AEC6C2D45A}"/>
              </a:ext>
            </a:extLst>
          </p:cNvPr>
          <p:cNvSpPr/>
          <p:nvPr/>
        </p:nvSpPr>
        <p:spPr>
          <a:xfrm>
            <a:off x="8279116" y="4097011"/>
            <a:ext cx="515252" cy="51525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6" name="TextBox 60">
            <a:extLst>
              <a:ext uri="{FF2B5EF4-FFF2-40B4-BE49-F238E27FC236}">
                <a16:creationId xmlns:a16="http://schemas.microsoft.com/office/drawing/2014/main" id="{878D61FA-6E93-42EE-87CF-1950E21EDBCD}"/>
              </a:ext>
            </a:extLst>
          </p:cNvPr>
          <p:cNvSpPr txBox="1"/>
          <p:nvPr/>
        </p:nvSpPr>
        <p:spPr>
          <a:xfrm>
            <a:off x="2414516" y="4364193"/>
            <a:ext cx="1215717" cy="284693"/>
          </a:xfrm>
          <a:prstGeom prst="rect">
            <a:avLst/>
          </a:prstGeom>
          <a:noFill/>
        </p:spPr>
        <p:txBody>
          <a:bodyPr wrap="none" lIns="68580" tIns="34290" rIns="68580" bIns="34290" rtlCol="0">
            <a:spAutoFit/>
          </a:bodyPr>
          <a:lstStyle/>
          <a:p>
            <a:r>
              <a:rPr lang="zh-CN" altLang="en-US" sz="1400" b="1" dirty="0">
                <a:solidFill>
                  <a:schemeClr val="tx1">
                    <a:lumMod val="75000"/>
                    <a:lumOff val="25000"/>
                  </a:schemeClr>
                </a:solidFill>
                <a:latin typeface="黑体" panose="02010609060101010101" pitchFamily="49" charset="-122"/>
                <a:ea typeface="黑体" panose="02010609060101010101" pitchFamily="49" charset="-122"/>
              </a:rPr>
              <a:t>点击添加文本</a:t>
            </a:r>
          </a:p>
        </p:txBody>
      </p:sp>
      <p:sp>
        <p:nvSpPr>
          <p:cNvPr id="47" name="Rectangle 20">
            <a:extLst>
              <a:ext uri="{FF2B5EF4-FFF2-40B4-BE49-F238E27FC236}">
                <a16:creationId xmlns:a16="http://schemas.microsoft.com/office/drawing/2014/main" id="{37653094-8F1F-47DA-896F-F4C3BCB4C46F}"/>
              </a:ext>
            </a:extLst>
          </p:cNvPr>
          <p:cNvSpPr/>
          <p:nvPr/>
        </p:nvSpPr>
        <p:spPr>
          <a:xfrm>
            <a:off x="8721608" y="4661592"/>
            <a:ext cx="1664834" cy="856966"/>
          </a:xfrm>
          <a:prstGeom prst="rect">
            <a:avLst/>
          </a:prstGeom>
        </p:spPr>
        <p:txBody>
          <a:bodyPr wrap="square" lIns="68580" tIns="34290" rIns="68580" bIns="3429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8" name="TextBox 62">
            <a:extLst>
              <a:ext uri="{FF2B5EF4-FFF2-40B4-BE49-F238E27FC236}">
                <a16:creationId xmlns:a16="http://schemas.microsoft.com/office/drawing/2014/main" id="{DC3F6ABF-A648-425D-A8C0-4AA4D61A0C99}"/>
              </a:ext>
            </a:extLst>
          </p:cNvPr>
          <p:cNvSpPr txBox="1"/>
          <p:nvPr/>
        </p:nvSpPr>
        <p:spPr>
          <a:xfrm>
            <a:off x="4552048" y="4364193"/>
            <a:ext cx="1215717" cy="284693"/>
          </a:xfrm>
          <a:prstGeom prst="rect">
            <a:avLst/>
          </a:prstGeom>
          <a:noFill/>
        </p:spPr>
        <p:txBody>
          <a:bodyPr wrap="none" lIns="68580" tIns="34290" rIns="68580" bIns="34290" rtlCol="0">
            <a:spAutoFit/>
          </a:bodyPr>
          <a:lstStyle/>
          <a:p>
            <a:r>
              <a:rPr lang="zh-CN" altLang="en-US" sz="1400" b="1" dirty="0">
                <a:solidFill>
                  <a:schemeClr val="tx1">
                    <a:lumMod val="75000"/>
                    <a:lumOff val="25000"/>
                  </a:schemeClr>
                </a:solidFill>
                <a:latin typeface="黑体" panose="02010609060101010101" pitchFamily="49" charset="-122"/>
                <a:ea typeface="黑体" panose="02010609060101010101" pitchFamily="49" charset="-122"/>
              </a:rPr>
              <a:t>点击添加文本</a:t>
            </a:r>
          </a:p>
        </p:txBody>
      </p:sp>
      <p:sp>
        <p:nvSpPr>
          <p:cNvPr id="49" name="TextBox 63">
            <a:extLst>
              <a:ext uri="{FF2B5EF4-FFF2-40B4-BE49-F238E27FC236}">
                <a16:creationId xmlns:a16="http://schemas.microsoft.com/office/drawing/2014/main" id="{67F06DEA-D1CE-4CAE-9B2F-1D5C6A6D5757}"/>
              </a:ext>
            </a:extLst>
          </p:cNvPr>
          <p:cNvSpPr txBox="1"/>
          <p:nvPr/>
        </p:nvSpPr>
        <p:spPr>
          <a:xfrm>
            <a:off x="6651595" y="4364193"/>
            <a:ext cx="1215717" cy="284693"/>
          </a:xfrm>
          <a:prstGeom prst="rect">
            <a:avLst/>
          </a:prstGeom>
          <a:noFill/>
        </p:spPr>
        <p:txBody>
          <a:bodyPr wrap="none" lIns="68580" tIns="34290" rIns="68580" bIns="34290" rtlCol="0">
            <a:spAutoFit/>
          </a:bodyPr>
          <a:lstStyle/>
          <a:p>
            <a:r>
              <a:rPr lang="zh-CN" altLang="en-US" sz="1400" b="1" dirty="0">
                <a:solidFill>
                  <a:schemeClr val="tx1">
                    <a:lumMod val="75000"/>
                    <a:lumOff val="25000"/>
                  </a:schemeClr>
                </a:solidFill>
                <a:latin typeface="黑体" panose="02010609060101010101" pitchFamily="49" charset="-122"/>
                <a:ea typeface="黑体" panose="02010609060101010101" pitchFamily="49" charset="-122"/>
              </a:rPr>
              <a:t>点击添加文本</a:t>
            </a:r>
          </a:p>
        </p:txBody>
      </p:sp>
      <p:sp>
        <p:nvSpPr>
          <p:cNvPr id="50" name="TextBox 64">
            <a:extLst>
              <a:ext uri="{FF2B5EF4-FFF2-40B4-BE49-F238E27FC236}">
                <a16:creationId xmlns:a16="http://schemas.microsoft.com/office/drawing/2014/main" id="{17A54509-00BB-4729-8833-7A24073E5F1F}"/>
              </a:ext>
            </a:extLst>
          </p:cNvPr>
          <p:cNvSpPr txBox="1"/>
          <p:nvPr/>
        </p:nvSpPr>
        <p:spPr>
          <a:xfrm>
            <a:off x="8722202" y="4363009"/>
            <a:ext cx="1215717" cy="284693"/>
          </a:xfrm>
          <a:prstGeom prst="rect">
            <a:avLst/>
          </a:prstGeom>
          <a:noFill/>
        </p:spPr>
        <p:txBody>
          <a:bodyPr wrap="none" lIns="68580" tIns="34290" rIns="68580" bIns="34290" rtlCol="0">
            <a:spAutoFit/>
          </a:bodyPr>
          <a:lstStyle/>
          <a:p>
            <a:r>
              <a:rPr lang="zh-CN" altLang="en-US" sz="1400" b="1" dirty="0">
                <a:solidFill>
                  <a:schemeClr val="tx1">
                    <a:lumMod val="75000"/>
                    <a:lumOff val="25000"/>
                  </a:schemeClr>
                </a:solidFill>
                <a:latin typeface="黑体" panose="02010609060101010101" pitchFamily="49" charset="-122"/>
                <a:ea typeface="黑体" panose="02010609060101010101" pitchFamily="49" charset="-122"/>
              </a:rPr>
              <a:t>点击添加文本</a:t>
            </a:r>
          </a:p>
        </p:txBody>
      </p:sp>
      <p:sp>
        <p:nvSpPr>
          <p:cNvPr id="51" name="Rectangle 24">
            <a:extLst>
              <a:ext uri="{FF2B5EF4-FFF2-40B4-BE49-F238E27FC236}">
                <a16:creationId xmlns:a16="http://schemas.microsoft.com/office/drawing/2014/main" id="{A2CAE99C-0248-493C-AE40-B4BDB6651B96}"/>
              </a:ext>
            </a:extLst>
          </p:cNvPr>
          <p:cNvSpPr/>
          <p:nvPr/>
        </p:nvSpPr>
        <p:spPr>
          <a:xfrm>
            <a:off x="4540061" y="4661593"/>
            <a:ext cx="1664834" cy="856966"/>
          </a:xfrm>
          <a:prstGeom prst="rect">
            <a:avLst/>
          </a:prstGeom>
        </p:spPr>
        <p:txBody>
          <a:bodyPr wrap="square" lIns="68580" tIns="34290" rIns="68580" bIns="3429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2" name="Rectangle 25">
            <a:extLst>
              <a:ext uri="{FF2B5EF4-FFF2-40B4-BE49-F238E27FC236}">
                <a16:creationId xmlns:a16="http://schemas.microsoft.com/office/drawing/2014/main" id="{6FE2A316-0B82-4E7A-B2BB-7807CD544749}"/>
              </a:ext>
            </a:extLst>
          </p:cNvPr>
          <p:cNvSpPr/>
          <p:nvPr/>
        </p:nvSpPr>
        <p:spPr>
          <a:xfrm>
            <a:off x="6651595" y="4661593"/>
            <a:ext cx="1664834" cy="856966"/>
          </a:xfrm>
          <a:prstGeom prst="rect">
            <a:avLst/>
          </a:prstGeom>
        </p:spPr>
        <p:txBody>
          <a:bodyPr wrap="square" lIns="68580" tIns="34290" rIns="68580" bIns="3429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3" name="Rectangle 26">
            <a:extLst>
              <a:ext uri="{FF2B5EF4-FFF2-40B4-BE49-F238E27FC236}">
                <a16:creationId xmlns:a16="http://schemas.microsoft.com/office/drawing/2014/main" id="{3E829913-F1C8-4D04-BB57-FDFB30FB8756}"/>
              </a:ext>
            </a:extLst>
          </p:cNvPr>
          <p:cNvSpPr/>
          <p:nvPr/>
        </p:nvSpPr>
        <p:spPr>
          <a:xfrm>
            <a:off x="2394394" y="4661592"/>
            <a:ext cx="1664834" cy="856966"/>
          </a:xfrm>
          <a:prstGeom prst="rect">
            <a:avLst/>
          </a:prstGeom>
        </p:spPr>
        <p:txBody>
          <a:bodyPr wrap="square" lIns="68580" tIns="34290" rIns="68580" bIns="3429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4" name="TextBox 68">
            <a:extLst>
              <a:ext uri="{FF2B5EF4-FFF2-40B4-BE49-F238E27FC236}">
                <a16:creationId xmlns:a16="http://schemas.microsoft.com/office/drawing/2014/main" id="{6710DD96-B21C-4F72-8305-6B49CF7E407A}"/>
              </a:ext>
            </a:extLst>
          </p:cNvPr>
          <p:cNvSpPr txBox="1"/>
          <p:nvPr/>
        </p:nvSpPr>
        <p:spPr>
          <a:xfrm>
            <a:off x="9664185" y="3445219"/>
            <a:ext cx="606576" cy="346249"/>
          </a:xfrm>
          <a:prstGeom prst="rect">
            <a:avLst/>
          </a:prstGeom>
          <a:noFill/>
        </p:spPr>
        <p:txBody>
          <a:bodyPr wrap="none" lIns="68580" tIns="34290" rIns="68580" bIns="34290" rtlCol="0">
            <a:spAutoFit/>
          </a:bodyPr>
          <a:lstStyle/>
          <a:p>
            <a:r>
              <a:rPr lang="en-US" dirty="0">
                <a:solidFill>
                  <a:schemeClr val="tx1">
                    <a:lumMod val="75000"/>
                    <a:lumOff val="25000"/>
                  </a:schemeClr>
                </a:solidFill>
                <a:latin typeface="黑体" panose="02010609060101010101" pitchFamily="49" charset="-122"/>
                <a:ea typeface="黑体" panose="02010609060101010101" pitchFamily="49" charset="-122"/>
              </a:rPr>
              <a:t>2019</a:t>
            </a:r>
            <a:endParaRPr lang="en-GB"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5" name="TextBox 69">
            <a:extLst>
              <a:ext uri="{FF2B5EF4-FFF2-40B4-BE49-F238E27FC236}">
                <a16:creationId xmlns:a16="http://schemas.microsoft.com/office/drawing/2014/main" id="{41566ECE-90C2-4E97-A850-A598F37FEBD1}"/>
              </a:ext>
            </a:extLst>
          </p:cNvPr>
          <p:cNvSpPr txBox="1"/>
          <p:nvPr/>
        </p:nvSpPr>
        <p:spPr>
          <a:xfrm>
            <a:off x="8329609" y="3448948"/>
            <a:ext cx="606576" cy="346249"/>
          </a:xfrm>
          <a:prstGeom prst="rect">
            <a:avLst/>
          </a:prstGeom>
          <a:noFill/>
        </p:spPr>
        <p:txBody>
          <a:bodyPr wrap="none" lIns="68580" tIns="34290" rIns="68580" bIns="34290" rtlCol="0">
            <a:spAutoFit/>
          </a:bodyPr>
          <a:lstStyle/>
          <a:p>
            <a:r>
              <a:rPr lang="en-US" dirty="0">
                <a:solidFill>
                  <a:schemeClr val="tx1">
                    <a:lumMod val="75000"/>
                    <a:lumOff val="25000"/>
                  </a:schemeClr>
                </a:solidFill>
                <a:latin typeface="黑体" panose="02010609060101010101" pitchFamily="49" charset="-122"/>
                <a:ea typeface="黑体" panose="02010609060101010101" pitchFamily="49" charset="-122"/>
              </a:rPr>
              <a:t>2018</a:t>
            </a:r>
            <a:endParaRPr lang="en-GB"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6" name="TextBox 70">
            <a:extLst>
              <a:ext uri="{FF2B5EF4-FFF2-40B4-BE49-F238E27FC236}">
                <a16:creationId xmlns:a16="http://schemas.microsoft.com/office/drawing/2014/main" id="{4033A352-9C36-49AE-BA7A-069B5B927AF4}"/>
              </a:ext>
            </a:extLst>
          </p:cNvPr>
          <p:cNvSpPr txBox="1"/>
          <p:nvPr/>
        </p:nvSpPr>
        <p:spPr>
          <a:xfrm>
            <a:off x="6995034" y="3448948"/>
            <a:ext cx="606576" cy="346249"/>
          </a:xfrm>
          <a:prstGeom prst="rect">
            <a:avLst/>
          </a:prstGeom>
          <a:noFill/>
        </p:spPr>
        <p:txBody>
          <a:bodyPr wrap="none" lIns="68580" tIns="34290" rIns="68580" bIns="34290" rtlCol="0">
            <a:spAutoFit/>
          </a:bodyPr>
          <a:lstStyle/>
          <a:p>
            <a:r>
              <a:rPr lang="en-US" dirty="0">
                <a:solidFill>
                  <a:schemeClr val="tx1">
                    <a:lumMod val="75000"/>
                    <a:lumOff val="25000"/>
                  </a:schemeClr>
                </a:solidFill>
                <a:latin typeface="黑体" panose="02010609060101010101" pitchFamily="49" charset="-122"/>
                <a:ea typeface="黑体" panose="02010609060101010101" pitchFamily="49" charset="-122"/>
              </a:rPr>
              <a:t>2017</a:t>
            </a:r>
            <a:endParaRPr lang="en-GB"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7" name="TextBox 71">
            <a:extLst>
              <a:ext uri="{FF2B5EF4-FFF2-40B4-BE49-F238E27FC236}">
                <a16:creationId xmlns:a16="http://schemas.microsoft.com/office/drawing/2014/main" id="{8CF3F0AF-914F-40C4-88E8-AD30FF47FE17}"/>
              </a:ext>
            </a:extLst>
          </p:cNvPr>
          <p:cNvSpPr txBox="1"/>
          <p:nvPr/>
        </p:nvSpPr>
        <p:spPr>
          <a:xfrm>
            <a:off x="5660458" y="3445876"/>
            <a:ext cx="606576" cy="346249"/>
          </a:xfrm>
          <a:prstGeom prst="rect">
            <a:avLst/>
          </a:prstGeom>
          <a:noFill/>
        </p:spPr>
        <p:txBody>
          <a:bodyPr wrap="none" lIns="68580" tIns="34290" rIns="68580" bIns="34290" rtlCol="0">
            <a:spAutoFit/>
          </a:bodyPr>
          <a:lstStyle/>
          <a:p>
            <a:r>
              <a:rPr lang="en-US" dirty="0">
                <a:solidFill>
                  <a:schemeClr val="tx1">
                    <a:lumMod val="75000"/>
                    <a:lumOff val="25000"/>
                  </a:schemeClr>
                </a:solidFill>
                <a:latin typeface="黑体" panose="02010609060101010101" pitchFamily="49" charset="-122"/>
                <a:ea typeface="黑体" panose="02010609060101010101" pitchFamily="49" charset="-122"/>
              </a:rPr>
              <a:t>2016</a:t>
            </a:r>
            <a:endParaRPr lang="en-GB"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8" name="TextBox 72">
            <a:extLst>
              <a:ext uri="{FF2B5EF4-FFF2-40B4-BE49-F238E27FC236}">
                <a16:creationId xmlns:a16="http://schemas.microsoft.com/office/drawing/2014/main" id="{D9115271-9681-4690-AA65-D44FF8836119}"/>
              </a:ext>
            </a:extLst>
          </p:cNvPr>
          <p:cNvSpPr txBox="1"/>
          <p:nvPr/>
        </p:nvSpPr>
        <p:spPr>
          <a:xfrm>
            <a:off x="4323410" y="3441377"/>
            <a:ext cx="606576" cy="346249"/>
          </a:xfrm>
          <a:prstGeom prst="rect">
            <a:avLst/>
          </a:prstGeom>
          <a:noFill/>
        </p:spPr>
        <p:txBody>
          <a:bodyPr wrap="none" lIns="68580" tIns="34290" rIns="68580" bIns="34290" rtlCol="0">
            <a:spAutoFit/>
          </a:bodyPr>
          <a:lstStyle/>
          <a:p>
            <a:r>
              <a:rPr lang="en-US" dirty="0">
                <a:solidFill>
                  <a:schemeClr val="tx1">
                    <a:lumMod val="75000"/>
                    <a:lumOff val="25000"/>
                  </a:schemeClr>
                </a:solidFill>
                <a:latin typeface="黑体" panose="02010609060101010101" pitchFamily="49" charset="-122"/>
                <a:ea typeface="黑体" panose="02010609060101010101" pitchFamily="49" charset="-122"/>
              </a:rPr>
              <a:t>2015</a:t>
            </a:r>
            <a:endParaRPr lang="en-GB"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9" name="TextBox 73">
            <a:extLst>
              <a:ext uri="{FF2B5EF4-FFF2-40B4-BE49-F238E27FC236}">
                <a16:creationId xmlns:a16="http://schemas.microsoft.com/office/drawing/2014/main" id="{4BC48F56-E8EA-46D9-B32E-DD1CBEFCF9AB}"/>
              </a:ext>
            </a:extLst>
          </p:cNvPr>
          <p:cNvSpPr txBox="1"/>
          <p:nvPr/>
        </p:nvSpPr>
        <p:spPr>
          <a:xfrm>
            <a:off x="2986361" y="3447151"/>
            <a:ext cx="606576" cy="346249"/>
          </a:xfrm>
          <a:prstGeom prst="rect">
            <a:avLst/>
          </a:prstGeom>
          <a:noFill/>
        </p:spPr>
        <p:txBody>
          <a:bodyPr wrap="none" lIns="68580" tIns="34290" rIns="68580" bIns="34290" rtlCol="0">
            <a:spAutoFit/>
          </a:bodyPr>
          <a:lstStyle/>
          <a:p>
            <a:r>
              <a:rPr lang="en-US" dirty="0">
                <a:solidFill>
                  <a:schemeClr val="tx1">
                    <a:lumMod val="75000"/>
                    <a:lumOff val="25000"/>
                  </a:schemeClr>
                </a:solidFill>
                <a:latin typeface="黑体" panose="02010609060101010101" pitchFamily="49" charset="-122"/>
                <a:ea typeface="黑体" panose="02010609060101010101" pitchFamily="49" charset="-122"/>
              </a:rPr>
              <a:t>2014</a:t>
            </a:r>
            <a:endParaRPr lang="en-GB"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0" name="TextBox 74">
            <a:extLst>
              <a:ext uri="{FF2B5EF4-FFF2-40B4-BE49-F238E27FC236}">
                <a16:creationId xmlns:a16="http://schemas.microsoft.com/office/drawing/2014/main" id="{E5BD1943-15C4-4FAF-8679-58A6AF13175E}"/>
              </a:ext>
            </a:extLst>
          </p:cNvPr>
          <p:cNvSpPr txBox="1"/>
          <p:nvPr/>
        </p:nvSpPr>
        <p:spPr>
          <a:xfrm>
            <a:off x="1649312" y="3445219"/>
            <a:ext cx="606576" cy="346249"/>
          </a:xfrm>
          <a:prstGeom prst="rect">
            <a:avLst/>
          </a:prstGeom>
          <a:noFill/>
        </p:spPr>
        <p:txBody>
          <a:bodyPr wrap="none" lIns="68580" tIns="34290" rIns="68580" bIns="34290" rtlCol="0">
            <a:spAutoFit/>
          </a:bodyPr>
          <a:lstStyle/>
          <a:p>
            <a:r>
              <a:rPr lang="en-US" dirty="0">
                <a:solidFill>
                  <a:schemeClr val="tx1">
                    <a:lumMod val="75000"/>
                    <a:lumOff val="25000"/>
                  </a:schemeClr>
                </a:solidFill>
                <a:latin typeface="黑体" panose="02010609060101010101" pitchFamily="49" charset="-122"/>
                <a:ea typeface="黑体" panose="02010609060101010101" pitchFamily="49" charset="-122"/>
              </a:rPr>
              <a:t>2013</a:t>
            </a:r>
            <a:endParaRPr lang="en-GB"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61" name="Group 36">
            <a:extLst>
              <a:ext uri="{FF2B5EF4-FFF2-40B4-BE49-F238E27FC236}">
                <a16:creationId xmlns:a16="http://schemas.microsoft.com/office/drawing/2014/main" id="{ECF0B409-1E6B-4437-9DC2-F2C84556BD13}"/>
              </a:ext>
            </a:extLst>
          </p:cNvPr>
          <p:cNvGrpSpPr/>
          <p:nvPr/>
        </p:nvGrpSpPr>
        <p:grpSpPr>
          <a:xfrm>
            <a:off x="8392833" y="4242078"/>
            <a:ext cx="287816" cy="234189"/>
            <a:chOff x="10074275" y="4479132"/>
            <a:chExt cx="464344" cy="377825"/>
          </a:xfrm>
          <a:solidFill>
            <a:schemeClr val="bg1"/>
          </a:solidFill>
        </p:grpSpPr>
        <p:sp>
          <p:nvSpPr>
            <p:cNvPr id="62" name="AutoShape 5">
              <a:extLst>
                <a:ext uri="{FF2B5EF4-FFF2-40B4-BE49-F238E27FC236}">
                  <a16:creationId xmlns:a16="http://schemas.microsoft.com/office/drawing/2014/main" id="{39BCAD0B-1C22-4B8B-9F24-62BBC3B8715C}"/>
                </a:ext>
              </a:extLst>
            </p:cNvPr>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63" name="AutoShape 6">
              <a:extLst>
                <a:ext uri="{FF2B5EF4-FFF2-40B4-BE49-F238E27FC236}">
                  <a16:creationId xmlns:a16="http://schemas.microsoft.com/office/drawing/2014/main" id="{BCBD09E6-C928-484A-8D73-E442C7834667}"/>
                </a:ext>
              </a:extLst>
            </p:cNvPr>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grpSp>
      <p:grpSp>
        <p:nvGrpSpPr>
          <p:cNvPr id="64" name="Group 39">
            <a:extLst>
              <a:ext uri="{FF2B5EF4-FFF2-40B4-BE49-F238E27FC236}">
                <a16:creationId xmlns:a16="http://schemas.microsoft.com/office/drawing/2014/main" id="{D8766B27-2E66-4634-88D7-0D7C7E8C4620}"/>
              </a:ext>
            </a:extLst>
          </p:cNvPr>
          <p:cNvGrpSpPr/>
          <p:nvPr/>
        </p:nvGrpSpPr>
        <p:grpSpPr>
          <a:xfrm>
            <a:off x="6322820" y="4205915"/>
            <a:ext cx="287816" cy="288309"/>
            <a:chOff x="9145588" y="4435475"/>
            <a:chExt cx="464344" cy="465138"/>
          </a:xfrm>
          <a:solidFill>
            <a:schemeClr val="bg2"/>
          </a:solidFill>
        </p:grpSpPr>
        <p:sp>
          <p:nvSpPr>
            <p:cNvPr id="65" name="AutoShape 7">
              <a:extLst>
                <a:ext uri="{FF2B5EF4-FFF2-40B4-BE49-F238E27FC236}">
                  <a16:creationId xmlns:a16="http://schemas.microsoft.com/office/drawing/2014/main" id="{29083DD1-E5A3-48BB-9ECC-94CBEED4BCA4}"/>
                </a:ext>
              </a:extLst>
            </p:cNvPr>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66" name="AutoShape 8">
              <a:extLst>
                <a:ext uri="{FF2B5EF4-FFF2-40B4-BE49-F238E27FC236}">
                  <a16:creationId xmlns:a16="http://schemas.microsoft.com/office/drawing/2014/main" id="{3BD8D4F6-72AA-4FD1-9D07-2E54935A16EE}"/>
                </a:ext>
              </a:extLst>
            </p:cNvPr>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67" name="AutoShape 9">
              <a:extLst>
                <a:ext uri="{FF2B5EF4-FFF2-40B4-BE49-F238E27FC236}">
                  <a16:creationId xmlns:a16="http://schemas.microsoft.com/office/drawing/2014/main" id="{D41EE30B-07E6-416A-A46D-0A91636BB049}"/>
                </a:ext>
              </a:extLst>
            </p:cNvPr>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68" name="AutoShape 10">
              <a:extLst>
                <a:ext uri="{FF2B5EF4-FFF2-40B4-BE49-F238E27FC236}">
                  <a16:creationId xmlns:a16="http://schemas.microsoft.com/office/drawing/2014/main" id="{2F7BF1FD-0931-4825-863F-503C31B9461B}"/>
                </a:ext>
              </a:extLst>
            </p:cNvPr>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69" name="AutoShape 11">
              <a:extLst>
                <a:ext uri="{FF2B5EF4-FFF2-40B4-BE49-F238E27FC236}">
                  <a16:creationId xmlns:a16="http://schemas.microsoft.com/office/drawing/2014/main" id="{F90F5971-93EC-4E76-B7A8-BE600D86A266}"/>
                </a:ext>
              </a:extLst>
            </p:cNvPr>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70" name="AutoShape 12">
              <a:extLst>
                <a:ext uri="{FF2B5EF4-FFF2-40B4-BE49-F238E27FC236}">
                  <a16:creationId xmlns:a16="http://schemas.microsoft.com/office/drawing/2014/main" id="{A1861E78-3838-40D3-B343-624F5BE5C46A}"/>
                </a:ext>
              </a:extLst>
            </p:cNvPr>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71" name="AutoShape 13">
              <a:extLst>
                <a:ext uri="{FF2B5EF4-FFF2-40B4-BE49-F238E27FC236}">
                  <a16:creationId xmlns:a16="http://schemas.microsoft.com/office/drawing/2014/main" id="{B64B3686-D297-4F98-9260-FDFEFAEBB057}"/>
                </a:ext>
              </a:extLst>
            </p:cNvPr>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72" name="AutoShape 14">
              <a:extLst>
                <a:ext uri="{FF2B5EF4-FFF2-40B4-BE49-F238E27FC236}">
                  <a16:creationId xmlns:a16="http://schemas.microsoft.com/office/drawing/2014/main" id="{BD3719F6-D728-4400-AC0C-E33D70237757}"/>
                </a:ext>
              </a:extLst>
            </p:cNvPr>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73" name="AutoShape 15">
              <a:extLst>
                <a:ext uri="{FF2B5EF4-FFF2-40B4-BE49-F238E27FC236}">
                  <a16:creationId xmlns:a16="http://schemas.microsoft.com/office/drawing/2014/main" id="{B245B2C9-59F2-4298-8E7C-119ABC788620}"/>
                </a:ext>
              </a:extLst>
            </p:cNvPr>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grpSp>
      <p:grpSp>
        <p:nvGrpSpPr>
          <p:cNvPr id="74" name="Group 49">
            <a:extLst>
              <a:ext uri="{FF2B5EF4-FFF2-40B4-BE49-F238E27FC236}">
                <a16:creationId xmlns:a16="http://schemas.microsoft.com/office/drawing/2014/main" id="{6D050B25-B33A-469C-98F8-945EE4A64899}"/>
              </a:ext>
            </a:extLst>
          </p:cNvPr>
          <p:cNvGrpSpPr/>
          <p:nvPr/>
        </p:nvGrpSpPr>
        <p:grpSpPr>
          <a:xfrm>
            <a:off x="4185287" y="4203590"/>
            <a:ext cx="287816" cy="287816"/>
            <a:chOff x="4439444" y="1652588"/>
            <a:chExt cx="464344" cy="464344"/>
          </a:xfrm>
          <a:solidFill>
            <a:schemeClr val="bg1"/>
          </a:solidFill>
        </p:grpSpPr>
        <p:sp>
          <p:nvSpPr>
            <p:cNvPr id="75" name="AutoShape 136">
              <a:extLst>
                <a:ext uri="{FF2B5EF4-FFF2-40B4-BE49-F238E27FC236}">
                  <a16:creationId xmlns:a16="http://schemas.microsoft.com/office/drawing/2014/main" id="{0482AA9C-AB73-4717-B7B4-743B82447BDD}"/>
                </a:ext>
              </a:extLst>
            </p:cNvPr>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76" name="AutoShape 137">
              <a:extLst>
                <a:ext uri="{FF2B5EF4-FFF2-40B4-BE49-F238E27FC236}">
                  <a16:creationId xmlns:a16="http://schemas.microsoft.com/office/drawing/2014/main" id="{30302E63-98A3-41F3-AC6E-7BEE3973979E}"/>
                </a:ext>
              </a:extLst>
            </p:cNvPr>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77" name="AutoShape 138">
              <a:extLst>
                <a:ext uri="{FF2B5EF4-FFF2-40B4-BE49-F238E27FC236}">
                  <a16:creationId xmlns:a16="http://schemas.microsoft.com/office/drawing/2014/main" id="{29191F0E-743B-4331-9C95-EE0663E3B201}"/>
                </a:ext>
              </a:extLst>
            </p:cNvPr>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grpSp>
      <p:grpSp>
        <p:nvGrpSpPr>
          <p:cNvPr id="78" name="Group 53">
            <a:extLst>
              <a:ext uri="{FF2B5EF4-FFF2-40B4-BE49-F238E27FC236}">
                <a16:creationId xmlns:a16="http://schemas.microsoft.com/office/drawing/2014/main" id="{28575DF4-8102-48AC-8B36-ACFDF186472B}"/>
              </a:ext>
            </a:extLst>
          </p:cNvPr>
          <p:cNvGrpSpPr/>
          <p:nvPr/>
        </p:nvGrpSpPr>
        <p:grpSpPr>
          <a:xfrm>
            <a:off x="2045274" y="4244811"/>
            <a:ext cx="287816" cy="224841"/>
            <a:chOff x="2581275" y="1710532"/>
            <a:chExt cx="464344" cy="362744"/>
          </a:xfrm>
          <a:solidFill>
            <a:schemeClr val="bg2"/>
          </a:solidFill>
        </p:grpSpPr>
        <p:sp>
          <p:nvSpPr>
            <p:cNvPr id="79" name="AutoShape 140">
              <a:extLst>
                <a:ext uri="{FF2B5EF4-FFF2-40B4-BE49-F238E27FC236}">
                  <a16:creationId xmlns:a16="http://schemas.microsoft.com/office/drawing/2014/main" id="{F31DBECA-C397-447A-B0C9-8428D29188BE}"/>
                </a:ext>
              </a:extLst>
            </p:cNvPr>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80" name="AutoShape 141">
              <a:extLst>
                <a:ext uri="{FF2B5EF4-FFF2-40B4-BE49-F238E27FC236}">
                  <a16:creationId xmlns:a16="http://schemas.microsoft.com/office/drawing/2014/main" id="{4F966263-6733-4AEA-8E6A-4D556F8B91EF}"/>
                </a:ext>
              </a:extLst>
            </p:cNvPr>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81" name="AutoShape 142">
              <a:extLst>
                <a:ext uri="{FF2B5EF4-FFF2-40B4-BE49-F238E27FC236}">
                  <a16:creationId xmlns:a16="http://schemas.microsoft.com/office/drawing/2014/main" id="{A4F27703-53E7-4508-905D-B2D268FEE147}"/>
                </a:ext>
              </a:extLst>
            </p:cNvPr>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82" name="AutoShape 143">
              <a:extLst>
                <a:ext uri="{FF2B5EF4-FFF2-40B4-BE49-F238E27FC236}">
                  <a16:creationId xmlns:a16="http://schemas.microsoft.com/office/drawing/2014/main" id="{6CA1201D-E92D-4283-88F3-FDC90076BE92}"/>
                </a:ext>
              </a:extLst>
            </p:cNvPr>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83" name="AutoShape 144">
              <a:extLst>
                <a:ext uri="{FF2B5EF4-FFF2-40B4-BE49-F238E27FC236}">
                  <a16:creationId xmlns:a16="http://schemas.microsoft.com/office/drawing/2014/main" id="{32893688-82BA-4159-9EA1-D054D5780FE2}"/>
                </a:ext>
              </a:extLst>
            </p:cNvPr>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84" name="AutoShape 145">
              <a:extLst>
                <a:ext uri="{FF2B5EF4-FFF2-40B4-BE49-F238E27FC236}">
                  <a16:creationId xmlns:a16="http://schemas.microsoft.com/office/drawing/2014/main" id="{618517A5-9B55-43A1-86CD-73543EBF8895}"/>
                </a:ext>
              </a:extLst>
            </p:cNvPr>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sp>
          <p:nvSpPr>
            <p:cNvPr id="85" name="AutoShape 146">
              <a:extLst>
                <a:ext uri="{FF2B5EF4-FFF2-40B4-BE49-F238E27FC236}">
                  <a16:creationId xmlns:a16="http://schemas.microsoft.com/office/drawing/2014/main" id="{0C7F810B-06EC-4785-BEB7-B9BB1B89A42B}"/>
                </a:ext>
              </a:extLst>
            </p:cNvPr>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75000"/>
                    <a:lumOff val="25000"/>
                  </a:schemeClr>
                </a:solidFill>
                <a:latin typeface="黑体" panose="02010609060101010101" pitchFamily="49" charset="-122"/>
                <a:ea typeface="黑体" panose="02010609060101010101" pitchFamily="49" charset="-122"/>
                <a:sym typeface="Gill Sans" charset="0"/>
              </a:endParaRPr>
            </a:p>
          </p:txBody>
        </p:sp>
      </p:grpSp>
      <p:grpSp>
        <p:nvGrpSpPr>
          <p:cNvPr id="86" name="组合 85">
            <a:extLst>
              <a:ext uri="{FF2B5EF4-FFF2-40B4-BE49-F238E27FC236}">
                <a16:creationId xmlns:a16="http://schemas.microsoft.com/office/drawing/2014/main" id="{D6495423-0830-407F-AC9B-EEBA228287F1}"/>
              </a:ext>
            </a:extLst>
          </p:cNvPr>
          <p:cNvGrpSpPr/>
          <p:nvPr/>
        </p:nvGrpSpPr>
        <p:grpSpPr>
          <a:xfrm>
            <a:off x="311449" y="83314"/>
            <a:ext cx="12043368" cy="369967"/>
            <a:chOff x="311449" y="83314"/>
            <a:chExt cx="12043368" cy="369967"/>
          </a:xfrm>
        </p:grpSpPr>
        <p:sp>
          <p:nvSpPr>
            <p:cNvPr id="87" name="文本框 86">
              <a:extLst>
                <a:ext uri="{FF2B5EF4-FFF2-40B4-BE49-F238E27FC236}">
                  <a16:creationId xmlns:a16="http://schemas.microsoft.com/office/drawing/2014/main" id="{F3B310DE-2289-4B1A-A974-724E474A0E9B}"/>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研究思路与方法     研究内容及成果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总结分析及展望   </a:t>
              </a:r>
            </a:p>
          </p:txBody>
        </p:sp>
        <p:sp>
          <p:nvSpPr>
            <p:cNvPr id="88" name="Freeform 876">
              <a:extLst>
                <a:ext uri="{FF2B5EF4-FFF2-40B4-BE49-F238E27FC236}">
                  <a16:creationId xmlns:a16="http://schemas.microsoft.com/office/drawing/2014/main" id="{0C674912-6F07-4052-BBDE-B0AD158E7366}"/>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34517003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fill="hold"/>
                                        <p:tgtEl>
                                          <p:spTgt spid="37"/>
                                        </p:tgtEl>
                                        <p:attrNameLst>
                                          <p:attrName>ppt_x</p:attrName>
                                        </p:attrNameLst>
                                      </p:cBhvr>
                                      <p:tavLst>
                                        <p:tav tm="0">
                                          <p:val>
                                            <p:strVal val="0-#ppt_w/2"/>
                                          </p:val>
                                        </p:tav>
                                        <p:tav tm="100000">
                                          <p:val>
                                            <p:strVal val="#ppt_x"/>
                                          </p:val>
                                        </p:tav>
                                      </p:tavLst>
                                    </p:anim>
                                    <p:anim calcmode="lin" valueType="num">
                                      <p:cBhvr additive="base">
                                        <p:cTn id="21" dur="500" fill="hold"/>
                                        <p:tgtEl>
                                          <p:spTgt spid="3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500"/>
                            </p:stCondLst>
                            <p:childTnLst>
                              <p:par>
                                <p:cTn id="27" presetID="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0-#ppt_w/2"/>
                                          </p:val>
                                        </p:tav>
                                        <p:tav tm="100000">
                                          <p:val>
                                            <p:strVal val="#ppt_x"/>
                                          </p:val>
                                        </p:tav>
                                      </p:tavLst>
                                    </p:anim>
                                    <p:anim calcmode="lin" valueType="num">
                                      <p:cBhvr additive="base">
                                        <p:cTn id="30" dur="500" fill="hold"/>
                                        <p:tgtEl>
                                          <p:spTgt spid="35"/>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par>
                          <p:cTn id="35" fill="hold">
                            <p:stCondLst>
                              <p:cond delay="3500"/>
                            </p:stCondLst>
                            <p:childTnLst>
                              <p:par>
                                <p:cTn id="36" presetID="2" presetClass="entr" presetSubtype="8"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0-#ppt_w/2"/>
                                          </p:val>
                                        </p:tav>
                                        <p:tav tm="100000">
                                          <p:val>
                                            <p:strVal val="#ppt_x"/>
                                          </p:val>
                                        </p:tav>
                                      </p:tavLst>
                                    </p:anim>
                                    <p:anim calcmode="lin" valueType="num">
                                      <p:cBhvr additive="base">
                                        <p:cTn id="39" dur="500" fill="hold"/>
                                        <p:tgtEl>
                                          <p:spTgt spid="33"/>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childTnLst>
                          </p:cTn>
                        </p:par>
                        <p:par>
                          <p:cTn id="44" fill="hold">
                            <p:stCondLst>
                              <p:cond delay="4500"/>
                            </p:stCondLst>
                            <p:childTnLst>
                              <p:par>
                                <p:cTn id="45" presetID="2" presetClass="entr" presetSubtype="8"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0-#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par>
                          <p:cTn id="53" fill="hold">
                            <p:stCondLst>
                              <p:cond delay="5500"/>
                            </p:stCondLst>
                            <p:childTnLst>
                              <p:par>
                                <p:cTn id="54" presetID="2" presetClass="entr" presetSubtype="8"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additive="base">
                                        <p:cTn id="56" dur="500" fill="hold"/>
                                        <p:tgtEl>
                                          <p:spTgt spid="34"/>
                                        </p:tgtEl>
                                        <p:attrNameLst>
                                          <p:attrName>ppt_x</p:attrName>
                                        </p:attrNameLst>
                                      </p:cBhvr>
                                      <p:tavLst>
                                        <p:tav tm="0">
                                          <p:val>
                                            <p:strVal val="0-#ppt_w/2"/>
                                          </p:val>
                                        </p:tav>
                                        <p:tav tm="100000">
                                          <p:val>
                                            <p:strVal val="#ppt_x"/>
                                          </p:val>
                                        </p:tav>
                                      </p:tavLst>
                                    </p:anim>
                                    <p:anim calcmode="lin" valueType="num">
                                      <p:cBhvr additive="base">
                                        <p:cTn id="57" dur="500" fill="hold"/>
                                        <p:tgtEl>
                                          <p:spTgt spid="34"/>
                                        </p:tgtEl>
                                        <p:attrNameLst>
                                          <p:attrName>ppt_y</p:attrName>
                                        </p:attrNameLst>
                                      </p:cBhvr>
                                      <p:tavLst>
                                        <p:tav tm="0">
                                          <p:val>
                                            <p:strVal val="#ppt_y"/>
                                          </p:val>
                                        </p:tav>
                                        <p:tav tm="100000">
                                          <p:val>
                                            <p:strVal val="#ppt_y"/>
                                          </p:val>
                                        </p:tav>
                                      </p:tavLst>
                                    </p:anim>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childTnLst>
                          </p:cTn>
                        </p:par>
                        <p:par>
                          <p:cTn id="62" fill="hold">
                            <p:stCondLst>
                              <p:cond delay="6500"/>
                            </p:stCondLst>
                            <p:childTnLst>
                              <p:par>
                                <p:cTn id="63" presetID="2" presetClass="entr" presetSubtype="8"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0-#ppt_w/2"/>
                                          </p:val>
                                        </p:tav>
                                        <p:tav tm="100000">
                                          <p:val>
                                            <p:strVal val="#ppt_x"/>
                                          </p:val>
                                        </p:tav>
                                      </p:tavLst>
                                    </p:anim>
                                    <p:anim calcmode="lin" valueType="num">
                                      <p:cBhvr additive="base">
                                        <p:cTn id="66" dur="500" fill="hold"/>
                                        <p:tgtEl>
                                          <p:spTgt spid="18"/>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7500"/>
                            </p:stCondLst>
                            <p:childTnLst>
                              <p:par>
                                <p:cTn id="72" presetID="22" presetClass="entr" presetSubtype="8" fill="hold" grpId="0"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left)">
                                      <p:cBhvr>
                                        <p:cTn id="74" dur="500"/>
                                        <p:tgtEl>
                                          <p:spTgt spid="38"/>
                                        </p:tgtEl>
                                      </p:cBhvr>
                                    </p:animEffect>
                                  </p:childTnLst>
                                </p:cTn>
                              </p:par>
                            </p:childTnLst>
                          </p:cTn>
                        </p:par>
                        <p:par>
                          <p:cTn id="75" fill="hold">
                            <p:stCondLst>
                              <p:cond delay="8000"/>
                            </p:stCondLst>
                            <p:childTnLst>
                              <p:par>
                                <p:cTn id="76" presetID="22" presetClass="entr" presetSubtype="8"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8500"/>
                            </p:stCondLst>
                            <p:childTnLst>
                              <p:par>
                                <p:cTn id="80" presetID="22" presetClass="entr" presetSubtype="8" fill="hold" grpId="0" nodeType="after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wipe(left)">
                                      <p:cBhvr>
                                        <p:cTn id="82" dur="500"/>
                                        <p:tgtEl>
                                          <p:spTgt spid="40"/>
                                        </p:tgtEl>
                                      </p:cBhvr>
                                    </p:animEffect>
                                  </p:childTnLst>
                                </p:cTn>
                              </p:par>
                            </p:childTnLst>
                          </p:cTn>
                        </p:par>
                        <p:par>
                          <p:cTn id="83" fill="hold">
                            <p:stCondLst>
                              <p:cond delay="9000"/>
                            </p:stCondLst>
                            <p:childTnLst>
                              <p:par>
                                <p:cTn id="84" presetID="22" presetClass="entr" presetSubtype="8" fill="hold" grpId="0" nodeType="after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left)">
                                      <p:cBhvr>
                                        <p:cTn id="86" dur="500"/>
                                        <p:tgtEl>
                                          <p:spTgt spid="41"/>
                                        </p:tgtEl>
                                      </p:cBhvr>
                                    </p:animEffect>
                                  </p:childTnLst>
                                </p:cTn>
                              </p:par>
                            </p:childTnLst>
                          </p:cTn>
                        </p:par>
                        <p:par>
                          <p:cTn id="87" fill="hold">
                            <p:stCondLst>
                              <p:cond delay="9500"/>
                            </p:stCondLst>
                            <p:childTnLst>
                              <p:par>
                                <p:cTn id="88" presetID="10" presetClass="entr" presetSubtype="0" fill="hold" grpId="0" nodeType="after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childTnLst>
                          </p:cTn>
                        </p:par>
                        <p:par>
                          <p:cTn id="91" fill="hold">
                            <p:stCondLst>
                              <p:cond delay="10000"/>
                            </p:stCondLst>
                            <p:childTnLst>
                              <p:par>
                                <p:cTn id="92" presetID="10" presetClass="entr" presetSubtype="0" fill="hold" grpId="0" nodeType="after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childTnLst>
                          </p:cTn>
                        </p:par>
                        <p:par>
                          <p:cTn id="95" fill="hold">
                            <p:stCondLst>
                              <p:cond delay="10500"/>
                            </p:stCondLst>
                            <p:childTnLst>
                              <p:par>
                                <p:cTn id="96" presetID="10" presetClass="entr" presetSubtype="0" fill="hold" grpId="0" nodeType="afterEffect">
                                  <p:stCondLst>
                                    <p:cond delay="0"/>
                                  </p:stCondLst>
                                  <p:childTnLst>
                                    <p:set>
                                      <p:cBhvr>
                                        <p:cTn id="97" dur="1" fill="hold">
                                          <p:stCondLst>
                                            <p:cond delay="0"/>
                                          </p:stCondLst>
                                        </p:cTn>
                                        <p:tgtEl>
                                          <p:spTgt spid="53"/>
                                        </p:tgtEl>
                                        <p:attrNameLst>
                                          <p:attrName>style.visibility</p:attrName>
                                        </p:attrNameLst>
                                      </p:cBhvr>
                                      <p:to>
                                        <p:strVal val="visible"/>
                                      </p:to>
                                    </p:set>
                                    <p:animEffect transition="in" filter="fade">
                                      <p:cBhvr>
                                        <p:cTn id="98" dur="500"/>
                                        <p:tgtEl>
                                          <p:spTgt spid="53"/>
                                        </p:tgtEl>
                                      </p:cBhvr>
                                    </p:animEffect>
                                  </p:childTnLst>
                                </p:cTn>
                              </p:par>
                            </p:childTnLst>
                          </p:cTn>
                        </p:par>
                        <p:par>
                          <p:cTn id="99" fill="hold">
                            <p:stCondLst>
                              <p:cond delay="11000"/>
                            </p:stCondLst>
                            <p:childTnLst>
                              <p:par>
                                <p:cTn id="100" presetID="10" presetClass="entr" presetSubtype="0"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fade">
                                      <p:cBhvr>
                                        <p:cTn id="102" dur="500"/>
                                        <p:tgtEl>
                                          <p:spTgt spid="43"/>
                                        </p:tgtEl>
                                      </p:cBhvr>
                                    </p:animEffect>
                                  </p:childTnLst>
                                </p:cTn>
                              </p:par>
                            </p:childTnLst>
                          </p:cTn>
                        </p:par>
                        <p:par>
                          <p:cTn id="103" fill="hold">
                            <p:stCondLst>
                              <p:cond delay="11500"/>
                            </p:stCondLst>
                            <p:childTnLst>
                              <p:par>
                                <p:cTn id="104" presetID="10" presetClass="entr" presetSubtype="0" fill="hold" grpId="0" nodeType="after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500"/>
                                        <p:tgtEl>
                                          <p:spTgt spid="48"/>
                                        </p:tgtEl>
                                      </p:cBhvr>
                                    </p:animEffect>
                                  </p:childTnLst>
                                </p:cTn>
                              </p:par>
                            </p:childTnLst>
                          </p:cTn>
                        </p:par>
                        <p:par>
                          <p:cTn id="107" fill="hold">
                            <p:stCondLst>
                              <p:cond delay="12000"/>
                            </p:stCondLst>
                            <p:childTnLst>
                              <p:par>
                                <p:cTn id="108" presetID="10" presetClass="entr" presetSubtype="0" fill="hold" grpId="0" nodeType="after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500"/>
                                        <p:tgtEl>
                                          <p:spTgt spid="51"/>
                                        </p:tgtEl>
                                      </p:cBhvr>
                                    </p:animEffect>
                                  </p:childTnLst>
                                </p:cTn>
                              </p:par>
                            </p:childTnLst>
                          </p:cTn>
                        </p:par>
                        <p:par>
                          <p:cTn id="111" fill="hold">
                            <p:stCondLst>
                              <p:cond delay="12500"/>
                            </p:stCondLst>
                            <p:childTnLst>
                              <p:par>
                                <p:cTn id="112" presetID="10" presetClass="entr" presetSubtype="0" fill="hold" grpId="0" nodeType="after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fade">
                                      <p:cBhvr>
                                        <p:cTn id="114" dur="500"/>
                                        <p:tgtEl>
                                          <p:spTgt spid="44"/>
                                        </p:tgtEl>
                                      </p:cBhvr>
                                    </p:animEffect>
                                  </p:childTnLst>
                                </p:cTn>
                              </p:par>
                            </p:childTnLst>
                          </p:cTn>
                        </p:par>
                        <p:par>
                          <p:cTn id="115" fill="hold">
                            <p:stCondLst>
                              <p:cond delay="13000"/>
                            </p:stCondLst>
                            <p:childTnLst>
                              <p:par>
                                <p:cTn id="116" presetID="10" presetClass="entr" presetSubtype="0" fill="hold" grpId="0" nodeType="after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fade">
                                      <p:cBhvr>
                                        <p:cTn id="118" dur="500"/>
                                        <p:tgtEl>
                                          <p:spTgt spid="49"/>
                                        </p:tgtEl>
                                      </p:cBhvr>
                                    </p:animEffect>
                                  </p:childTnLst>
                                </p:cTn>
                              </p:par>
                            </p:childTnLst>
                          </p:cTn>
                        </p:par>
                        <p:par>
                          <p:cTn id="119" fill="hold">
                            <p:stCondLst>
                              <p:cond delay="13500"/>
                            </p:stCondLst>
                            <p:childTnLst>
                              <p:par>
                                <p:cTn id="120" presetID="10" presetClass="entr" presetSubtype="0" fill="hold" grpId="0" nodeType="after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fade">
                                      <p:cBhvr>
                                        <p:cTn id="122" dur="500"/>
                                        <p:tgtEl>
                                          <p:spTgt spid="52"/>
                                        </p:tgtEl>
                                      </p:cBhvr>
                                    </p:animEffect>
                                  </p:childTnLst>
                                </p:cTn>
                              </p:par>
                            </p:childTnLst>
                          </p:cTn>
                        </p:par>
                        <p:par>
                          <p:cTn id="123" fill="hold">
                            <p:stCondLst>
                              <p:cond delay="14000"/>
                            </p:stCondLst>
                            <p:childTnLst>
                              <p:par>
                                <p:cTn id="124" presetID="10" presetClass="entr" presetSubtype="0" fill="hold" grpId="0" nodeType="after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childTnLst>
                          </p:cTn>
                        </p:par>
                        <p:par>
                          <p:cTn id="127" fill="hold">
                            <p:stCondLst>
                              <p:cond delay="14500"/>
                            </p:stCondLst>
                            <p:childTnLst>
                              <p:par>
                                <p:cTn id="128" presetID="10" presetClass="entr" presetSubtype="0" fill="hold" grpId="0" nodeType="afterEffect">
                                  <p:stCondLst>
                                    <p:cond delay="0"/>
                                  </p:stCondLst>
                                  <p:childTnLst>
                                    <p:set>
                                      <p:cBhvr>
                                        <p:cTn id="129" dur="1" fill="hold">
                                          <p:stCondLst>
                                            <p:cond delay="0"/>
                                          </p:stCondLst>
                                        </p:cTn>
                                        <p:tgtEl>
                                          <p:spTgt spid="50"/>
                                        </p:tgtEl>
                                        <p:attrNameLst>
                                          <p:attrName>style.visibility</p:attrName>
                                        </p:attrNameLst>
                                      </p:cBhvr>
                                      <p:to>
                                        <p:strVal val="visible"/>
                                      </p:to>
                                    </p:set>
                                    <p:animEffect transition="in" filter="fade">
                                      <p:cBhvr>
                                        <p:cTn id="130" dur="500"/>
                                        <p:tgtEl>
                                          <p:spTgt spid="50"/>
                                        </p:tgtEl>
                                      </p:cBhvr>
                                    </p:animEffect>
                                  </p:childTnLst>
                                </p:cTn>
                              </p:par>
                            </p:childTnLst>
                          </p:cTn>
                        </p:par>
                        <p:par>
                          <p:cTn id="131" fill="hold">
                            <p:stCondLst>
                              <p:cond delay="15000"/>
                            </p:stCondLst>
                            <p:childTnLst>
                              <p:par>
                                <p:cTn id="132" presetID="10"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fade">
                                      <p:cBhvr>
                                        <p:cTn id="13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35">
            <a:extLst>
              <a:ext uri="{FF2B5EF4-FFF2-40B4-BE49-F238E27FC236}">
                <a16:creationId xmlns:a16="http://schemas.microsoft.com/office/drawing/2014/main" id="{4AD0B644-148F-4F24-9F54-15AF7A45EE78}"/>
              </a:ext>
            </a:extLst>
          </p:cNvPr>
          <p:cNvSpPr/>
          <p:nvPr/>
        </p:nvSpPr>
        <p:spPr>
          <a:xfrm>
            <a:off x="2258308" y="2467340"/>
            <a:ext cx="2190500" cy="721869"/>
          </a:xfrm>
          <a:custGeom>
            <a:avLst/>
            <a:gdLst>
              <a:gd name="connsiteX0" fmla="*/ 0 w 2920666"/>
              <a:gd name="connsiteY0" fmla="*/ 0 h 962492"/>
              <a:gd name="connsiteX1" fmla="*/ 2920666 w 2920666"/>
              <a:gd name="connsiteY1" fmla="*/ 0 h 962492"/>
              <a:gd name="connsiteX2" fmla="*/ 2920666 w 2920666"/>
              <a:gd name="connsiteY2" fmla="*/ 962492 h 962492"/>
              <a:gd name="connsiteX3" fmla="*/ 0 w 2920666"/>
              <a:gd name="connsiteY3" fmla="*/ 962492 h 962492"/>
              <a:gd name="connsiteX4" fmla="*/ 0 w 2920666"/>
              <a:gd name="connsiteY4" fmla="*/ 0 h 96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666" h="962492">
                <a:moveTo>
                  <a:pt x="0" y="0"/>
                </a:moveTo>
                <a:lnTo>
                  <a:pt x="2920666" y="0"/>
                </a:lnTo>
                <a:lnTo>
                  <a:pt x="2920666" y="962492"/>
                </a:lnTo>
                <a:lnTo>
                  <a:pt x="0" y="96249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3660" tIns="73660" rIns="73660" bIns="73660" numCol="1" spcCol="1270" anchor="ctr" anchorCtr="0">
            <a:noAutofit/>
          </a:bodyPr>
          <a:lstStyle/>
          <a:p>
            <a:pPr algn="ctr" defTabSz="1933575">
              <a:lnSpc>
                <a:spcPct val="90000"/>
              </a:lnSpc>
              <a:spcBef>
                <a:spcPct val="0"/>
              </a:spcBef>
              <a:spcAft>
                <a:spcPct val="35000"/>
              </a:spcAft>
            </a:pPr>
            <a:endParaRPr lang="en-GB" sz="440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35" name="Oval 36">
            <a:extLst>
              <a:ext uri="{FF2B5EF4-FFF2-40B4-BE49-F238E27FC236}">
                <a16:creationId xmlns:a16="http://schemas.microsoft.com/office/drawing/2014/main" id="{BA9E14FF-8297-48EE-B653-4DEA5781D752}"/>
              </a:ext>
            </a:extLst>
          </p:cNvPr>
          <p:cNvSpPr/>
          <p:nvPr/>
        </p:nvSpPr>
        <p:spPr>
          <a:xfrm>
            <a:off x="2255819" y="2247792"/>
            <a:ext cx="174244" cy="174244"/>
          </a:xfrm>
          <a:prstGeom prst="ellipse">
            <a:avLst/>
          </a:prstGeom>
          <a:solidFill>
            <a:srgbClr val="0F2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37">
            <a:extLst>
              <a:ext uri="{FF2B5EF4-FFF2-40B4-BE49-F238E27FC236}">
                <a16:creationId xmlns:a16="http://schemas.microsoft.com/office/drawing/2014/main" id="{2618D6C1-DD64-4904-A748-2BC130F9E986}"/>
              </a:ext>
            </a:extLst>
          </p:cNvPr>
          <p:cNvSpPr/>
          <p:nvPr/>
        </p:nvSpPr>
        <p:spPr>
          <a:xfrm>
            <a:off x="2377790" y="2003850"/>
            <a:ext cx="174244" cy="174244"/>
          </a:xfrm>
          <a:prstGeom prst="ellipse">
            <a:avLst/>
          </a:prstGeom>
          <a:solidFill>
            <a:srgbClr val="0F2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Oval 38">
            <a:extLst>
              <a:ext uri="{FF2B5EF4-FFF2-40B4-BE49-F238E27FC236}">
                <a16:creationId xmlns:a16="http://schemas.microsoft.com/office/drawing/2014/main" id="{9430C5AE-E3AB-4E0D-9D74-02F981CE46C7}"/>
              </a:ext>
            </a:extLst>
          </p:cNvPr>
          <p:cNvSpPr/>
          <p:nvPr/>
        </p:nvSpPr>
        <p:spPr>
          <a:xfrm>
            <a:off x="2670520" y="2052638"/>
            <a:ext cx="273812" cy="273812"/>
          </a:xfrm>
          <a:prstGeom prst="ellipse">
            <a:avLst/>
          </a:prstGeom>
          <a:solidFill>
            <a:srgbClr val="0F2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39">
            <a:extLst>
              <a:ext uri="{FF2B5EF4-FFF2-40B4-BE49-F238E27FC236}">
                <a16:creationId xmlns:a16="http://schemas.microsoft.com/office/drawing/2014/main" id="{B6C8B0A2-8882-4087-9A24-13F3D9F55433}"/>
              </a:ext>
            </a:extLst>
          </p:cNvPr>
          <p:cNvSpPr/>
          <p:nvPr/>
        </p:nvSpPr>
        <p:spPr>
          <a:xfrm>
            <a:off x="2914462" y="1784302"/>
            <a:ext cx="174244" cy="174244"/>
          </a:xfrm>
          <a:prstGeom prst="ellipse">
            <a:avLst/>
          </a:prstGeom>
          <a:solidFill>
            <a:srgbClr val="0F2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Oval 40">
            <a:extLst>
              <a:ext uri="{FF2B5EF4-FFF2-40B4-BE49-F238E27FC236}">
                <a16:creationId xmlns:a16="http://schemas.microsoft.com/office/drawing/2014/main" id="{B33E9ED3-A975-48CD-8400-AB341BA6BDB2}"/>
              </a:ext>
            </a:extLst>
          </p:cNvPr>
          <p:cNvSpPr/>
          <p:nvPr/>
        </p:nvSpPr>
        <p:spPr>
          <a:xfrm>
            <a:off x="3231587" y="1686725"/>
            <a:ext cx="174244" cy="174244"/>
          </a:xfrm>
          <a:prstGeom prst="ellipse">
            <a:avLst/>
          </a:prstGeom>
          <a:solidFill>
            <a:srgbClr val="0F2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Oval 41">
            <a:extLst>
              <a:ext uri="{FF2B5EF4-FFF2-40B4-BE49-F238E27FC236}">
                <a16:creationId xmlns:a16="http://schemas.microsoft.com/office/drawing/2014/main" id="{D9E126AB-8545-48D1-BD0E-406FC216F927}"/>
              </a:ext>
            </a:extLst>
          </p:cNvPr>
          <p:cNvSpPr/>
          <p:nvPr/>
        </p:nvSpPr>
        <p:spPr>
          <a:xfrm>
            <a:off x="3621894" y="1857485"/>
            <a:ext cx="174244" cy="174244"/>
          </a:xfrm>
          <a:prstGeom prst="ellipse">
            <a:avLst/>
          </a:prstGeom>
          <a:solidFill>
            <a:srgbClr val="0F2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Oval 42">
            <a:extLst>
              <a:ext uri="{FF2B5EF4-FFF2-40B4-BE49-F238E27FC236}">
                <a16:creationId xmlns:a16="http://schemas.microsoft.com/office/drawing/2014/main" id="{4EE49D1B-8346-4091-BF8C-BEBE52438968}"/>
              </a:ext>
            </a:extLst>
          </p:cNvPr>
          <p:cNvSpPr/>
          <p:nvPr/>
        </p:nvSpPr>
        <p:spPr>
          <a:xfrm>
            <a:off x="3865836" y="1979456"/>
            <a:ext cx="273812" cy="273812"/>
          </a:xfrm>
          <a:prstGeom prst="ellipse">
            <a:avLst/>
          </a:prstGeom>
          <a:solidFill>
            <a:srgbClr val="0F2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Oval 43">
            <a:extLst>
              <a:ext uri="{FF2B5EF4-FFF2-40B4-BE49-F238E27FC236}">
                <a16:creationId xmlns:a16="http://schemas.microsoft.com/office/drawing/2014/main" id="{34A714DE-BB6F-4E54-8BD8-B942778F0A2D}"/>
              </a:ext>
            </a:extLst>
          </p:cNvPr>
          <p:cNvSpPr/>
          <p:nvPr/>
        </p:nvSpPr>
        <p:spPr>
          <a:xfrm>
            <a:off x="4207355" y="2247792"/>
            <a:ext cx="174244" cy="174244"/>
          </a:xfrm>
          <a:prstGeom prst="ellipse">
            <a:avLst/>
          </a:prstGeom>
          <a:solidFill>
            <a:srgbClr val="0F2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Oval 44">
            <a:extLst>
              <a:ext uri="{FF2B5EF4-FFF2-40B4-BE49-F238E27FC236}">
                <a16:creationId xmlns:a16="http://schemas.microsoft.com/office/drawing/2014/main" id="{AD56933A-D0C2-47A7-92D3-7B94024B60A9}"/>
              </a:ext>
            </a:extLst>
          </p:cNvPr>
          <p:cNvSpPr/>
          <p:nvPr/>
        </p:nvSpPr>
        <p:spPr>
          <a:xfrm>
            <a:off x="4353720" y="2516128"/>
            <a:ext cx="174244" cy="174244"/>
          </a:xfrm>
          <a:prstGeom prst="ellipse">
            <a:avLst/>
          </a:prstGeom>
          <a:solidFill>
            <a:srgbClr val="0F2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Oval 45">
            <a:extLst>
              <a:ext uri="{FF2B5EF4-FFF2-40B4-BE49-F238E27FC236}">
                <a16:creationId xmlns:a16="http://schemas.microsoft.com/office/drawing/2014/main" id="{93FB6959-BEE2-4198-BB6E-3BC5BE06F929}"/>
              </a:ext>
            </a:extLst>
          </p:cNvPr>
          <p:cNvSpPr/>
          <p:nvPr/>
        </p:nvSpPr>
        <p:spPr>
          <a:xfrm>
            <a:off x="3085222" y="2003850"/>
            <a:ext cx="448056" cy="448056"/>
          </a:xfrm>
          <a:prstGeom prst="ellipse">
            <a:avLst/>
          </a:prstGeom>
          <a:solidFill>
            <a:srgbClr val="0F2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Oval 46">
            <a:extLst>
              <a:ext uri="{FF2B5EF4-FFF2-40B4-BE49-F238E27FC236}">
                <a16:creationId xmlns:a16="http://schemas.microsoft.com/office/drawing/2014/main" id="{F8B7614B-63B9-4CAC-9A5E-B8B6840C116C}"/>
              </a:ext>
            </a:extLst>
          </p:cNvPr>
          <p:cNvSpPr/>
          <p:nvPr/>
        </p:nvSpPr>
        <p:spPr>
          <a:xfrm>
            <a:off x="2133848" y="2930830"/>
            <a:ext cx="174244" cy="174244"/>
          </a:xfrm>
          <a:prstGeom prst="ellips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7">
            <a:extLst>
              <a:ext uri="{FF2B5EF4-FFF2-40B4-BE49-F238E27FC236}">
                <a16:creationId xmlns:a16="http://schemas.microsoft.com/office/drawing/2014/main" id="{1976A40D-9CA3-4414-841F-C9B8F66F1723}"/>
              </a:ext>
            </a:extLst>
          </p:cNvPr>
          <p:cNvSpPr/>
          <p:nvPr/>
        </p:nvSpPr>
        <p:spPr>
          <a:xfrm>
            <a:off x="2280213" y="3150377"/>
            <a:ext cx="273812" cy="273812"/>
          </a:xfrm>
          <a:prstGeom prst="ellips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8">
            <a:extLst>
              <a:ext uri="{FF2B5EF4-FFF2-40B4-BE49-F238E27FC236}">
                <a16:creationId xmlns:a16="http://schemas.microsoft.com/office/drawing/2014/main" id="{F5E7E234-9D02-4860-B395-A56DFF2CAF81}"/>
              </a:ext>
            </a:extLst>
          </p:cNvPr>
          <p:cNvSpPr/>
          <p:nvPr/>
        </p:nvSpPr>
        <p:spPr>
          <a:xfrm>
            <a:off x="2646126" y="3345531"/>
            <a:ext cx="398273" cy="398273"/>
          </a:xfrm>
          <a:prstGeom prst="ellips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Oval 49">
            <a:extLst>
              <a:ext uri="{FF2B5EF4-FFF2-40B4-BE49-F238E27FC236}">
                <a16:creationId xmlns:a16="http://schemas.microsoft.com/office/drawing/2014/main" id="{03C63D4F-5B77-48A6-9E6E-73384CF7D4A1}"/>
              </a:ext>
            </a:extLst>
          </p:cNvPr>
          <p:cNvSpPr/>
          <p:nvPr/>
        </p:nvSpPr>
        <p:spPr>
          <a:xfrm>
            <a:off x="3158404" y="3662656"/>
            <a:ext cx="174244" cy="174244"/>
          </a:xfrm>
          <a:prstGeom prst="ellips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Oval 50">
            <a:extLst>
              <a:ext uri="{FF2B5EF4-FFF2-40B4-BE49-F238E27FC236}">
                <a16:creationId xmlns:a16="http://schemas.microsoft.com/office/drawing/2014/main" id="{A3363408-B361-40DF-A2E7-C2578E649EA4}"/>
              </a:ext>
            </a:extLst>
          </p:cNvPr>
          <p:cNvSpPr/>
          <p:nvPr/>
        </p:nvSpPr>
        <p:spPr>
          <a:xfrm>
            <a:off x="3255981" y="3345531"/>
            <a:ext cx="273812" cy="273812"/>
          </a:xfrm>
          <a:prstGeom prst="ellips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51">
            <a:extLst>
              <a:ext uri="{FF2B5EF4-FFF2-40B4-BE49-F238E27FC236}">
                <a16:creationId xmlns:a16="http://schemas.microsoft.com/office/drawing/2014/main" id="{8E0F8385-9392-4C6F-8555-A3AFB55F8F85}"/>
              </a:ext>
            </a:extLst>
          </p:cNvPr>
          <p:cNvSpPr/>
          <p:nvPr/>
        </p:nvSpPr>
        <p:spPr>
          <a:xfrm>
            <a:off x="3499923" y="3687050"/>
            <a:ext cx="174244" cy="174244"/>
          </a:xfrm>
          <a:prstGeom prst="ellips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Oval 52">
            <a:extLst>
              <a:ext uri="{FF2B5EF4-FFF2-40B4-BE49-F238E27FC236}">
                <a16:creationId xmlns:a16="http://schemas.microsoft.com/office/drawing/2014/main" id="{63A9C94E-9BAA-4392-AB75-9C1F30B707A9}"/>
              </a:ext>
            </a:extLst>
          </p:cNvPr>
          <p:cNvSpPr/>
          <p:nvPr/>
        </p:nvSpPr>
        <p:spPr>
          <a:xfrm>
            <a:off x="3719471" y="3296743"/>
            <a:ext cx="398273" cy="398273"/>
          </a:xfrm>
          <a:prstGeom prst="ellips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Oval 53">
            <a:extLst>
              <a:ext uri="{FF2B5EF4-FFF2-40B4-BE49-F238E27FC236}">
                <a16:creationId xmlns:a16="http://schemas.microsoft.com/office/drawing/2014/main" id="{15FA4B91-2106-4B33-A4C7-F00EAEDBFBA6}"/>
              </a:ext>
            </a:extLst>
          </p:cNvPr>
          <p:cNvSpPr/>
          <p:nvPr/>
        </p:nvSpPr>
        <p:spPr>
          <a:xfrm>
            <a:off x="4256143" y="3199166"/>
            <a:ext cx="273812" cy="273812"/>
          </a:xfrm>
          <a:prstGeom prst="ellipse">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Chevron 54">
            <a:extLst>
              <a:ext uri="{FF2B5EF4-FFF2-40B4-BE49-F238E27FC236}">
                <a16:creationId xmlns:a16="http://schemas.microsoft.com/office/drawing/2014/main" id="{578F63B5-E3F5-40F2-8EB2-DBF78866B5F7}"/>
              </a:ext>
            </a:extLst>
          </p:cNvPr>
          <p:cNvSpPr/>
          <p:nvPr/>
        </p:nvSpPr>
        <p:spPr>
          <a:xfrm>
            <a:off x="4529956" y="2052232"/>
            <a:ext cx="804148" cy="1535207"/>
          </a:xfrm>
          <a:prstGeom prst="chevron">
            <a:avLst>
              <a:gd name="adj" fmla="val 62310"/>
            </a:avLst>
          </a:prstGeom>
          <a:solidFill>
            <a:srgbClr val="0F2A5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4" name="Chevron 55">
            <a:extLst>
              <a:ext uri="{FF2B5EF4-FFF2-40B4-BE49-F238E27FC236}">
                <a16:creationId xmlns:a16="http://schemas.microsoft.com/office/drawing/2014/main" id="{8ADBF520-BCBB-4111-85C0-1F9358C4024A}"/>
              </a:ext>
            </a:extLst>
          </p:cNvPr>
          <p:cNvSpPr/>
          <p:nvPr/>
        </p:nvSpPr>
        <p:spPr>
          <a:xfrm>
            <a:off x="7071855" y="2052232"/>
            <a:ext cx="804148" cy="1535207"/>
          </a:xfrm>
          <a:prstGeom prst="chevron">
            <a:avLst>
              <a:gd name="adj" fmla="val 62310"/>
            </a:avLst>
          </a:prstGeom>
          <a:solidFill>
            <a:srgbClr val="0070C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Freeform 56">
            <a:extLst>
              <a:ext uri="{FF2B5EF4-FFF2-40B4-BE49-F238E27FC236}">
                <a16:creationId xmlns:a16="http://schemas.microsoft.com/office/drawing/2014/main" id="{18D7250F-88AE-4F8F-89F2-7459F94F7C18}"/>
              </a:ext>
            </a:extLst>
          </p:cNvPr>
          <p:cNvSpPr/>
          <p:nvPr/>
        </p:nvSpPr>
        <p:spPr>
          <a:xfrm>
            <a:off x="8193988" y="1943322"/>
            <a:ext cx="1864161" cy="1864161"/>
          </a:xfrm>
          <a:custGeom>
            <a:avLst/>
            <a:gdLst>
              <a:gd name="connsiteX0" fmla="*/ 0 w 2485548"/>
              <a:gd name="connsiteY0" fmla="*/ 1242774 h 2485548"/>
              <a:gd name="connsiteX1" fmla="*/ 1242774 w 2485548"/>
              <a:gd name="connsiteY1" fmla="*/ 0 h 2485548"/>
              <a:gd name="connsiteX2" fmla="*/ 2485548 w 2485548"/>
              <a:gd name="connsiteY2" fmla="*/ 1242774 h 2485548"/>
              <a:gd name="connsiteX3" fmla="*/ 1242774 w 2485548"/>
              <a:gd name="connsiteY3" fmla="*/ 2485548 h 2485548"/>
              <a:gd name="connsiteX4" fmla="*/ 0 w 2485548"/>
              <a:gd name="connsiteY4" fmla="*/ 1242774 h 248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548" h="2485548">
                <a:moveTo>
                  <a:pt x="0" y="1242774"/>
                </a:moveTo>
                <a:cubicBezTo>
                  <a:pt x="0" y="556409"/>
                  <a:pt x="556409" y="0"/>
                  <a:pt x="1242774" y="0"/>
                </a:cubicBezTo>
                <a:cubicBezTo>
                  <a:pt x="1929139" y="0"/>
                  <a:pt x="2485548" y="556409"/>
                  <a:pt x="2485548" y="1242774"/>
                </a:cubicBezTo>
                <a:cubicBezTo>
                  <a:pt x="2485548" y="1929139"/>
                  <a:pt x="1929139" y="2485548"/>
                  <a:pt x="1242774" y="2485548"/>
                </a:cubicBezTo>
                <a:cubicBezTo>
                  <a:pt x="556409" y="2485548"/>
                  <a:pt x="0" y="1929139"/>
                  <a:pt x="0" y="1242774"/>
                </a:cubicBezTo>
                <a:close/>
              </a:path>
            </a:pathLst>
          </a:custGeom>
          <a:solidFill>
            <a:srgbClr val="0F2A5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00" tIns="364000" rIns="364000" bIns="364000" numCol="1" spcCol="1270" anchor="ctr" anchorCtr="0">
            <a:noAutofit/>
          </a:bodyPr>
          <a:lstStyle/>
          <a:p>
            <a:pPr algn="ctr" defTabSz="2066925">
              <a:lnSpc>
                <a:spcPct val="90000"/>
              </a:lnSpc>
              <a:spcBef>
                <a:spcPct val="0"/>
              </a:spcBef>
              <a:spcAft>
                <a:spcPct val="35000"/>
              </a:spcAft>
            </a:pPr>
            <a:endParaRPr lang="en-GB" sz="470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56" name="TextBox 96">
            <a:extLst>
              <a:ext uri="{FF2B5EF4-FFF2-40B4-BE49-F238E27FC236}">
                <a16:creationId xmlns:a16="http://schemas.microsoft.com/office/drawing/2014/main" id="{BE902D25-2492-47AD-BBE9-0977A18D5127}"/>
              </a:ext>
            </a:extLst>
          </p:cNvPr>
          <p:cNvSpPr txBox="1"/>
          <p:nvPr/>
        </p:nvSpPr>
        <p:spPr>
          <a:xfrm>
            <a:off x="5390435" y="2254342"/>
            <a:ext cx="1569660" cy="369332"/>
          </a:xfrm>
          <a:prstGeom prst="rect">
            <a:avLst/>
          </a:prstGeom>
          <a:noFill/>
        </p:spPr>
        <p:txBody>
          <a:bodyPr wrap="none" rtlCol="0">
            <a:spAutoFit/>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点击添加文本</a:t>
            </a:r>
          </a:p>
        </p:txBody>
      </p:sp>
      <p:sp>
        <p:nvSpPr>
          <p:cNvPr id="57" name="TextBox 97">
            <a:extLst>
              <a:ext uri="{FF2B5EF4-FFF2-40B4-BE49-F238E27FC236}">
                <a16:creationId xmlns:a16="http://schemas.microsoft.com/office/drawing/2014/main" id="{7348BA55-EE89-4706-AE3B-6A87AED24F2B}"/>
              </a:ext>
            </a:extLst>
          </p:cNvPr>
          <p:cNvSpPr txBox="1"/>
          <p:nvPr/>
        </p:nvSpPr>
        <p:spPr>
          <a:xfrm>
            <a:off x="2682645" y="2648906"/>
            <a:ext cx="1569660" cy="369332"/>
          </a:xfrm>
          <a:prstGeom prst="rect">
            <a:avLst/>
          </a:prstGeom>
          <a:noFill/>
        </p:spPr>
        <p:txBody>
          <a:bodyPr wrap="none" rtlCol="0">
            <a:spAutoFit/>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点击添加文本</a:t>
            </a:r>
          </a:p>
        </p:txBody>
      </p:sp>
      <p:sp>
        <p:nvSpPr>
          <p:cNvPr id="58" name="TextBox 98">
            <a:extLst>
              <a:ext uri="{FF2B5EF4-FFF2-40B4-BE49-F238E27FC236}">
                <a16:creationId xmlns:a16="http://schemas.microsoft.com/office/drawing/2014/main" id="{75103910-F8BE-4DC6-9398-CC8ED2C89138}"/>
              </a:ext>
            </a:extLst>
          </p:cNvPr>
          <p:cNvSpPr txBox="1"/>
          <p:nvPr/>
        </p:nvSpPr>
        <p:spPr>
          <a:xfrm>
            <a:off x="8418182" y="2890958"/>
            <a:ext cx="1415772" cy="461665"/>
          </a:xfrm>
          <a:prstGeom prst="rect">
            <a:avLst/>
          </a:prstGeom>
          <a:noFill/>
        </p:spPr>
        <p:txBody>
          <a:bodyPr wrap="none" rtlCol="0">
            <a:spAutoFit/>
          </a:bodyPr>
          <a:lstStyle/>
          <a:p>
            <a:r>
              <a:rPr lang="zh-CN" altLang="en-US" sz="2400" b="1" dirty="0">
                <a:solidFill>
                  <a:schemeClr val="bg1">
                    <a:lumMod val="95000"/>
                  </a:schemeClr>
                </a:solidFill>
                <a:latin typeface="黑体" panose="02010609060101010101" pitchFamily="49" charset="-122"/>
                <a:ea typeface="黑体" panose="02010609060101010101" pitchFamily="49" charset="-122"/>
              </a:rPr>
              <a:t>添加文本</a:t>
            </a:r>
          </a:p>
        </p:txBody>
      </p:sp>
      <p:sp>
        <p:nvSpPr>
          <p:cNvPr id="59" name="AutoShape 117">
            <a:extLst>
              <a:ext uri="{FF2B5EF4-FFF2-40B4-BE49-F238E27FC236}">
                <a16:creationId xmlns:a16="http://schemas.microsoft.com/office/drawing/2014/main" id="{9490CBC5-97DD-4B5E-B43C-17E5F0826CAB}"/>
              </a:ext>
            </a:extLst>
          </p:cNvPr>
          <p:cNvSpPr/>
          <p:nvPr/>
        </p:nvSpPr>
        <p:spPr bwMode="auto">
          <a:xfrm>
            <a:off x="8871126" y="2412418"/>
            <a:ext cx="509885" cy="462984"/>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黑体" panose="02010609060101010101" pitchFamily="49" charset="-122"/>
              <a:ea typeface="黑体" panose="02010609060101010101" pitchFamily="49" charset="-122"/>
              <a:sym typeface="Gill Sans" charset="0"/>
            </a:endParaRPr>
          </a:p>
        </p:txBody>
      </p:sp>
      <p:sp>
        <p:nvSpPr>
          <p:cNvPr id="60" name="Rectangle 60">
            <a:extLst>
              <a:ext uri="{FF2B5EF4-FFF2-40B4-BE49-F238E27FC236}">
                <a16:creationId xmlns:a16="http://schemas.microsoft.com/office/drawing/2014/main" id="{2EE8B0C4-7C00-41F7-BA7A-DA0E735E6AC1}"/>
              </a:ext>
            </a:extLst>
          </p:cNvPr>
          <p:cNvSpPr/>
          <p:nvPr/>
        </p:nvSpPr>
        <p:spPr>
          <a:xfrm>
            <a:off x="2417119" y="4100272"/>
            <a:ext cx="1878353" cy="856966"/>
          </a:xfrm>
          <a:prstGeom prst="rect">
            <a:avLst/>
          </a:prstGeom>
        </p:spPr>
        <p:txBody>
          <a:bodyPr wrap="square" lIns="68580" tIns="34290" rIns="68580" bIns="3429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1" name="Rectangle 61">
            <a:extLst>
              <a:ext uri="{FF2B5EF4-FFF2-40B4-BE49-F238E27FC236}">
                <a16:creationId xmlns:a16="http://schemas.microsoft.com/office/drawing/2014/main" id="{1369A411-00BB-489E-9DE8-DC2F5FD8945B}"/>
              </a:ext>
            </a:extLst>
          </p:cNvPr>
          <p:cNvSpPr/>
          <p:nvPr/>
        </p:nvSpPr>
        <p:spPr>
          <a:xfrm>
            <a:off x="5156823" y="4100272"/>
            <a:ext cx="1878353" cy="856966"/>
          </a:xfrm>
          <a:prstGeom prst="rect">
            <a:avLst/>
          </a:prstGeom>
        </p:spPr>
        <p:txBody>
          <a:bodyPr wrap="square" lIns="68580" tIns="34290" rIns="68580" bIns="3429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2" name="Rectangle 62">
            <a:extLst>
              <a:ext uri="{FF2B5EF4-FFF2-40B4-BE49-F238E27FC236}">
                <a16:creationId xmlns:a16="http://schemas.microsoft.com/office/drawing/2014/main" id="{E635B30E-7FAC-472E-8B95-F71766576980}"/>
              </a:ext>
            </a:extLst>
          </p:cNvPr>
          <p:cNvSpPr/>
          <p:nvPr/>
        </p:nvSpPr>
        <p:spPr>
          <a:xfrm>
            <a:off x="7931949" y="4100272"/>
            <a:ext cx="1878353" cy="856966"/>
          </a:xfrm>
          <a:prstGeom prst="rect">
            <a:avLst/>
          </a:prstGeom>
        </p:spPr>
        <p:txBody>
          <a:bodyPr wrap="square" lIns="68580" tIns="34290" rIns="68580" bIns="3429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3" name="Rectangle 61">
            <a:extLst>
              <a:ext uri="{FF2B5EF4-FFF2-40B4-BE49-F238E27FC236}">
                <a16:creationId xmlns:a16="http://schemas.microsoft.com/office/drawing/2014/main" id="{2A2D5A85-7090-4D26-AEF6-680ED12E93A6}"/>
              </a:ext>
            </a:extLst>
          </p:cNvPr>
          <p:cNvSpPr/>
          <p:nvPr/>
        </p:nvSpPr>
        <p:spPr>
          <a:xfrm>
            <a:off x="5422006" y="2613358"/>
            <a:ext cx="1541626" cy="1133965"/>
          </a:xfrm>
          <a:prstGeom prst="rect">
            <a:avLst/>
          </a:prstGeom>
        </p:spPr>
        <p:txBody>
          <a:bodyPr wrap="square" lIns="68580" tIns="34290" rIns="68580" bIns="3429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64" name="组合 63">
            <a:extLst>
              <a:ext uri="{FF2B5EF4-FFF2-40B4-BE49-F238E27FC236}">
                <a16:creationId xmlns:a16="http://schemas.microsoft.com/office/drawing/2014/main" id="{25A3DE50-9341-4752-8B72-2C31F1E22425}"/>
              </a:ext>
            </a:extLst>
          </p:cNvPr>
          <p:cNvGrpSpPr/>
          <p:nvPr/>
        </p:nvGrpSpPr>
        <p:grpSpPr>
          <a:xfrm>
            <a:off x="311449" y="83314"/>
            <a:ext cx="12043368" cy="369967"/>
            <a:chOff x="311449" y="83314"/>
            <a:chExt cx="12043368" cy="369967"/>
          </a:xfrm>
        </p:grpSpPr>
        <p:sp>
          <p:nvSpPr>
            <p:cNvPr id="65" name="文本框 64">
              <a:extLst>
                <a:ext uri="{FF2B5EF4-FFF2-40B4-BE49-F238E27FC236}">
                  <a16:creationId xmlns:a16="http://schemas.microsoft.com/office/drawing/2014/main" id="{3FAF90D8-A72B-4BEE-9CDC-370F4DF13D13}"/>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研究思路与方法     研究内容及成果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总结分析及展望   </a:t>
              </a:r>
            </a:p>
          </p:txBody>
        </p:sp>
        <p:sp>
          <p:nvSpPr>
            <p:cNvPr id="66" name="Freeform 876">
              <a:extLst>
                <a:ext uri="{FF2B5EF4-FFF2-40B4-BE49-F238E27FC236}">
                  <a16:creationId xmlns:a16="http://schemas.microsoft.com/office/drawing/2014/main" id="{8DDE1F8D-3262-47F2-847B-22708763A82D}"/>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423101994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750" fill="hold"/>
                                        <p:tgtEl>
                                          <p:spTgt spid="38"/>
                                        </p:tgtEl>
                                        <p:attrNameLst>
                                          <p:attrName>ppt_x</p:attrName>
                                        </p:attrNameLst>
                                      </p:cBhvr>
                                      <p:tavLst>
                                        <p:tav tm="0">
                                          <p:val>
                                            <p:strVal val="#ppt_x"/>
                                          </p:val>
                                        </p:tav>
                                        <p:tav tm="100000">
                                          <p:val>
                                            <p:strVal val="#ppt_x"/>
                                          </p:val>
                                        </p:tav>
                                      </p:tavLst>
                                    </p:anim>
                                    <p:anim calcmode="lin" valueType="num">
                                      <p:cBhvr additive="base">
                                        <p:cTn id="24" dur="750" fill="hold"/>
                                        <p:tgtEl>
                                          <p:spTgt spid="3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25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250" fill="hold"/>
                                        <p:tgtEl>
                                          <p:spTgt spid="41"/>
                                        </p:tgtEl>
                                        <p:attrNameLst>
                                          <p:attrName>ppt_x</p:attrName>
                                        </p:attrNameLst>
                                      </p:cBhvr>
                                      <p:tavLst>
                                        <p:tav tm="0">
                                          <p:val>
                                            <p:strVal val="#ppt_x"/>
                                          </p:val>
                                        </p:tav>
                                        <p:tav tm="100000">
                                          <p:val>
                                            <p:strVal val="#ppt_x"/>
                                          </p:val>
                                        </p:tav>
                                      </p:tavLst>
                                    </p:anim>
                                    <p:anim calcmode="lin" valueType="num">
                                      <p:cBhvr additive="base">
                                        <p:cTn id="36" dur="250" fill="hold"/>
                                        <p:tgtEl>
                                          <p:spTgt spid="4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750" fill="hold"/>
                                        <p:tgtEl>
                                          <p:spTgt spid="42"/>
                                        </p:tgtEl>
                                        <p:attrNameLst>
                                          <p:attrName>ppt_x</p:attrName>
                                        </p:attrNameLst>
                                      </p:cBhvr>
                                      <p:tavLst>
                                        <p:tav tm="0">
                                          <p:val>
                                            <p:strVal val="#ppt_x"/>
                                          </p:val>
                                        </p:tav>
                                        <p:tav tm="100000">
                                          <p:val>
                                            <p:strVal val="#ppt_x"/>
                                          </p:val>
                                        </p:tav>
                                      </p:tavLst>
                                    </p:anim>
                                    <p:anim calcmode="lin" valueType="num">
                                      <p:cBhvr additive="base">
                                        <p:cTn id="40" dur="75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ppt_x"/>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750" fill="hold"/>
                                        <p:tgtEl>
                                          <p:spTgt spid="44"/>
                                        </p:tgtEl>
                                        <p:attrNameLst>
                                          <p:attrName>ppt_x</p:attrName>
                                        </p:attrNameLst>
                                      </p:cBhvr>
                                      <p:tavLst>
                                        <p:tav tm="0">
                                          <p:val>
                                            <p:strVal val="#ppt_x"/>
                                          </p:val>
                                        </p:tav>
                                        <p:tav tm="100000">
                                          <p:val>
                                            <p:strVal val="#ppt_x"/>
                                          </p:val>
                                        </p:tav>
                                      </p:tavLst>
                                    </p:anim>
                                    <p:anim calcmode="lin" valueType="num">
                                      <p:cBhvr additive="base">
                                        <p:cTn id="48" dur="750" fill="hold"/>
                                        <p:tgtEl>
                                          <p:spTgt spid="4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ppt_x"/>
                                          </p:val>
                                        </p:tav>
                                        <p:tav tm="100000">
                                          <p:val>
                                            <p:strVal val="#ppt_x"/>
                                          </p:val>
                                        </p:tav>
                                      </p:tavLst>
                                    </p:anim>
                                    <p:anim calcmode="lin" valueType="num">
                                      <p:cBhvr additive="base">
                                        <p:cTn id="52" dur="500" fill="hold"/>
                                        <p:tgtEl>
                                          <p:spTgt spid="4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250" fill="hold"/>
                                        <p:tgtEl>
                                          <p:spTgt spid="46"/>
                                        </p:tgtEl>
                                        <p:attrNameLst>
                                          <p:attrName>ppt_x</p:attrName>
                                        </p:attrNameLst>
                                      </p:cBhvr>
                                      <p:tavLst>
                                        <p:tav tm="0">
                                          <p:val>
                                            <p:strVal val="#ppt_x"/>
                                          </p:val>
                                        </p:tav>
                                        <p:tav tm="100000">
                                          <p:val>
                                            <p:strVal val="#ppt_x"/>
                                          </p:val>
                                        </p:tav>
                                      </p:tavLst>
                                    </p:anim>
                                    <p:anim calcmode="lin" valueType="num">
                                      <p:cBhvr additive="base">
                                        <p:cTn id="56" dur="250" fill="hold"/>
                                        <p:tgtEl>
                                          <p:spTgt spid="4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750" fill="hold"/>
                                        <p:tgtEl>
                                          <p:spTgt spid="48"/>
                                        </p:tgtEl>
                                        <p:attrNameLst>
                                          <p:attrName>ppt_x</p:attrName>
                                        </p:attrNameLst>
                                      </p:cBhvr>
                                      <p:tavLst>
                                        <p:tav tm="0">
                                          <p:val>
                                            <p:strVal val="#ppt_x"/>
                                          </p:val>
                                        </p:tav>
                                        <p:tav tm="100000">
                                          <p:val>
                                            <p:strVal val="#ppt_x"/>
                                          </p:val>
                                        </p:tav>
                                      </p:tavLst>
                                    </p:anim>
                                    <p:anim calcmode="lin" valueType="num">
                                      <p:cBhvr additive="base">
                                        <p:cTn id="64" dur="750" fill="hold"/>
                                        <p:tgtEl>
                                          <p:spTgt spid="4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ppt_x"/>
                                          </p:val>
                                        </p:tav>
                                        <p:tav tm="100000">
                                          <p:val>
                                            <p:strVal val="#ppt_x"/>
                                          </p:val>
                                        </p:tav>
                                      </p:tavLst>
                                    </p:anim>
                                    <p:anim calcmode="lin" valueType="num">
                                      <p:cBhvr additive="base">
                                        <p:cTn id="68" dur="500" fill="hold"/>
                                        <p:tgtEl>
                                          <p:spTgt spid="4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500" fill="hold"/>
                                        <p:tgtEl>
                                          <p:spTgt spid="50"/>
                                        </p:tgtEl>
                                        <p:attrNameLst>
                                          <p:attrName>ppt_x</p:attrName>
                                        </p:attrNameLst>
                                      </p:cBhvr>
                                      <p:tavLst>
                                        <p:tav tm="0">
                                          <p:val>
                                            <p:strVal val="#ppt_x"/>
                                          </p:val>
                                        </p:tav>
                                        <p:tav tm="100000">
                                          <p:val>
                                            <p:strVal val="#ppt_x"/>
                                          </p:val>
                                        </p:tav>
                                      </p:tavLst>
                                    </p:anim>
                                    <p:anim calcmode="lin" valueType="num">
                                      <p:cBhvr additive="base">
                                        <p:cTn id="72" dur="500" fill="hold"/>
                                        <p:tgtEl>
                                          <p:spTgt spid="5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500" fill="hold"/>
                                        <p:tgtEl>
                                          <p:spTgt spid="51"/>
                                        </p:tgtEl>
                                        <p:attrNameLst>
                                          <p:attrName>ppt_x</p:attrName>
                                        </p:attrNameLst>
                                      </p:cBhvr>
                                      <p:tavLst>
                                        <p:tav tm="0">
                                          <p:val>
                                            <p:strVal val="#ppt_x"/>
                                          </p:val>
                                        </p:tav>
                                        <p:tav tm="100000">
                                          <p:val>
                                            <p:strVal val="#ppt_x"/>
                                          </p:val>
                                        </p:tav>
                                      </p:tavLst>
                                    </p:anim>
                                    <p:anim calcmode="lin" valueType="num">
                                      <p:cBhvr additive="base">
                                        <p:cTn id="76" dur="50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ppt_x"/>
                                          </p:val>
                                        </p:tav>
                                        <p:tav tm="100000">
                                          <p:val>
                                            <p:strVal val="#ppt_x"/>
                                          </p:val>
                                        </p:tav>
                                      </p:tavLst>
                                    </p:anim>
                                    <p:anim calcmode="lin" valueType="num">
                                      <p:cBhvr additive="base">
                                        <p:cTn id="80" dur="500" fill="hold"/>
                                        <p:tgtEl>
                                          <p:spTgt spid="52"/>
                                        </p:tgtEl>
                                        <p:attrNameLst>
                                          <p:attrName>ppt_y</p:attrName>
                                        </p:attrNameLst>
                                      </p:cBhvr>
                                      <p:tavLst>
                                        <p:tav tm="0">
                                          <p:val>
                                            <p:strVal val="1+#ppt_h/2"/>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childTnLst>
                          </p:cTn>
                        </p:par>
                        <p:par>
                          <p:cTn id="85" fill="hold">
                            <p:stCondLst>
                              <p:cond delay="1250"/>
                            </p:stCondLst>
                            <p:childTnLst>
                              <p:par>
                                <p:cTn id="86" presetID="12" presetClass="entr" presetSubtype="8" fill="hold" nodeType="afterEffect">
                                  <p:stCondLst>
                                    <p:cond delay="0"/>
                                  </p:stCondLst>
                                  <p:childTnLst>
                                    <p:set>
                                      <p:cBhvr>
                                        <p:cTn id="87" dur="1" fill="hold">
                                          <p:stCondLst>
                                            <p:cond delay="0"/>
                                          </p:stCondLst>
                                        </p:cTn>
                                        <p:tgtEl>
                                          <p:spTgt spid="53"/>
                                        </p:tgtEl>
                                        <p:attrNameLst>
                                          <p:attrName>style.visibility</p:attrName>
                                        </p:attrNameLst>
                                      </p:cBhvr>
                                      <p:to>
                                        <p:strVal val="visible"/>
                                      </p:to>
                                    </p:set>
                                    <p:anim calcmode="lin" valueType="num">
                                      <p:cBhvr additive="base">
                                        <p:cTn id="88" dur="500"/>
                                        <p:tgtEl>
                                          <p:spTgt spid="53"/>
                                        </p:tgtEl>
                                        <p:attrNameLst>
                                          <p:attrName>ppt_x</p:attrName>
                                        </p:attrNameLst>
                                      </p:cBhvr>
                                      <p:tavLst>
                                        <p:tav tm="0">
                                          <p:val>
                                            <p:strVal val="#ppt_x-#ppt_w*1.125000"/>
                                          </p:val>
                                        </p:tav>
                                        <p:tav tm="100000">
                                          <p:val>
                                            <p:strVal val="#ppt_x"/>
                                          </p:val>
                                        </p:tav>
                                      </p:tavLst>
                                    </p:anim>
                                    <p:animEffect transition="in" filter="wipe(right)">
                                      <p:cBhvr>
                                        <p:cTn id="89" dur="500"/>
                                        <p:tgtEl>
                                          <p:spTgt spid="53"/>
                                        </p:tgtEl>
                                      </p:cBhvr>
                                    </p:animEffect>
                                  </p:childTnLst>
                                </p:cTn>
                              </p:par>
                            </p:childTnLst>
                          </p:cTn>
                        </p:par>
                        <p:par>
                          <p:cTn id="90" fill="hold">
                            <p:stCondLst>
                              <p:cond delay="1750"/>
                            </p:stCondLst>
                            <p:childTnLst>
                              <p:par>
                                <p:cTn id="91" presetID="22" presetClass="entr" presetSubtype="1" fill="hold" grpId="0" nodeType="after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wipe(up)">
                                      <p:cBhvr>
                                        <p:cTn id="93" dur="500"/>
                                        <p:tgtEl>
                                          <p:spTgt spid="63"/>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barn(inVertical)">
                                      <p:cBhvr>
                                        <p:cTn id="96" dur="500"/>
                                        <p:tgtEl>
                                          <p:spTgt spid="56"/>
                                        </p:tgtEl>
                                      </p:cBhvr>
                                    </p:animEffect>
                                  </p:childTnLst>
                                </p:cTn>
                              </p:par>
                            </p:childTnLst>
                          </p:cTn>
                        </p:par>
                        <p:par>
                          <p:cTn id="97" fill="hold">
                            <p:stCondLst>
                              <p:cond delay="2250"/>
                            </p:stCondLst>
                            <p:childTnLst>
                              <p:par>
                                <p:cTn id="98" presetID="12" presetClass="entr" presetSubtype="8" fill="hold" nodeType="afterEffect">
                                  <p:stCondLst>
                                    <p:cond delay="0"/>
                                  </p:stCondLst>
                                  <p:childTnLst>
                                    <p:set>
                                      <p:cBhvr>
                                        <p:cTn id="99" dur="1" fill="hold">
                                          <p:stCondLst>
                                            <p:cond delay="0"/>
                                          </p:stCondLst>
                                        </p:cTn>
                                        <p:tgtEl>
                                          <p:spTgt spid="54"/>
                                        </p:tgtEl>
                                        <p:attrNameLst>
                                          <p:attrName>style.visibility</p:attrName>
                                        </p:attrNameLst>
                                      </p:cBhvr>
                                      <p:to>
                                        <p:strVal val="visible"/>
                                      </p:to>
                                    </p:set>
                                    <p:anim calcmode="lin" valueType="num">
                                      <p:cBhvr additive="base">
                                        <p:cTn id="100" dur="500"/>
                                        <p:tgtEl>
                                          <p:spTgt spid="54"/>
                                        </p:tgtEl>
                                        <p:attrNameLst>
                                          <p:attrName>ppt_x</p:attrName>
                                        </p:attrNameLst>
                                      </p:cBhvr>
                                      <p:tavLst>
                                        <p:tav tm="0">
                                          <p:val>
                                            <p:strVal val="#ppt_x-#ppt_w*1.125000"/>
                                          </p:val>
                                        </p:tav>
                                        <p:tav tm="100000">
                                          <p:val>
                                            <p:strVal val="#ppt_x"/>
                                          </p:val>
                                        </p:tav>
                                      </p:tavLst>
                                    </p:anim>
                                    <p:animEffect transition="in" filter="wipe(right)">
                                      <p:cBhvr>
                                        <p:cTn id="101" dur="500"/>
                                        <p:tgtEl>
                                          <p:spTgt spid="54"/>
                                        </p:tgtEl>
                                      </p:cBhvr>
                                    </p:animEffect>
                                  </p:childTnLst>
                                </p:cTn>
                              </p:par>
                            </p:childTnLst>
                          </p:cTn>
                        </p:par>
                        <p:par>
                          <p:cTn id="102" fill="hold">
                            <p:stCondLst>
                              <p:cond delay="2750"/>
                            </p:stCondLst>
                            <p:childTnLst>
                              <p:par>
                                <p:cTn id="103" presetID="10" presetClass="entr" presetSubtype="0" fill="hold" grpId="0" nodeType="after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500"/>
                                        <p:tgtEl>
                                          <p:spTgt spid="5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childTnLst>
                          </p:cTn>
                        </p:par>
                        <p:par>
                          <p:cTn id="109" fill="hold">
                            <p:stCondLst>
                              <p:cond delay="3250"/>
                            </p:stCondLst>
                            <p:childTnLst>
                              <p:par>
                                <p:cTn id="110" presetID="53" presetClass="entr" presetSubtype="16" fill="hold" grpId="0" nodeType="afterEffect">
                                  <p:stCondLst>
                                    <p:cond delay="0"/>
                                  </p:stCondLst>
                                  <p:childTnLst>
                                    <p:set>
                                      <p:cBhvr>
                                        <p:cTn id="111" dur="1" fill="hold">
                                          <p:stCondLst>
                                            <p:cond delay="0"/>
                                          </p:stCondLst>
                                        </p:cTn>
                                        <p:tgtEl>
                                          <p:spTgt spid="55"/>
                                        </p:tgtEl>
                                        <p:attrNameLst>
                                          <p:attrName>style.visibility</p:attrName>
                                        </p:attrNameLst>
                                      </p:cBhvr>
                                      <p:to>
                                        <p:strVal val="visible"/>
                                      </p:to>
                                    </p:set>
                                    <p:anim calcmode="lin" valueType="num">
                                      <p:cBhvr>
                                        <p:cTn id="112" dur="500" fill="hold"/>
                                        <p:tgtEl>
                                          <p:spTgt spid="55"/>
                                        </p:tgtEl>
                                        <p:attrNameLst>
                                          <p:attrName>ppt_w</p:attrName>
                                        </p:attrNameLst>
                                      </p:cBhvr>
                                      <p:tavLst>
                                        <p:tav tm="0">
                                          <p:val>
                                            <p:fltVal val="0"/>
                                          </p:val>
                                        </p:tav>
                                        <p:tav tm="100000">
                                          <p:val>
                                            <p:strVal val="#ppt_w"/>
                                          </p:val>
                                        </p:tav>
                                      </p:tavLst>
                                    </p:anim>
                                    <p:anim calcmode="lin" valueType="num">
                                      <p:cBhvr>
                                        <p:cTn id="113" dur="500" fill="hold"/>
                                        <p:tgtEl>
                                          <p:spTgt spid="55"/>
                                        </p:tgtEl>
                                        <p:attrNameLst>
                                          <p:attrName>ppt_h</p:attrName>
                                        </p:attrNameLst>
                                      </p:cBhvr>
                                      <p:tavLst>
                                        <p:tav tm="0">
                                          <p:val>
                                            <p:fltVal val="0"/>
                                          </p:val>
                                        </p:tav>
                                        <p:tav tm="100000">
                                          <p:val>
                                            <p:strVal val="#ppt_h"/>
                                          </p:val>
                                        </p:tav>
                                      </p:tavLst>
                                    </p:anim>
                                    <p:animEffect transition="in" filter="fade">
                                      <p:cBhvr>
                                        <p:cTn id="114" dur="500"/>
                                        <p:tgtEl>
                                          <p:spTgt spid="55"/>
                                        </p:tgtEl>
                                      </p:cBhvr>
                                    </p:animEffect>
                                  </p:childTnLst>
                                </p:cTn>
                              </p:par>
                            </p:childTnLst>
                          </p:cTn>
                        </p:par>
                        <p:par>
                          <p:cTn id="115" fill="hold">
                            <p:stCondLst>
                              <p:cond delay="3750"/>
                            </p:stCondLst>
                            <p:childTnLst>
                              <p:par>
                                <p:cTn id="116" presetID="10" presetClass="entr" presetSubtype="0" fill="hold" grpId="0"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childTnLst>
                          </p:cTn>
                        </p:par>
                        <p:par>
                          <p:cTn id="119" fill="hold">
                            <p:stCondLst>
                              <p:cond delay="4250"/>
                            </p:stCondLst>
                            <p:childTnLst>
                              <p:par>
                                <p:cTn id="120" presetID="10" presetClass="entr" presetSubtype="0" fill="hold" grpId="0" nodeType="after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fade">
                                      <p:cBhvr>
                                        <p:cTn id="122" dur="500"/>
                                        <p:tgtEl>
                                          <p:spTgt spid="61"/>
                                        </p:tgtEl>
                                      </p:cBhvr>
                                    </p:animEffect>
                                  </p:childTnLst>
                                </p:cTn>
                              </p:par>
                            </p:childTnLst>
                          </p:cTn>
                        </p:par>
                        <p:par>
                          <p:cTn id="123" fill="hold">
                            <p:stCondLst>
                              <p:cond delay="4750"/>
                            </p:stCondLst>
                            <p:childTnLst>
                              <p:par>
                                <p:cTn id="124" presetID="10" presetClass="entr" presetSubtype="0" fill="hold" grpId="0" nodeType="afterEffect">
                                  <p:stCondLst>
                                    <p:cond delay="0"/>
                                  </p:stCondLst>
                                  <p:childTnLst>
                                    <p:set>
                                      <p:cBhvr>
                                        <p:cTn id="125" dur="1" fill="hold">
                                          <p:stCondLst>
                                            <p:cond delay="0"/>
                                          </p:stCondLst>
                                        </p:cTn>
                                        <p:tgtEl>
                                          <p:spTgt spid="62"/>
                                        </p:tgtEl>
                                        <p:attrNameLst>
                                          <p:attrName>style.visibility</p:attrName>
                                        </p:attrNameLst>
                                      </p:cBhvr>
                                      <p:to>
                                        <p:strVal val="visible"/>
                                      </p:to>
                                    </p:set>
                                    <p:animEffect transition="in" filter="fade">
                                      <p:cBhvr>
                                        <p:cTn id="1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5" grpId="0" animBg="1"/>
      <p:bldP spid="56" grpId="0"/>
      <p:bldP spid="57" grpId="0"/>
      <p:bldP spid="58" grpId="0"/>
      <p:bldP spid="59" grpId="0" animBg="1"/>
      <p:bldP spid="60" grpId="0"/>
      <p:bldP spid="61" grpId="0"/>
      <p:bldP spid="62" grpId="0"/>
      <p:bldP spid="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284">
            <a:extLst>
              <a:ext uri="{FF2B5EF4-FFF2-40B4-BE49-F238E27FC236}">
                <a16:creationId xmlns:a16="http://schemas.microsoft.com/office/drawing/2014/main" id="{B07CDFBD-A33F-4148-8460-ED9A1C09E163}"/>
              </a:ext>
            </a:extLst>
          </p:cNvPr>
          <p:cNvGrpSpPr>
            <a:grpSpLocks noChangeAspect="1"/>
          </p:cNvGrpSpPr>
          <p:nvPr/>
        </p:nvGrpSpPr>
        <p:grpSpPr bwMode="auto">
          <a:xfrm>
            <a:off x="-6341" y="3351615"/>
            <a:ext cx="3463814" cy="3517146"/>
            <a:chOff x="3668" y="2044"/>
            <a:chExt cx="2468" cy="2506"/>
          </a:xfrm>
          <a:solidFill>
            <a:srgbClr val="0070C0"/>
          </a:solidFill>
        </p:grpSpPr>
        <p:sp>
          <p:nvSpPr>
            <p:cNvPr id="32" name="Freeform 285">
              <a:extLst>
                <a:ext uri="{FF2B5EF4-FFF2-40B4-BE49-F238E27FC236}">
                  <a16:creationId xmlns:a16="http://schemas.microsoft.com/office/drawing/2014/main" id="{4B12AA79-E271-4D1F-9873-E3463656B448}"/>
                </a:ext>
              </a:extLst>
            </p:cNvPr>
            <p:cNvSpPr>
              <a:spLocks noEditPoints="1"/>
            </p:cNvSpPr>
            <p:nvPr/>
          </p:nvSpPr>
          <p:spPr bwMode="auto">
            <a:xfrm>
              <a:off x="4210" y="3120"/>
              <a:ext cx="917" cy="937"/>
            </a:xfrm>
            <a:custGeom>
              <a:avLst/>
              <a:gdLst>
                <a:gd name="T0" fmla="*/ 177 w 387"/>
                <a:gd name="T1" fmla="*/ 0 h 396"/>
                <a:gd name="T2" fmla="*/ 10 w 387"/>
                <a:gd name="T3" fmla="*/ 198 h 396"/>
                <a:gd name="T4" fmla="*/ 211 w 387"/>
                <a:gd name="T5" fmla="*/ 396 h 396"/>
                <a:gd name="T6" fmla="*/ 378 w 387"/>
                <a:gd name="T7" fmla="*/ 198 h 396"/>
                <a:gd name="T8" fmla="*/ 177 w 387"/>
                <a:gd name="T9" fmla="*/ 0 h 396"/>
                <a:gd name="T10" fmla="*/ 183 w 387"/>
                <a:gd name="T11" fmla="*/ 70 h 396"/>
                <a:gd name="T12" fmla="*/ 313 w 387"/>
                <a:gd name="T13" fmla="*/ 198 h 396"/>
                <a:gd name="T14" fmla="*/ 205 w 387"/>
                <a:gd name="T15" fmla="*/ 326 h 396"/>
                <a:gd name="T16" fmla="*/ 75 w 387"/>
                <a:gd name="T17" fmla="*/ 198 h 396"/>
                <a:gd name="T18" fmla="*/ 183 w 387"/>
                <a:gd name="T19" fmla="*/ 7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7" h="396">
                  <a:moveTo>
                    <a:pt x="177" y="0"/>
                  </a:moveTo>
                  <a:cubicBezTo>
                    <a:pt x="75" y="0"/>
                    <a:pt x="0" y="88"/>
                    <a:pt x="10" y="198"/>
                  </a:cubicBezTo>
                  <a:cubicBezTo>
                    <a:pt x="19" y="307"/>
                    <a:pt x="109" y="396"/>
                    <a:pt x="211" y="396"/>
                  </a:cubicBezTo>
                  <a:cubicBezTo>
                    <a:pt x="312" y="396"/>
                    <a:pt x="387" y="307"/>
                    <a:pt x="378" y="198"/>
                  </a:cubicBezTo>
                  <a:cubicBezTo>
                    <a:pt x="369" y="88"/>
                    <a:pt x="278" y="0"/>
                    <a:pt x="177" y="0"/>
                  </a:cubicBezTo>
                  <a:close/>
                  <a:moveTo>
                    <a:pt x="183" y="70"/>
                  </a:moveTo>
                  <a:cubicBezTo>
                    <a:pt x="248" y="70"/>
                    <a:pt x="307" y="127"/>
                    <a:pt x="313" y="198"/>
                  </a:cubicBezTo>
                  <a:cubicBezTo>
                    <a:pt x="319" y="269"/>
                    <a:pt x="270" y="326"/>
                    <a:pt x="205" y="326"/>
                  </a:cubicBezTo>
                  <a:cubicBezTo>
                    <a:pt x="139" y="326"/>
                    <a:pt x="81" y="269"/>
                    <a:pt x="75" y="198"/>
                  </a:cubicBezTo>
                  <a:cubicBezTo>
                    <a:pt x="69" y="127"/>
                    <a:pt x="117" y="70"/>
                    <a:pt x="18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33" name="Freeform 286">
              <a:extLst>
                <a:ext uri="{FF2B5EF4-FFF2-40B4-BE49-F238E27FC236}">
                  <a16:creationId xmlns:a16="http://schemas.microsoft.com/office/drawing/2014/main" id="{EF28D97C-0C26-4FF4-A3CE-23DA71A72EA7}"/>
                </a:ext>
              </a:extLst>
            </p:cNvPr>
            <p:cNvSpPr/>
            <p:nvPr/>
          </p:nvSpPr>
          <p:spPr bwMode="auto">
            <a:xfrm>
              <a:off x="4525" y="3439"/>
              <a:ext cx="289" cy="299"/>
            </a:xfrm>
            <a:custGeom>
              <a:avLst/>
              <a:gdLst>
                <a:gd name="T0" fmla="*/ 119 w 122"/>
                <a:gd name="T1" fmla="*/ 63 h 126"/>
                <a:gd name="T2" fmla="*/ 66 w 122"/>
                <a:gd name="T3" fmla="*/ 126 h 126"/>
                <a:gd name="T4" fmla="*/ 3 w 122"/>
                <a:gd name="T5" fmla="*/ 63 h 126"/>
                <a:gd name="T6" fmla="*/ 55 w 122"/>
                <a:gd name="T7" fmla="*/ 0 h 126"/>
                <a:gd name="T8" fmla="*/ 119 w 122"/>
                <a:gd name="T9" fmla="*/ 63 h 126"/>
              </a:gdLst>
              <a:ahLst/>
              <a:cxnLst>
                <a:cxn ang="0">
                  <a:pos x="T0" y="T1"/>
                </a:cxn>
                <a:cxn ang="0">
                  <a:pos x="T2" y="T3"/>
                </a:cxn>
                <a:cxn ang="0">
                  <a:pos x="T4" y="T5"/>
                </a:cxn>
                <a:cxn ang="0">
                  <a:pos x="T6" y="T7"/>
                </a:cxn>
                <a:cxn ang="0">
                  <a:pos x="T8" y="T9"/>
                </a:cxn>
              </a:cxnLst>
              <a:rect l="0" t="0" r="r" b="b"/>
              <a:pathLst>
                <a:path w="122" h="126">
                  <a:moveTo>
                    <a:pt x="119" y="63"/>
                  </a:moveTo>
                  <a:cubicBezTo>
                    <a:pt x="122" y="98"/>
                    <a:pt x="98" y="126"/>
                    <a:pt x="66" y="126"/>
                  </a:cubicBezTo>
                  <a:cubicBezTo>
                    <a:pt x="34" y="126"/>
                    <a:pt x="6" y="98"/>
                    <a:pt x="3" y="63"/>
                  </a:cubicBezTo>
                  <a:cubicBezTo>
                    <a:pt x="0" y="28"/>
                    <a:pt x="23" y="0"/>
                    <a:pt x="55" y="0"/>
                  </a:cubicBezTo>
                  <a:cubicBezTo>
                    <a:pt x="88" y="0"/>
                    <a:pt x="116" y="28"/>
                    <a:pt x="119"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34" name="Freeform 287">
              <a:extLst>
                <a:ext uri="{FF2B5EF4-FFF2-40B4-BE49-F238E27FC236}">
                  <a16:creationId xmlns:a16="http://schemas.microsoft.com/office/drawing/2014/main" id="{F5083BD1-E286-4D65-937D-79C933960073}"/>
                </a:ext>
              </a:extLst>
            </p:cNvPr>
            <p:cNvSpPr>
              <a:spLocks noEditPoints="1"/>
            </p:cNvSpPr>
            <p:nvPr/>
          </p:nvSpPr>
          <p:spPr bwMode="auto">
            <a:xfrm>
              <a:off x="3737" y="2634"/>
              <a:ext cx="1864" cy="1909"/>
            </a:xfrm>
            <a:custGeom>
              <a:avLst/>
              <a:gdLst>
                <a:gd name="T0" fmla="*/ 359 w 787"/>
                <a:gd name="T1" fmla="*/ 0 h 806"/>
                <a:gd name="T2" fmla="*/ 20 w 787"/>
                <a:gd name="T3" fmla="*/ 403 h 806"/>
                <a:gd name="T4" fmla="*/ 428 w 787"/>
                <a:gd name="T5" fmla="*/ 806 h 806"/>
                <a:gd name="T6" fmla="*/ 768 w 787"/>
                <a:gd name="T7" fmla="*/ 403 h 806"/>
                <a:gd name="T8" fmla="*/ 359 w 787"/>
                <a:gd name="T9" fmla="*/ 0 h 806"/>
                <a:gd name="T10" fmla="*/ 369 w 787"/>
                <a:gd name="T11" fmla="*/ 116 h 806"/>
                <a:gd name="T12" fmla="*/ 661 w 787"/>
                <a:gd name="T13" fmla="*/ 403 h 806"/>
                <a:gd name="T14" fmla="*/ 418 w 787"/>
                <a:gd name="T15" fmla="*/ 690 h 806"/>
                <a:gd name="T16" fmla="*/ 127 w 787"/>
                <a:gd name="T17" fmla="*/ 403 h 806"/>
                <a:gd name="T18" fmla="*/ 369 w 787"/>
                <a:gd name="T19" fmla="*/ 116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7" h="806">
                  <a:moveTo>
                    <a:pt x="359" y="0"/>
                  </a:moveTo>
                  <a:cubicBezTo>
                    <a:pt x="153" y="0"/>
                    <a:pt x="0" y="181"/>
                    <a:pt x="20" y="403"/>
                  </a:cubicBezTo>
                  <a:cubicBezTo>
                    <a:pt x="39" y="625"/>
                    <a:pt x="222" y="806"/>
                    <a:pt x="428" y="806"/>
                  </a:cubicBezTo>
                  <a:cubicBezTo>
                    <a:pt x="635" y="806"/>
                    <a:pt x="787" y="625"/>
                    <a:pt x="768" y="403"/>
                  </a:cubicBezTo>
                  <a:cubicBezTo>
                    <a:pt x="749" y="181"/>
                    <a:pt x="566" y="0"/>
                    <a:pt x="359" y="0"/>
                  </a:cubicBezTo>
                  <a:close/>
                  <a:moveTo>
                    <a:pt x="369" y="116"/>
                  </a:moveTo>
                  <a:cubicBezTo>
                    <a:pt x="517" y="116"/>
                    <a:pt x="647" y="244"/>
                    <a:pt x="661" y="403"/>
                  </a:cubicBezTo>
                  <a:cubicBezTo>
                    <a:pt x="674" y="562"/>
                    <a:pt x="566" y="690"/>
                    <a:pt x="418" y="690"/>
                  </a:cubicBezTo>
                  <a:cubicBezTo>
                    <a:pt x="271" y="690"/>
                    <a:pt x="140" y="562"/>
                    <a:pt x="127" y="403"/>
                  </a:cubicBezTo>
                  <a:cubicBezTo>
                    <a:pt x="113" y="244"/>
                    <a:pt x="222" y="116"/>
                    <a:pt x="36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35" name="Freeform 288">
              <a:extLst>
                <a:ext uri="{FF2B5EF4-FFF2-40B4-BE49-F238E27FC236}">
                  <a16:creationId xmlns:a16="http://schemas.microsoft.com/office/drawing/2014/main" id="{D977C391-55BA-4257-8282-5E19BBC9A633}"/>
                </a:ext>
              </a:extLst>
            </p:cNvPr>
            <p:cNvSpPr>
              <a:spLocks noEditPoints="1"/>
            </p:cNvSpPr>
            <p:nvPr/>
          </p:nvSpPr>
          <p:spPr bwMode="auto">
            <a:xfrm>
              <a:off x="3668" y="2044"/>
              <a:ext cx="2468" cy="2506"/>
            </a:xfrm>
            <a:custGeom>
              <a:avLst/>
              <a:gdLst>
                <a:gd name="T0" fmla="*/ 367 w 1042"/>
                <a:gd name="T1" fmla="*/ 0 h 1058"/>
                <a:gd name="T2" fmla="*/ 0 w 1042"/>
                <a:gd name="T3" fmla="*/ 144 h 1058"/>
                <a:gd name="T4" fmla="*/ 0 w 1042"/>
                <a:gd name="T5" fmla="*/ 374 h 1058"/>
                <a:gd name="T6" fmla="*/ 379 w 1042"/>
                <a:gd name="T7" fmla="*/ 141 h 1058"/>
                <a:gd name="T8" fmla="*/ 898 w 1042"/>
                <a:gd name="T9" fmla="*/ 652 h 1058"/>
                <a:gd name="T10" fmla="*/ 746 w 1042"/>
                <a:gd name="T11" fmla="*/ 1058 h 1058"/>
                <a:gd name="T12" fmla="*/ 931 w 1042"/>
                <a:gd name="T13" fmla="*/ 1058 h 1058"/>
                <a:gd name="T14" fmla="*/ 1029 w 1042"/>
                <a:gd name="T15" fmla="*/ 652 h 1058"/>
                <a:gd name="T16" fmla="*/ 367 w 1042"/>
                <a:gd name="T17" fmla="*/ 0 h 1058"/>
                <a:gd name="T18" fmla="*/ 0 w 1042"/>
                <a:gd name="T19" fmla="*/ 847 h 1058"/>
                <a:gd name="T20" fmla="*/ 0 w 1042"/>
                <a:gd name="T21" fmla="*/ 1021 h 1058"/>
                <a:gd name="T22" fmla="*/ 36 w 1042"/>
                <a:gd name="T23" fmla="*/ 1058 h 1058"/>
                <a:gd name="T24" fmla="*/ 234 w 1042"/>
                <a:gd name="T25" fmla="*/ 1058 h 1058"/>
                <a:gd name="T26" fmla="*/ 169 w 1042"/>
                <a:gd name="T27" fmla="*/ 1058 h 1058"/>
                <a:gd name="T28" fmla="*/ 0 w 1042"/>
                <a:gd name="T29" fmla="*/ 847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2" h="1058">
                  <a:moveTo>
                    <a:pt x="367" y="0"/>
                  </a:moveTo>
                  <a:cubicBezTo>
                    <a:pt x="223" y="0"/>
                    <a:pt x="96" y="54"/>
                    <a:pt x="0" y="144"/>
                  </a:cubicBezTo>
                  <a:cubicBezTo>
                    <a:pt x="0" y="374"/>
                    <a:pt x="0" y="374"/>
                    <a:pt x="0" y="374"/>
                  </a:cubicBezTo>
                  <a:cubicBezTo>
                    <a:pt x="73" y="234"/>
                    <a:pt x="212" y="141"/>
                    <a:pt x="379" y="141"/>
                  </a:cubicBezTo>
                  <a:cubicBezTo>
                    <a:pt x="641" y="141"/>
                    <a:pt x="874" y="370"/>
                    <a:pt x="898" y="652"/>
                  </a:cubicBezTo>
                  <a:cubicBezTo>
                    <a:pt x="912" y="817"/>
                    <a:pt x="852" y="964"/>
                    <a:pt x="746" y="1058"/>
                  </a:cubicBezTo>
                  <a:cubicBezTo>
                    <a:pt x="931" y="1058"/>
                    <a:pt x="931" y="1058"/>
                    <a:pt x="931" y="1058"/>
                  </a:cubicBezTo>
                  <a:cubicBezTo>
                    <a:pt x="1004" y="946"/>
                    <a:pt x="1042" y="805"/>
                    <a:pt x="1029" y="652"/>
                  </a:cubicBezTo>
                  <a:cubicBezTo>
                    <a:pt x="998" y="292"/>
                    <a:pt x="701" y="0"/>
                    <a:pt x="367" y="0"/>
                  </a:cubicBezTo>
                  <a:close/>
                  <a:moveTo>
                    <a:pt x="0" y="847"/>
                  </a:moveTo>
                  <a:cubicBezTo>
                    <a:pt x="0" y="1021"/>
                    <a:pt x="0" y="1021"/>
                    <a:pt x="0" y="1021"/>
                  </a:cubicBezTo>
                  <a:cubicBezTo>
                    <a:pt x="12" y="1034"/>
                    <a:pt x="24" y="1045"/>
                    <a:pt x="36" y="1058"/>
                  </a:cubicBezTo>
                  <a:cubicBezTo>
                    <a:pt x="234" y="1058"/>
                    <a:pt x="234" y="1058"/>
                    <a:pt x="234" y="1058"/>
                  </a:cubicBezTo>
                  <a:cubicBezTo>
                    <a:pt x="169" y="1058"/>
                    <a:pt x="169" y="1058"/>
                    <a:pt x="169" y="1058"/>
                  </a:cubicBezTo>
                  <a:cubicBezTo>
                    <a:pt x="98" y="1003"/>
                    <a:pt x="39" y="931"/>
                    <a:pt x="0" y="8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grpSp>
      <p:grpSp>
        <p:nvGrpSpPr>
          <p:cNvPr id="36" name="Group 292">
            <a:extLst>
              <a:ext uri="{FF2B5EF4-FFF2-40B4-BE49-F238E27FC236}">
                <a16:creationId xmlns:a16="http://schemas.microsoft.com/office/drawing/2014/main" id="{F4EA7071-0A3E-4371-9145-3432A4B68BF7}"/>
              </a:ext>
            </a:extLst>
          </p:cNvPr>
          <p:cNvGrpSpPr>
            <a:grpSpLocks noChangeAspect="1"/>
          </p:cNvGrpSpPr>
          <p:nvPr/>
        </p:nvGrpSpPr>
        <p:grpSpPr bwMode="auto">
          <a:xfrm>
            <a:off x="1399254" y="3093226"/>
            <a:ext cx="2388740" cy="2465931"/>
            <a:chOff x="6253" y="-20"/>
            <a:chExt cx="1702" cy="1757"/>
          </a:xfrm>
        </p:grpSpPr>
        <p:sp>
          <p:nvSpPr>
            <p:cNvPr id="37" name="Freeform 293">
              <a:extLst>
                <a:ext uri="{FF2B5EF4-FFF2-40B4-BE49-F238E27FC236}">
                  <a16:creationId xmlns:a16="http://schemas.microsoft.com/office/drawing/2014/main" id="{CD663EEE-E026-4F4E-AC4A-E0312726B4CE}"/>
                </a:ext>
              </a:extLst>
            </p:cNvPr>
            <p:cNvSpPr/>
            <p:nvPr/>
          </p:nvSpPr>
          <p:spPr bwMode="auto">
            <a:xfrm>
              <a:off x="6258" y="1576"/>
              <a:ext cx="102" cy="97"/>
            </a:xfrm>
            <a:custGeom>
              <a:avLst/>
              <a:gdLst>
                <a:gd name="T0" fmla="*/ 102 w 43"/>
                <a:gd name="T1" fmla="*/ 33 h 41"/>
                <a:gd name="T2" fmla="*/ 14 w 43"/>
                <a:gd name="T3" fmla="*/ 97 h 41"/>
                <a:gd name="T4" fmla="*/ 0 w 43"/>
                <a:gd name="T5" fmla="*/ 83 h 41"/>
                <a:gd name="T6" fmla="*/ 71 w 43"/>
                <a:gd name="T7" fmla="*/ 0 h 41"/>
                <a:gd name="T8" fmla="*/ 102 w 43"/>
                <a:gd name="T9" fmla="*/ 33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41">
                  <a:moveTo>
                    <a:pt x="43" y="14"/>
                  </a:moveTo>
                  <a:cubicBezTo>
                    <a:pt x="6" y="41"/>
                    <a:pt x="6" y="41"/>
                    <a:pt x="6" y="41"/>
                  </a:cubicBezTo>
                  <a:cubicBezTo>
                    <a:pt x="2" y="41"/>
                    <a:pt x="0" y="39"/>
                    <a:pt x="0" y="35"/>
                  </a:cubicBezTo>
                  <a:cubicBezTo>
                    <a:pt x="30" y="0"/>
                    <a:pt x="30" y="0"/>
                    <a:pt x="30" y="0"/>
                  </a:cubicBezTo>
                  <a:lnTo>
                    <a:pt x="43" y="14"/>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Freeform 294">
              <a:extLst>
                <a:ext uri="{FF2B5EF4-FFF2-40B4-BE49-F238E27FC236}">
                  <a16:creationId xmlns:a16="http://schemas.microsoft.com/office/drawing/2014/main" id="{CA27CA64-8B53-43FE-88B6-8CADFE078489}"/>
                </a:ext>
              </a:extLst>
            </p:cNvPr>
            <p:cNvSpPr/>
            <p:nvPr/>
          </p:nvSpPr>
          <p:spPr bwMode="auto">
            <a:xfrm>
              <a:off x="6393" y="631"/>
              <a:ext cx="992" cy="928"/>
            </a:xfrm>
            <a:custGeom>
              <a:avLst/>
              <a:gdLst>
                <a:gd name="T0" fmla="*/ 114 w 418"/>
                <a:gd name="T1" fmla="*/ 928 h 391"/>
                <a:gd name="T2" fmla="*/ 0 w 418"/>
                <a:gd name="T3" fmla="*/ 795 h 391"/>
                <a:gd name="T4" fmla="*/ 992 w 418"/>
                <a:gd name="T5" fmla="*/ 0 h 391"/>
                <a:gd name="T6" fmla="*/ 114 w 418"/>
                <a:gd name="T7" fmla="*/ 928 h 3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8" h="391">
                  <a:moveTo>
                    <a:pt x="48" y="391"/>
                  </a:moveTo>
                  <a:cubicBezTo>
                    <a:pt x="23" y="377"/>
                    <a:pt x="11" y="356"/>
                    <a:pt x="0" y="335"/>
                  </a:cubicBezTo>
                  <a:cubicBezTo>
                    <a:pt x="418" y="0"/>
                    <a:pt x="418" y="0"/>
                    <a:pt x="418" y="0"/>
                  </a:cubicBezTo>
                  <a:lnTo>
                    <a:pt x="48" y="391"/>
                  </a:lnTo>
                  <a:close/>
                </a:path>
              </a:pathLst>
            </a:custGeom>
            <a:solidFill>
              <a:srgbClr val="6C98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Freeform 295">
              <a:extLst>
                <a:ext uri="{FF2B5EF4-FFF2-40B4-BE49-F238E27FC236}">
                  <a16:creationId xmlns:a16="http://schemas.microsoft.com/office/drawing/2014/main" id="{CA38D27D-B1F6-4DA5-8A8F-63A3A475B7B1}"/>
                </a:ext>
              </a:extLst>
            </p:cNvPr>
            <p:cNvSpPr/>
            <p:nvPr/>
          </p:nvSpPr>
          <p:spPr bwMode="auto">
            <a:xfrm>
              <a:off x="6979" y="631"/>
              <a:ext cx="582" cy="776"/>
            </a:xfrm>
            <a:custGeom>
              <a:avLst/>
              <a:gdLst>
                <a:gd name="T0" fmla="*/ 0 w 245"/>
                <a:gd name="T1" fmla="*/ 175 h 327"/>
                <a:gd name="T2" fmla="*/ 171 w 245"/>
                <a:gd name="T3" fmla="*/ 0 h 327"/>
                <a:gd name="T4" fmla="*/ 0 w 245"/>
                <a:gd name="T5" fmla="*/ 175 h 327"/>
              </a:gdLst>
              <a:ahLst/>
              <a:cxnLst>
                <a:cxn ang="0">
                  <a:pos x="T0" y="T1"/>
                </a:cxn>
                <a:cxn ang="0">
                  <a:pos x="T2" y="T3"/>
                </a:cxn>
                <a:cxn ang="0">
                  <a:pos x="T4" y="T5"/>
                </a:cxn>
              </a:cxnLst>
              <a:rect l="0" t="0" r="r" b="b"/>
              <a:pathLst>
                <a:path w="245" h="327">
                  <a:moveTo>
                    <a:pt x="0" y="175"/>
                  </a:moveTo>
                  <a:cubicBezTo>
                    <a:pt x="95" y="327"/>
                    <a:pt x="245" y="215"/>
                    <a:pt x="171" y="0"/>
                  </a:cubicBezTo>
                  <a:lnTo>
                    <a:pt x="0" y="175"/>
                  </a:lnTo>
                  <a:close/>
                </a:path>
              </a:pathLst>
            </a:custGeom>
            <a:solidFill>
              <a:srgbClr val="2F559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0" name="Freeform 296">
              <a:extLst>
                <a:ext uri="{FF2B5EF4-FFF2-40B4-BE49-F238E27FC236}">
                  <a16:creationId xmlns:a16="http://schemas.microsoft.com/office/drawing/2014/main" id="{6B9CF30A-A140-4EEE-B058-2F475A9B8CCB}"/>
                </a:ext>
              </a:extLst>
            </p:cNvPr>
            <p:cNvSpPr/>
            <p:nvPr/>
          </p:nvSpPr>
          <p:spPr bwMode="auto">
            <a:xfrm>
              <a:off x="6548" y="329"/>
              <a:ext cx="837" cy="677"/>
            </a:xfrm>
            <a:custGeom>
              <a:avLst/>
              <a:gdLst>
                <a:gd name="T0" fmla="*/ 162 w 353"/>
                <a:gd name="T1" fmla="*/ 285 h 285"/>
                <a:gd name="T2" fmla="*/ 353 w 353"/>
                <a:gd name="T3" fmla="*/ 127 h 285"/>
                <a:gd name="T4" fmla="*/ 162 w 353"/>
                <a:gd name="T5" fmla="*/ 285 h 285"/>
              </a:gdLst>
              <a:ahLst/>
              <a:cxnLst>
                <a:cxn ang="0">
                  <a:pos x="T0" y="T1"/>
                </a:cxn>
                <a:cxn ang="0">
                  <a:pos x="T2" y="T3"/>
                </a:cxn>
                <a:cxn ang="0">
                  <a:pos x="T4" y="T5"/>
                </a:cxn>
              </a:cxnLst>
              <a:rect l="0" t="0" r="r" b="b"/>
              <a:pathLst>
                <a:path w="353" h="285">
                  <a:moveTo>
                    <a:pt x="162" y="285"/>
                  </a:moveTo>
                  <a:cubicBezTo>
                    <a:pt x="353" y="127"/>
                    <a:pt x="353" y="127"/>
                    <a:pt x="353" y="127"/>
                  </a:cubicBezTo>
                  <a:cubicBezTo>
                    <a:pt x="182" y="29"/>
                    <a:pt x="0" y="0"/>
                    <a:pt x="162" y="285"/>
                  </a:cubicBezTo>
                  <a:close/>
                </a:path>
              </a:pathLst>
            </a:custGeom>
            <a:solidFill>
              <a:srgbClr val="2F559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1" name="Freeform 297">
              <a:extLst>
                <a:ext uri="{FF2B5EF4-FFF2-40B4-BE49-F238E27FC236}">
                  <a16:creationId xmlns:a16="http://schemas.microsoft.com/office/drawing/2014/main" id="{6474C95C-46CD-4786-A6A4-5F9D1F570C8D}"/>
                </a:ext>
              </a:extLst>
            </p:cNvPr>
            <p:cNvSpPr/>
            <p:nvPr/>
          </p:nvSpPr>
          <p:spPr bwMode="auto">
            <a:xfrm>
              <a:off x="7167" y="-20"/>
              <a:ext cx="370" cy="651"/>
            </a:xfrm>
            <a:custGeom>
              <a:avLst/>
              <a:gdLst>
                <a:gd name="T0" fmla="*/ 92 w 156"/>
                <a:gd name="T1" fmla="*/ 274 h 274"/>
                <a:gd name="T2" fmla="*/ 0 w 156"/>
                <a:gd name="T3" fmla="*/ 229 h 274"/>
                <a:gd name="T4" fmla="*/ 92 w 156"/>
                <a:gd name="T5" fmla="*/ 274 h 274"/>
              </a:gdLst>
              <a:ahLst/>
              <a:cxnLst>
                <a:cxn ang="0">
                  <a:pos x="T0" y="T1"/>
                </a:cxn>
                <a:cxn ang="0">
                  <a:pos x="T2" y="T3"/>
                </a:cxn>
                <a:cxn ang="0">
                  <a:pos x="T4" y="T5"/>
                </a:cxn>
              </a:cxnLst>
              <a:rect l="0" t="0" r="r" b="b"/>
              <a:pathLst>
                <a:path w="156" h="274">
                  <a:moveTo>
                    <a:pt x="92" y="274"/>
                  </a:moveTo>
                  <a:cubicBezTo>
                    <a:pt x="156" y="0"/>
                    <a:pt x="71" y="104"/>
                    <a:pt x="0" y="229"/>
                  </a:cubicBezTo>
                  <a:cubicBezTo>
                    <a:pt x="27" y="241"/>
                    <a:pt x="55" y="254"/>
                    <a:pt x="92" y="274"/>
                  </a:cubicBezTo>
                  <a:close/>
                </a:path>
              </a:pathLst>
            </a:custGeom>
            <a:solidFill>
              <a:srgbClr val="173F8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2" name="Freeform 298">
              <a:extLst>
                <a:ext uri="{FF2B5EF4-FFF2-40B4-BE49-F238E27FC236}">
                  <a16:creationId xmlns:a16="http://schemas.microsoft.com/office/drawing/2014/main" id="{23EB7F40-645E-4D03-AF95-C3C373D6FE3E}"/>
                </a:ext>
              </a:extLst>
            </p:cNvPr>
            <p:cNvSpPr/>
            <p:nvPr/>
          </p:nvSpPr>
          <p:spPr bwMode="auto">
            <a:xfrm>
              <a:off x="7385" y="628"/>
              <a:ext cx="570" cy="304"/>
            </a:xfrm>
            <a:custGeom>
              <a:avLst/>
              <a:gdLst>
                <a:gd name="T0" fmla="*/ 0 w 240"/>
                <a:gd name="T1" fmla="*/ 1 h 128"/>
                <a:gd name="T2" fmla="*/ 19 w 240"/>
                <a:gd name="T3" fmla="*/ 128 h 128"/>
                <a:gd name="T4" fmla="*/ 0 w 240"/>
                <a:gd name="T5" fmla="*/ 1 h 128"/>
              </a:gdLst>
              <a:ahLst/>
              <a:cxnLst>
                <a:cxn ang="0">
                  <a:pos x="T0" y="T1"/>
                </a:cxn>
                <a:cxn ang="0">
                  <a:pos x="T2" y="T3"/>
                </a:cxn>
                <a:cxn ang="0">
                  <a:pos x="T4" y="T5"/>
                </a:cxn>
              </a:cxnLst>
              <a:rect l="0" t="0" r="r" b="b"/>
              <a:pathLst>
                <a:path w="240" h="128">
                  <a:moveTo>
                    <a:pt x="0" y="1"/>
                  </a:moveTo>
                  <a:cubicBezTo>
                    <a:pt x="240" y="0"/>
                    <a:pt x="239" y="86"/>
                    <a:pt x="19" y="128"/>
                  </a:cubicBezTo>
                  <a:cubicBezTo>
                    <a:pt x="21" y="86"/>
                    <a:pt x="13" y="43"/>
                    <a:pt x="0" y="1"/>
                  </a:cubicBezTo>
                  <a:close/>
                </a:path>
              </a:pathLst>
            </a:custGeom>
            <a:solidFill>
              <a:srgbClr val="173F8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latin typeface="+mn-lt"/>
              </a:endParaRPr>
            </a:p>
          </p:txBody>
        </p:sp>
        <p:sp>
          <p:nvSpPr>
            <p:cNvPr id="43" name="Freeform 299">
              <a:extLst>
                <a:ext uri="{FF2B5EF4-FFF2-40B4-BE49-F238E27FC236}">
                  <a16:creationId xmlns:a16="http://schemas.microsoft.com/office/drawing/2014/main" id="{42CF31E5-598E-44F8-9B4F-ED692491672F}"/>
                </a:ext>
              </a:extLst>
            </p:cNvPr>
            <p:cNvSpPr/>
            <p:nvPr/>
          </p:nvSpPr>
          <p:spPr bwMode="auto">
            <a:xfrm>
              <a:off x="6253" y="1426"/>
              <a:ext cx="264" cy="311"/>
            </a:xfrm>
            <a:custGeom>
              <a:avLst/>
              <a:gdLst>
                <a:gd name="T0" fmla="*/ 264 w 111"/>
                <a:gd name="T1" fmla="*/ 123 h 131"/>
                <a:gd name="T2" fmla="*/ 140 w 111"/>
                <a:gd name="T3" fmla="*/ 0 h 131"/>
                <a:gd name="T4" fmla="*/ 264 w 111"/>
                <a:gd name="T5" fmla="*/ 123 h 131"/>
                <a:gd name="T6" fmla="*/ 0 60000 65536"/>
                <a:gd name="T7" fmla="*/ 0 60000 65536"/>
                <a:gd name="T8" fmla="*/ 0 60000 65536"/>
              </a:gdLst>
              <a:ahLst/>
              <a:cxnLst>
                <a:cxn ang="T6">
                  <a:pos x="T0" y="T1"/>
                </a:cxn>
                <a:cxn ang="T7">
                  <a:pos x="T2" y="T3"/>
                </a:cxn>
                <a:cxn ang="T8">
                  <a:pos x="T4" y="T5"/>
                </a:cxn>
              </a:cxnLst>
              <a:rect l="0" t="0" r="r" b="b"/>
              <a:pathLst>
                <a:path w="111" h="131">
                  <a:moveTo>
                    <a:pt x="111" y="52"/>
                  </a:moveTo>
                  <a:cubicBezTo>
                    <a:pt x="30" y="131"/>
                    <a:pt x="0" y="41"/>
                    <a:pt x="59" y="0"/>
                  </a:cubicBezTo>
                  <a:cubicBezTo>
                    <a:pt x="70" y="23"/>
                    <a:pt x="85" y="39"/>
                    <a:pt x="111" y="5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 name="Freeform 29">
            <a:extLst>
              <a:ext uri="{FF2B5EF4-FFF2-40B4-BE49-F238E27FC236}">
                <a16:creationId xmlns:a16="http://schemas.microsoft.com/office/drawing/2014/main" id="{1B195450-27BF-4FB4-9A0A-696EFD34CBE2}"/>
              </a:ext>
            </a:extLst>
          </p:cNvPr>
          <p:cNvSpPr>
            <a:spLocks noEditPoints="1"/>
          </p:cNvSpPr>
          <p:nvPr/>
        </p:nvSpPr>
        <p:spPr bwMode="auto">
          <a:xfrm>
            <a:off x="7304845" y="1945953"/>
            <a:ext cx="360760" cy="360759"/>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rgbClr val="002060"/>
          </a:solidFill>
          <a:ln>
            <a:noFill/>
          </a:ln>
        </p:spPr>
        <p:txBody>
          <a:bodyPr/>
          <a:lstStyle/>
          <a:p>
            <a:pPr eaLnBrk="1" fontAlgn="auto" hangingPunct="1">
              <a:spcBef>
                <a:spcPts val="0"/>
              </a:spcBef>
              <a:spcAft>
                <a:spcPts val="0"/>
              </a:spcAft>
              <a:defRPr/>
            </a:pPr>
            <a:endParaRPr lang="id-ID">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5" name="Freeform 18">
            <a:extLst>
              <a:ext uri="{FF2B5EF4-FFF2-40B4-BE49-F238E27FC236}">
                <a16:creationId xmlns:a16="http://schemas.microsoft.com/office/drawing/2014/main" id="{33E6FEBA-4773-44E0-A8E2-808799BDD2BC}"/>
              </a:ext>
            </a:extLst>
          </p:cNvPr>
          <p:cNvSpPr>
            <a:spLocks noEditPoints="1"/>
          </p:cNvSpPr>
          <p:nvPr/>
        </p:nvSpPr>
        <p:spPr bwMode="auto">
          <a:xfrm>
            <a:off x="9537682" y="1922141"/>
            <a:ext cx="372666" cy="350044"/>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0070C0"/>
          </a:solidFill>
          <a:ln>
            <a:noFill/>
          </a:ln>
        </p:spPr>
        <p:txBody>
          <a:bodyPr/>
          <a:lstStyle/>
          <a:p>
            <a:pPr eaLnBrk="1" fontAlgn="auto" hangingPunct="1">
              <a:spcBef>
                <a:spcPts val="0"/>
              </a:spcBef>
              <a:spcAft>
                <a:spcPts val="0"/>
              </a:spcAft>
              <a:defRPr/>
            </a:pPr>
            <a:endParaRPr lang="id-ID">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46" name="Group 49">
            <a:extLst>
              <a:ext uri="{FF2B5EF4-FFF2-40B4-BE49-F238E27FC236}">
                <a16:creationId xmlns:a16="http://schemas.microsoft.com/office/drawing/2014/main" id="{6F255F2E-0BB0-4132-8405-B1AE9249D1B6}"/>
              </a:ext>
            </a:extLst>
          </p:cNvPr>
          <p:cNvGrpSpPr/>
          <p:nvPr/>
        </p:nvGrpSpPr>
        <p:grpSpPr bwMode="auto">
          <a:xfrm>
            <a:off x="7356225" y="3856310"/>
            <a:ext cx="360928" cy="362040"/>
            <a:chOff x="4198938" y="2905126"/>
            <a:chExt cx="481012" cy="482600"/>
          </a:xfrm>
          <a:solidFill>
            <a:srgbClr val="0070C0"/>
          </a:solidFill>
        </p:grpSpPr>
        <p:sp>
          <p:nvSpPr>
            <p:cNvPr id="47" name="Freeform 57">
              <a:extLst>
                <a:ext uri="{FF2B5EF4-FFF2-40B4-BE49-F238E27FC236}">
                  <a16:creationId xmlns:a16="http://schemas.microsoft.com/office/drawing/2014/main" id="{32CCCC34-E478-42CC-93A8-29114AD4BEF3}"/>
                </a:ext>
              </a:extLst>
            </p:cNvPr>
            <p:cNvSpPr>
              <a:spLocks noEditPoints="1"/>
            </p:cNvSpPr>
            <p:nvPr/>
          </p:nvSpPr>
          <p:spPr bwMode="auto">
            <a:xfrm>
              <a:off x="41989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8" name="Freeform 58">
              <a:extLst>
                <a:ext uri="{FF2B5EF4-FFF2-40B4-BE49-F238E27FC236}">
                  <a16:creationId xmlns:a16="http://schemas.microsoft.com/office/drawing/2014/main" id="{224A5EC0-079C-44A3-9319-02A4A76A854B}"/>
                </a:ext>
              </a:extLst>
            </p:cNvPr>
            <p:cNvSpPr>
              <a:spLocks noEditPoints="1"/>
            </p:cNvSpPr>
            <p:nvPr/>
          </p:nvSpPr>
          <p:spPr bwMode="auto">
            <a:xfrm>
              <a:off x="45291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9" name="Freeform 59">
              <a:extLst>
                <a:ext uri="{FF2B5EF4-FFF2-40B4-BE49-F238E27FC236}">
                  <a16:creationId xmlns:a16="http://schemas.microsoft.com/office/drawing/2014/main" id="{B974EB79-1AC4-4A05-BC74-BE8981CD5D90}"/>
                </a:ext>
              </a:extLst>
            </p:cNvPr>
            <p:cNvSpPr>
              <a:spLocks noEditPoints="1"/>
            </p:cNvSpPr>
            <p:nvPr/>
          </p:nvSpPr>
          <p:spPr bwMode="auto">
            <a:xfrm>
              <a:off x="4364038" y="2905126"/>
              <a:ext cx="150812" cy="48260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solidFill>
                  <a:schemeClr val="tx1">
                    <a:lumMod val="75000"/>
                    <a:lumOff val="25000"/>
                  </a:schemeClr>
                </a:solidFill>
                <a:latin typeface="黑体" panose="02010609060101010101" pitchFamily="49" charset="-122"/>
                <a:ea typeface="黑体" panose="02010609060101010101" pitchFamily="49" charset="-122"/>
              </a:endParaRPr>
            </a:p>
          </p:txBody>
        </p:sp>
      </p:grpSp>
      <p:grpSp>
        <p:nvGrpSpPr>
          <p:cNvPr id="50" name="Group 55">
            <a:extLst>
              <a:ext uri="{FF2B5EF4-FFF2-40B4-BE49-F238E27FC236}">
                <a16:creationId xmlns:a16="http://schemas.microsoft.com/office/drawing/2014/main" id="{8A0815B6-C8A5-4CDF-B04F-867C93F3E530}"/>
              </a:ext>
            </a:extLst>
          </p:cNvPr>
          <p:cNvGrpSpPr/>
          <p:nvPr/>
        </p:nvGrpSpPr>
        <p:grpSpPr bwMode="auto">
          <a:xfrm>
            <a:off x="4930303" y="1980480"/>
            <a:ext cx="366885" cy="360917"/>
            <a:chOff x="7141104" y="1923522"/>
            <a:chExt cx="488950" cy="481013"/>
          </a:xfrm>
          <a:solidFill>
            <a:srgbClr val="0070C0"/>
          </a:solidFill>
        </p:grpSpPr>
        <p:sp>
          <p:nvSpPr>
            <p:cNvPr id="51" name="Freeform 58">
              <a:extLst>
                <a:ext uri="{FF2B5EF4-FFF2-40B4-BE49-F238E27FC236}">
                  <a16:creationId xmlns:a16="http://schemas.microsoft.com/office/drawing/2014/main" id="{DF7A6DB8-CB07-4A62-9F78-395EC4CB92FE}"/>
                </a:ext>
              </a:extLst>
            </p:cNvPr>
            <p:cNvSpPr/>
            <p:nvPr/>
          </p:nvSpPr>
          <p:spPr bwMode="auto">
            <a:xfrm>
              <a:off x="7407804" y="1983847"/>
              <a:ext cx="157162" cy="157163"/>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p:spPr>
          <p:txBody>
            <a:bodyPr/>
            <a:lstStyle/>
            <a:p>
              <a:pPr eaLnBrk="1" fontAlgn="auto" hangingPunct="1">
                <a:spcBef>
                  <a:spcPts val="0"/>
                </a:spcBef>
                <a:spcAft>
                  <a:spcPts val="0"/>
                </a:spcAft>
                <a:defRPr/>
              </a:pPr>
              <a:endParaRPr lang="id-ID">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2" name="Freeform 59">
              <a:extLst>
                <a:ext uri="{FF2B5EF4-FFF2-40B4-BE49-F238E27FC236}">
                  <a16:creationId xmlns:a16="http://schemas.microsoft.com/office/drawing/2014/main" id="{9EF423CB-C30F-4489-B7E2-DA346579A1E3}"/>
                </a:ext>
              </a:extLst>
            </p:cNvPr>
            <p:cNvSpPr>
              <a:spLocks noEditPoints="1"/>
            </p:cNvSpPr>
            <p:nvPr/>
          </p:nvSpPr>
          <p:spPr bwMode="auto">
            <a:xfrm>
              <a:off x="7141104" y="1923522"/>
              <a:ext cx="488950" cy="481013"/>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p:spPr>
          <p:txBody>
            <a:bodyPr/>
            <a:lstStyle/>
            <a:p>
              <a:pPr eaLnBrk="1" fontAlgn="auto" hangingPunct="1">
                <a:spcBef>
                  <a:spcPts val="0"/>
                </a:spcBef>
                <a:spcAft>
                  <a:spcPts val="0"/>
                </a:spcAft>
                <a:defRPr/>
              </a:pPr>
              <a:endParaRPr lang="id-ID">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3" name="Freeform 60">
              <a:extLst>
                <a:ext uri="{FF2B5EF4-FFF2-40B4-BE49-F238E27FC236}">
                  <a16:creationId xmlns:a16="http://schemas.microsoft.com/office/drawing/2014/main" id="{C768F9A0-0647-4306-BC6D-5910801342FD}"/>
                </a:ext>
              </a:extLst>
            </p:cNvPr>
            <p:cNvSpPr/>
            <p:nvPr/>
          </p:nvSpPr>
          <p:spPr bwMode="auto">
            <a:xfrm>
              <a:off x="7399866" y="1923522"/>
              <a:ext cx="225425" cy="225425"/>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p:spPr>
          <p:txBody>
            <a:bodyPr/>
            <a:lstStyle/>
            <a:p>
              <a:pPr eaLnBrk="1" fontAlgn="auto" hangingPunct="1">
                <a:spcBef>
                  <a:spcPts val="0"/>
                </a:spcBef>
                <a:spcAft>
                  <a:spcPts val="0"/>
                </a:spcAft>
                <a:defRPr/>
              </a:pPr>
              <a:endParaRPr lang="id-ID">
                <a:solidFill>
                  <a:schemeClr val="tx1">
                    <a:lumMod val="75000"/>
                    <a:lumOff val="25000"/>
                  </a:schemeClr>
                </a:solidFill>
                <a:latin typeface="黑体" panose="02010609060101010101" pitchFamily="49" charset="-122"/>
                <a:ea typeface="黑体" panose="02010609060101010101" pitchFamily="49" charset="-122"/>
              </a:endParaRPr>
            </a:p>
          </p:txBody>
        </p:sp>
      </p:grpSp>
      <p:grpSp>
        <p:nvGrpSpPr>
          <p:cNvPr id="54" name="Group 61">
            <a:extLst>
              <a:ext uri="{FF2B5EF4-FFF2-40B4-BE49-F238E27FC236}">
                <a16:creationId xmlns:a16="http://schemas.microsoft.com/office/drawing/2014/main" id="{88734BA4-F52B-4B7E-AF6C-03B65D886F0A}"/>
              </a:ext>
            </a:extLst>
          </p:cNvPr>
          <p:cNvGrpSpPr/>
          <p:nvPr/>
        </p:nvGrpSpPr>
        <p:grpSpPr bwMode="auto">
          <a:xfrm>
            <a:off x="5049197" y="3851548"/>
            <a:ext cx="247501" cy="419267"/>
            <a:chOff x="6271901" y="3849160"/>
            <a:chExt cx="330200" cy="482600"/>
          </a:xfrm>
          <a:solidFill>
            <a:srgbClr val="002060"/>
          </a:solidFill>
        </p:grpSpPr>
        <p:sp>
          <p:nvSpPr>
            <p:cNvPr id="55" name="Freeform 35">
              <a:extLst>
                <a:ext uri="{FF2B5EF4-FFF2-40B4-BE49-F238E27FC236}">
                  <a16:creationId xmlns:a16="http://schemas.microsoft.com/office/drawing/2014/main" id="{3FF8EC84-A311-46E1-82A6-2CF1068CE55F}"/>
                </a:ext>
              </a:extLst>
            </p:cNvPr>
            <p:cNvSpPr>
              <a:spLocks noEditPoints="1"/>
            </p:cNvSpPr>
            <p:nvPr/>
          </p:nvSpPr>
          <p:spPr bwMode="auto">
            <a:xfrm>
              <a:off x="6271901" y="3849160"/>
              <a:ext cx="330200" cy="48260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6" name="Freeform 36">
              <a:extLst>
                <a:ext uri="{FF2B5EF4-FFF2-40B4-BE49-F238E27FC236}">
                  <a16:creationId xmlns:a16="http://schemas.microsoft.com/office/drawing/2014/main" id="{1762FB6C-3F43-4829-AB23-A13725873C67}"/>
                </a:ext>
              </a:extLst>
            </p:cNvPr>
            <p:cNvSpPr/>
            <p:nvPr/>
          </p:nvSpPr>
          <p:spPr bwMode="auto">
            <a:xfrm>
              <a:off x="6333066" y="3925360"/>
              <a:ext cx="96837"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id-ID">
                <a:solidFill>
                  <a:schemeClr val="tx1">
                    <a:lumMod val="75000"/>
                    <a:lumOff val="25000"/>
                  </a:schemeClr>
                </a:solidFill>
                <a:latin typeface="黑体" panose="02010609060101010101" pitchFamily="49" charset="-122"/>
                <a:ea typeface="黑体" panose="02010609060101010101" pitchFamily="49" charset="-122"/>
              </a:endParaRPr>
            </a:p>
          </p:txBody>
        </p:sp>
      </p:grpSp>
      <p:sp>
        <p:nvSpPr>
          <p:cNvPr id="57" name="Freeform 107">
            <a:extLst>
              <a:ext uri="{FF2B5EF4-FFF2-40B4-BE49-F238E27FC236}">
                <a16:creationId xmlns:a16="http://schemas.microsoft.com/office/drawing/2014/main" id="{4451577A-0A8F-47EE-B698-D332788B9783}"/>
              </a:ext>
            </a:extLst>
          </p:cNvPr>
          <p:cNvSpPr>
            <a:spLocks noEditPoints="1"/>
          </p:cNvSpPr>
          <p:nvPr/>
        </p:nvSpPr>
        <p:spPr bwMode="auto">
          <a:xfrm>
            <a:off x="9634123" y="3802733"/>
            <a:ext cx="355997" cy="411956"/>
          </a:xfrm>
          <a:custGeom>
            <a:avLst/>
            <a:gdLst>
              <a:gd name="T0" fmla="*/ 251 w 252"/>
              <a:gd name="T1" fmla="*/ 83 h 291"/>
              <a:gd name="T2" fmla="*/ 248 w 252"/>
              <a:gd name="T3" fmla="*/ 80 h 291"/>
              <a:gd name="T4" fmla="*/ 142 w 252"/>
              <a:gd name="T5" fmla="*/ 34 h 291"/>
              <a:gd name="T6" fmla="*/ 141 w 252"/>
              <a:gd name="T7" fmla="*/ 34 h 291"/>
              <a:gd name="T8" fmla="*/ 72 w 252"/>
              <a:gd name="T9" fmla="*/ 0 h 291"/>
              <a:gd name="T10" fmla="*/ 66 w 252"/>
              <a:gd name="T11" fmla="*/ 1 h 291"/>
              <a:gd name="T12" fmla="*/ 20 w 252"/>
              <a:gd name="T13" fmla="*/ 41 h 291"/>
              <a:gd name="T14" fmla="*/ 34 w 252"/>
              <a:gd name="T15" fmla="*/ 237 h 291"/>
              <a:gd name="T16" fmla="*/ 20 w 252"/>
              <a:gd name="T17" fmla="*/ 262 h 291"/>
              <a:gd name="T18" fmla="*/ 49 w 252"/>
              <a:gd name="T19" fmla="*/ 291 h 291"/>
              <a:gd name="T20" fmla="*/ 132 w 252"/>
              <a:gd name="T21" fmla="*/ 291 h 291"/>
              <a:gd name="T22" fmla="*/ 161 w 252"/>
              <a:gd name="T23" fmla="*/ 262 h 291"/>
              <a:gd name="T24" fmla="*/ 132 w 252"/>
              <a:gd name="T25" fmla="*/ 233 h 291"/>
              <a:gd name="T26" fmla="*/ 123 w 252"/>
              <a:gd name="T27" fmla="*/ 233 h 291"/>
              <a:gd name="T28" fmla="*/ 123 w 252"/>
              <a:gd name="T29" fmla="*/ 229 h 291"/>
              <a:gd name="T30" fmla="*/ 112 w 252"/>
              <a:gd name="T31" fmla="*/ 218 h 291"/>
              <a:gd name="T32" fmla="*/ 104 w 252"/>
              <a:gd name="T33" fmla="*/ 218 h 291"/>
              <a:gd name="T34" fmla="*/ 93 w 252"/>
              <a:gd name="T35" fmla="*/ 229 h 291"/>
              <a:gd name="T36" fmla="*/ 94 w 252"/>
              <a:gd name="T37" fmla="*/ 233 h 291"/>
              <a:gd name="T38" fmla="*/ 74 w 252"/>
              <a:gd name="T39" fmla="*/ 233 h 291"/>
              <a:gd name="T40" fmla="*/ 56 w 252"/>
              <a:gd name="T41" fmla="*/ 56 h 291"/>
              <a:gd name="T42" fmla="*/ 71 w 252"/>
              <a:gd name="T43" fmla="*/ 39 h 291"/>
              <a:gd name="T44" fmla="*/ 73 w 252"/>
              <a:gd name="T45" fmla="*/ 39 h 291"/>
              <a:gd name="T46" fmla="*/ 118 w 252"/>
              <a:gd name="T47" fmla="*/ 66 h 291"/>
              <a:gd name="T48" fmla="*/ 118 w 252"/>
              <a:gd name="T49" fmla="*/ 67 h 291"/>
              <a:gd name="T50" fmla="*/ 117 w 252"/>
              <a:gd name="T51" fmla="*/ 72 h 291"/>
              <a:gd name="T52" fmla="*/ 149 w 252"/>
              <a:gd name="T53" fmla="*/ 159 h 291"/>
              <a:gd name="T54" fmla="*/ 155 w 252"/>
              <a:gd name="T55" fmla="*/ 163 h 291"/>
              <a:gd name="T56" fmla="*/ 155 w 252"/>
              <a:gd name="T57" fmla="*/ 163 h 291"/>
              <a:gd name="T58" fmla="*/ 189 w 252"/>
              <a:gd name="T59" fmla="*/ 153 h 291"/>
              <a:gd name="T60" fmla="*/ 226 w 252"/>
              <a:gd name="T61" fmla="*/ 149 h 291"/>
              <a:gd name="T62" fmla="*/ 231 w 252"/>
              <a:gd name="T63" fmla="*/ 116 h 291"/>
              <a:gd name="T64" fmla="*/ 230 w 252"/>
              <a:gd name="T65" fmla="*/ 116 h 291"/>
              <a:gd name="T66" fmla="*/ 251 w 252"/>
              <a:gd name="T67" fmla="*/ 88 h 291"/>
              <a:gd name="T68" fmla="*/ 251 w 252"/>
              <a:gd name="T69" fmla="*/ 83 h 291"/>
              <a:gd name="T70" fmla="*/ 150 w 252"/>
              <a:gd name="T71" fmla="*/ 262 h 291"/>
              <a:gd name="T72" fmla="*/ 132 w 252"/>
              <a:gd name="T73" fmla="*/ 280 h 291"/>
              <a:gd name="T74" fmla="*/ 49 w 252"/>
              <a:gd name="T75" fmla="*/ 280 h 291"/>
              <a:gd name="T76" fmla="*/ 32 w 252"/>
              <a:gd name="T77" fmla="*/ 262 h 291"/>
              <a:gd name="T78" fmla="*/ 49 w 252"/>
              <a:gd name="T79" fmla="*/ 245 h 291"/>
              <a:gd name="T80" fmla="*/ 132 w 252"/>
              <a:gd name="T81" fmla="*/ 245 h 291"/>
              <a:gd name="T82" fmla="*/ 150 w 252"/>
              <a:gd name="T83" fmla="*/ 262 h 291"/>
              <a:gd name="T84" fmla="*/ 73 w 252"/>
              <a:gd name="T85" fmla="*/ 28 h 291"/>
              <a:gd name="T86" fmla="*/ 69 w 252"/>
              <a:gd name="T87" fmla="*/ 28 h 291"/>
              <a:gd name="T88" fmla="*/ 46 w 252"/>
              <a:gd name="T89" fmla="*/ 52 h 291"/>
              <a:gd name="T90" fmla="*/ 45 w 252"/>
              <a:gd name="T91" fmla="*/ 52 h 291"/>
              <a:gd name="T92" fmla="*/ 62 w 252"/>
              <a:gd name="T93" fmla="*/ 233 h 291"/>
              <a:gd name="T94" fmla="*/ 49 w 252"/>
              <a:gd name="T95" fmla="*/ 233 h 291"/>
              <a:gd name="T96" fmla="*/ 45 w 252"/>
              <a:gd name="T97" fmla="*/ 233 h 291"/>
              <a:gd name="T98" fmla="*/ 31 w 252"/>
              <a:gd name="T99" fmla="*/ 46 h 291"/>
              <a:gd name="T100" fmla="*/ 67 w 252"/>
              <a:gd name="T101" fmla="*/ 12 h 291"/>
              <a:gd name="T102" fmla="*/ 72 w 252"/>
              <a:gd name="T103" fmla="*/ 12 h 291"/>
              <a:gd name="T104" fmla="*/ 132 w 252"/>
              <a:gd name="T105" fmla="*/ 41 h 291"/>
              <a:gd name="T106" fmla="*/ 124 w 252"/>
              <a:gd name="T107" fmla="*/ 55 h 291"/>
              <a:gd name="T108" fmla="*/ 73 w 252"/>
              <a:gd name="T109" fmla="*/ 28 h 291"/>
              <a:gd name="T110" fmla="*/ 159 w 252"/>
              <a:gd name="T111" fmla="*/ 151 h 291"/>
              <a:gd name="T112" fmla="*/ 129 w 252"/>
              <a:gd name="T113" fmla="*/ 70 h 291"/>
              <a:gd name="T114" fmla="*/ 142 w 252"/>
              <a:gd name="T115" fmla="*/ 46 h 291"/>
              <a:gd name="T116" fmla="*/ 237 w 252"/>
              <a:gd name="T117" fmla="*/ 88 h 291"/>
              <a:gd name="T118" fmla="*/ 159 w 252"/>
              <a:gd name="T119" fmla="*/ 15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2" h="291">
                <a:moveTo>
                  <a:pt x="251" y="83"/>
                </a:moveTo>
                <a:cubicBezTo>
                  <a:pt x="251" y="82"/>
                  <a:pt x="250" y="80"/>
                  <a:pt x="248" y="80"/>
                </a:cubicBezTo>
                <a:cubicBezTo>
                  <a:pt x="142" y="34"/>
                  <a:pt x="142" y="34"/>
                  <a:pt x="142" y="34"/>
                </a:cubicBezTo>
                <a:cubicBezTo>
                  <a:pt x="142" y="34"/>
                  <a:pt x="142" y="34"/>
                  <a:pt x="141" y="34"/>
                </a:cubicBezTo>
                <a:cubicBezTo>
                  <a:pt x="121" y="16"/>
                  <a:pt x="97" y="0"/>
                  <a:pt x="72" y="0"/>
                </a:cubicBezTo>
                <a:cubicBezTo>
                  <a:pt x="70" y="0"/>
                  <a:pt x="68" y="0"/>
                  <a:pt x="66" y="1"/>
                </a:cubicBezTo>
                <a:cubicBezTo>
                  <a:pt x="52" y="2"/>
                  <a:pt x="32" y="11"/>
                  <a:pt x="20" y="41"/>
                </a:cubicBezTo>
                <a:cubicBezTo>
                  <a:pt x="18" y="47"/>
                  <a:pt x="0" y="97"/>
                  <a:pt x="34" y="237"/>
                </a:cubicBezTo>
                <a:cubicBezTo>
                  <a:pt x="26" y="242"/>
                  <a:pt x="20" y="252"/>
                  <a:pt x="20" y="262"/>
                </a:cubicBezTo>
                <a:cubicBezTo>
                  <a:pt x="20" y="278"/>
                  <a:pt x="33" y="291"/>
                  <a:pt x="49" y="291"/>
                </a:cubicBezTo>
                <a:cubicBezTo>
                  <a:pt x="132" y="291"/>
                  <a:pt x="132" y="291"/>
                  <a:pt x="132" y="291"/>
                </a:cubicBezTo>
                <a:cubicBezTo>
                  <a:pt x="148" y="291"/>
                  <a:pt x="161" y="278"/>
                  <a:pt x="161" y="262"/>
                </a:cubicBezTo>
                <a:cubicBezTo>
                  <a:pt x="161" y="246"/>
                  <a:pt x="148" y="233"/>
                  <a:pt x="132" y="233"/>
                </a:cubicBezTo>
                <a:cubicBezTo>
                  <a:pt x="123" y="233"/>
                  <a:pt x="123" y="233"/>
                  <a:pt x="123" y="233"/>
                </a:cubicBezTo>
                <a:cubicBezTo>
                  <a:pt x="123" y="232"/>
                  <a:pt x="123" y="231"/>
                  <a:pt x="123" y="229"/>
                </a:cubicBezTo>
                <a:cubicBezTo>
                  <a:pt x="123" y="223"/>
                  <a:pt x="118" y="218"/>
                  <a:pt x="112" y="218"/>
                </a:cubicBezTo>
                <a:cubicBezTo>
                  <a:pt x="104" y="218"/>
                  <a:pt x="104" y="218"/>
                  <a:pt x="104" y="218"/>
                </a:cubicBezTo>
                <a:cubicBezTo>
                  <a:pt x="98" y="218"/>
                  <a:pt x="93" y="223"/>
                  <a:pt x="93" y="229"/>
                </a:cubicBezTo>
                <a:cubicBezTo>
                  <a:pt x="93" y="231"/>
                  <a:pt x="93" y="232"/>
                  <a:pt x="94" y="233"/>
                </a:cubicBezTo>
                <a:cubicBezTo>
                  <a:pt x="74" y="233"/>
                  <a:pt x="74" y="233"/>
                  <a:pt x="74" y="233"/>
                </a:cubicBezTo>
                <a:cubicBezTo>
                  <a:pt x="42" y="106"/>
                  <a:pt x="56" y="58"/>
                  <a:pt x="56" y="56"/>
                </a:cubicBezTo>
                <a:cubicBezTo>
                  <a:pt x="61" y="46"/>
                  <a:pt x="65" y="40"/>
                  <a:pt x="71" y="39"/>
                </a:cubicBezTo>
                <a:cubicBezTo>
                  <a:pt x="71" y="39"/>
                  <a:pt x="72" y="39"/>
                  <a:pt x="73" y="39"/>
                </a:cubicBezTo>
                <a:cubicBezTo>
                  <a:pt x="85" y="39"/>
                  <a:pt x="102" y="51"/>
                  <a:pt x="118" y="66"/>
                </a:cubicBezTo>
                <a:cubicBezTo>
                  <a:pt x="118" y="67"/>
                  <a:pt x="118" y="67"/>
                  <a:pt x="118" y="67"/>
                </a:cubicBezTo>
                <a:cubicBezTo>
                  <a:pt x="117" y="68"/>
                  <a:pt x="117" y="70"/>
                  <a:pt x="117" y="72"/>
                </a:cubicBezTo>
                <a:cubicBezTo>
                  <a:pt x="149" y="159"/>
                  <a:pt x="149" y="159"/>
                  <a:pt x="149" y="159"/>
                </a:cubicBezTo>
                <a:cubicBezTo>
                  <a:pt x="150" y="162"/>
                  <a:pt x="152" y="163"/>
                  <a:pt x="155" y="163"/>
                </a:cubicBezTo>
                <a:cubicBezTo>
                  <a:pt x="155" y="163"/>
                  <a:pt x="155" y="163"/>
                  <a:pt x="155" y="163"/>
                </a:cubicBezTo>
                <a:cubicBezTo>
                  <a:pt x="167" y="163"/>
                  <a:pt x="179" y="159"/>
                  <a:pt x="189" y="153"/>
                </a:cubicBezTo>
                <a:cubicBezTo>
                  <a:pt x="207" y="163"/>
                  <a:pt x="226" y="149"/>
                  <a:pt x="226" y="149"/>
                </a:cubicBezTo>
                <a:cubicBezTo>
                  <a:pt x="243" y="136"/>
                  <a:pt x="231" y="116"/>
                  <a:pt x="231" y="116"/>
                </a:cubicBezTo>
                <a:cubicBezTo>
                  <a:pt x="231" y="116"/>
                  <a:pt x="231" y="116"/>
                  <a:pt x="230" y="116"/>
                </a:cubicBezTo>
                <a:cubicBezTo>
                  <a:pt x="243" y="102"/>
                  <a:pt x="250" y="89"/>
                  <a:pt x="251" y="88"/>
                </a:cubicBezTo>
                <a:cubicBezTo>
                  <a:pt x="252" y="86"/>
                  <a:pt x="252" y="85"/>
                  <a:pt x="251" y="83"/>
                </a:cubicBezTo>
                <a:close/>
                <a:moveTo>
                  <a:pt x="150" y="262"/>
                </a:moveTo>
                <a:cubicBezTo>
                  <a:pt x="150" y="272"/>
                  <a:pt x="142" y="280"/>
                  <a:pt x="132" y="280"/>
                </a:cubicBezTo>
                <a:cubicBezTo>
                  <a:pt x="49" y="280"/>
                  <a:pt x="49" y="280"/>
                  <a:pt x="49" y="280"/>
                </a:cubicBezTo>
                <a:cubicBezTo>
                  <a:pt x="40" y="280"/>
                  <a:pt x="32" y="272"/>
                  <a:pt x="32" y="262"/>
                </a:cubicBezTo>
                <a:cubicBezTo>
                  <a:pt x="32" y="253"/>
                  <a:pt x="40" y="245"/>
                  <a:pt x="49" y="245"/>
                </a:cubicBezTo>
                <a:cubicBezTo>
                  <a:pt x="132" y="245"/>
                  <a:pt x="132" y="245"/>
                  <a:pt x="132" y="245"/>
                </a:cubicBezTo>
                <a:cubicBezTo>
                  <a:pt x="142" y="245"/>
                  <a:pt x="150" y="253"/>
                  <a:pt x="150" y="262"/>
                </a:cubicBezTo>
                <a:close/>
                <a:moveTo>
                  <a:pt x="73" y="28"/>
                </a:moveTo>
                <a:cubicBezTo>
                  <a:pt x="72" y="28"/>
                  <a:pt x="70" y="28"/>
                  <a:pt x="69" y="28"/>
                </a:cubicBezTo>
                <a:cubicBezTo>
                  <a:pt x="66" y="28"/>
                  <a:pt x="54" y="30"/>
                  <a:pt x="46" y="52"/>
                </a:cubicBezTo>
                <a:cubicBezTo>
                  <a:pt x="45" y="52"/>
                  <a:pt x="45" y="52"/>
                  <a:pt x="45" y="52"/>
                </a:cubicBezTo>
                <a:cubicBezTo>
                  <a:pt x="45" y="54"/>
                  <a:pt x="30" y="101"/>
                  <a:pt x="62" y="233"/>
                </a:cubicBezTo>
                <a:cubicBezTo>
                  <a:pt x="49" y="233"/>
                  <a:pt x="49" y="233"/>
                  <a:pt x="49" y="233"/>
                </a:cubicBezTo>
                <a:cubicBezTo>
                  <a:pt x="48" y="233"/>
                  <a:pt x="46" y="233"/>
                  <a:pt x="45" y="233"/>
                </a:cubicBezTo>
                <a:cubicBezTo>
                  <a:pt x="13" y="97"/>
                  <a:pt x="28" y="51"/>
                  <a:pt x="31" y="46"/>
                </a:cubicBezTo>
                <a:cubicBezTo>
                  <a:pt x="41" y="20"/>
                  <a:pt x="56" y="13"/>
                  <a:pt x="67" y="12"/>
                </a:cubicBezTo>
                <a:cubicBezTo>
                  <a:pt x="69" y="12"/>
                  <a:pt x="71" y="12"/>
                  <a:pt x="72" y="12"/>
                </a:cubicBezTo>
                <a:cubicBezTo>
                  <a:pt x="91" y="12"/>
                  <a:pt x="113" y="25"/>
                  <a:pt x="132" y="41"/>
                </a:cubicBezTo>
                <a:cubicBezTo>
                  <a:pt x="124" y="55"/>
                  <a:pt x="124" y="55"/>
                  <a:pt x="124" y="55"/>
                </a:cubicBezTo>
                <a:cubicBezTo>
                  <a:pt x="107" y="41"/>
                  <a:pt x="88" y="28"/>
                  <a:pt x="73" y="28"/>
                </a:cubicBezTo>
                <a:close/>
                <a:moveTo>
                  <a:pt x="159" y="151"/>
                </a:moveTo>
                <a:cubicBezTo>
                  <a:pt x="129" y="70"/>
                  <a:pt x="129" y="70"/>
                  <a:pt x="129" y="70"/>
                </a:cubicBezTo>
                <a:cubicBezTo>
                  <a:pt x="142" y="46"/>
                  <a:pt x="142" y="46"/>
                  <a:pt x="142" y="46"/>
                </a:cubicBezTo>
                <a:cubicBezTo>
                  <a:pt x="237" y="88"/>
                  <a:pt x="237" y="88"/>
                  <a:pt x="237" y="88"/>
                </a:cubicBezTo>
                <a:cubicBezTo>
                  <a:pt x="227" y="103"/>
                  <a:pt x="195" y="148"/>
                  <a:pt x="159" y="151"/>
                </a:cubicBezTo>
                <a:close/>
              </a:path>
            </a:pathLst>
          </a:custGeom>
          <a:solidFill>
            <a:srgbClr val="002060"/>
          </a:solidFill>
          <a:ln>
            <a:noFill/>
          </a:ln>
        </p:spPr>
        <p:txBody>
          <a:bodyPr lIns="68580" tIns="34290" rIns="68580" bIns="34290"/>
          <a:lstStyle/>
          <a:p>
            <a:pPr eaLnBrk="1" fontAlgn="auto" hangingPunct="1">
              <a:spcBef>
                <a:spcPts val="0"/>
              </a:spcBef>
              <a:spcAft>
                <a:spcPts val="0"/>
              </a:spcAft>
              <a:defRPr/>
            </a:pPr>
            <a:endParaRPr lang="en-US">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8" name="TextBox 42">
            <a:extLst>
              <a:ext uri="{FF2B5EF4-FFF2-40B4-BE49-F238E27FC236}">
                <a16:creationId xmlns:a16="http://schemas.microsoft.com/office/drawing/2014/main" id="{78D79C25-5382-4160-BFD7-BF05113260BA}"/>
              </a:ext>
            </a:extLst>
          </p:cNvPr>
          <p:cNvSpPr txBox="1"/>
          <p:nvPr/>
        </p:nvSpPr>
        <p:spPr>
          <a:xfrm>
            <a:off x="4266340" y="2458661"/>
            <a:ext cx="1716252" cy="880049"/>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59" name="TextBox 69">
            <a:extLst>
              <a:ext uri="{FF2B5EF4-FFF2-40B4-BE49-F238E27FC236}">
                <a16:creationId xmlns:a16="http://schemas.microsoft.com/office/drawing/2014/main" id="{B9CB3279-1D9C-4B08-8087-8EBEE18BCB5E}"/>
              </a:ext>
            </a:extLst>
          </p:cNvPr>
          <p:cNvSpPr txBox="1"/>
          <p:nvPr/>
        </p:nvSpPr>
        <p:spPr>
          <a:xfrm>
            <a:off x="6627018" y="2458661"/>
            <a:ext cx="1716251" cy="880049"/>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0" name="TextBox 70">
            <a:extLst>
              <a:ext uri="{FF2B5EF4-FFF2-40B4-BE49-F238E27FC236}">
                <a16:creationId xmlns:a16="http://schemas.microsoft.com/office/drawing/2014/main" id="{7BB713FB-4DB3-4A95-9ABE-794FAD20850C}"/>
              </a:ext>
            </a:extLst>
          </p:cNvPr>
          <p:cNvSpPr txBox="1"/>
          <p:nvPr/>
        </p:nvSpPr>
        <p:spPr>
          <a:xfrm>
            <a:off x="8848335" y="2458661"/>
            <a:ext cx="1716251" cy="880049"/>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1" name="TextBox 71">
            <a:extLst>
              <a:ext uri="{FF2B5EF4-FFF2-40B4-BE49-F238E27FC236}">
                <a16:creationId xmlns:a16="http://schemas.microsoft.com/office/drawing/2014/main" id="{E062185D-8278-4568-AF1E-85717146B5FB}"/>
              </a:ext>
            </a:extLst>
          </p:cNvPr>
          <p:cNvSpPr txBox="1"/>
          <p:nvPr/>
        </p:nvSpPr>
        <p:spPr>
          <a:xfrm>
            <a:off x="4266340" y="4395129"/>
            <a:ext cx="1716251" cy="880049"/>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2" name="TextBox 72">
            <a:extLst>
              <a:ext uri="{FF2B5EF4-FFF2-40B4-BE49-F238E27FC236}">
                <a16:creationId xmlns:a16="http://schemas.microsoft.com/office/drawing/2014/main" id="{FC579D6B-D9CB-4CFA-AD05-2E8F5F8A51F1}"/>
              </a:ext>
            </a:extLst>
          </p:cNvPr>
          <p:cNvSpPr txBox="1"/>
          <p:nvPr/>
        </p:nvSpPr>
        <p:spPr>
          <a:xfrm>
            <a:off x="6627018" y="4395129"/>
            <a:ext cx="1716251" cy="880049"/>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3" name="TextBox 73">
            <a:extLst>
              <a:ext uri="{FF2B5EF4-FFF2-40B4-BE49-F238E27FC236}">
                <a16:creationId xmlns:a16="http://schemas.microsoft.com/office/drawing/2014/main" id="{B6F5B570-188B-461F-B424-71EF58049393}"/>
              </a:ext>
            </a:extLst>
          </p:cNvPr>
          <p:cNvSpPr txBox="1"/>
          <p:nvPr/>
        </p:nvSpPr>
        <p:spPr>
          <a:xfrm>
            <a:off x="8848335" y="4395129"/>
            <a:ext cx="1716251" cy="880049"/>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单击此处添加文本单击此处添加文本单击此处添加文本单击此处添加</a:t>
            </a:r>
            <a:endParaRPr lang="en-US" altLang="zh-CN" sz="1200"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64" name="组合 63">
            <a:extLst>
              <a:ext uri="{FF2B5EF4-FFF2-40B4-BE49-F238E27FC236}">
                <a16:creationId xmlns:a16="http://schemas.microsoft.com/office/drawing/2014/main" id="{C27D8574-C56F-413D-8A0A-E08B860CDEBA}"/>
              </a:ext>
            </a:extLst>
          </p:cNvPr>
          <p:cNvGrpSpPr/>
          <p:nvPr/>
        </p:nvGrpSpPr>
        <p:grpSpPr>
          <a:xfrm>
            <a:off x="311449" y="83314"/>
            <a:ext cx="12043368" cy="369967"/>
            <a:chOff x="311449" y="83314"/>
            <a:chExt cx="12043368" cy="369967"/>
          </a:xfrm>
        </p:grpSpPr>
        <p:sp>
          <p:nvSpPr>
            <p:cNvPr id="65" name="文本框 64">
              <a:extLst>
                <a:ext uri="{FF2B5EF4-FFF2-40B4-BE49-F238E27FC236}">
                  <a16:creationId xmlns:a16="http://schemas.microsoft.com/office/drawing/2014/main" id="{D23E74FF-BD04-4B3F-9CFA-F149AAFF5D23}"/>
                </a:ext>
              </a:extLst>
            </p:cNvPr>
            <p:cNvSpPr txBox="1"/>
            <p:nvPr/>
          </p:nvSpPr>
          <p:spPr>
            <a:xfrm>
              <a:off x="1327092" y="83949"/>
              <a:ext cx="11027725" cy="369332"/>
            </a:xfrm>
            <a:prstGeom prst="rect">
              <a:avLst/>
            </a:prstGeom>
            <a:noFill/>
          </p:spPr>
          <p:txBody>
            <a:bodyPr wrap="square" rtlCol="0">
              <a:spAutoFit/>
            </a:bodyPr>
            <a:lstStyle/>
            <a:p>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选题背景及意义     研究思路与方法     研究内容及成果     </a:t>
              </a:r>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总结分析及展望   </a:t>
              </a:r>
            </a:p>
          </p:txBody>
        </p:sp>
        <p:sp>
          <p:nvSpPr>
            <p:cNvPr id="66" name="Freeform 876">
              <a:extLst>
                <a:ext uri="{FF2B5EF4-FFF2-40B4-BE49-F238E27FC236}">
                  <a16:creationId xmlns:a16="http://schemas.microsoft.com/office/drawing/2014/main" id="{B80475E6-3BDE-4BC7-AE15-7AC6E2DDAE7A}"/>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274754028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3"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1+#ppt_w/2"/>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1+#ppt_w/2"/>
                                          </p:val>
                                        </p:tav>
                                        <p:tav tm="100000">
                                          <p:val>
                                            <p:strVal val="#ppt_x"/>
                                          </p:val>
                                        </p:tav>
                                      </p:tavLst>
                                    </p:anim>
                                    <p:anim calcmode="lin" valueType="num">
                                      <p:cBhvr additive="base">
                                        <p:cTn id="18" dur="500" fill="hold"/>
                                        <p:tgtEl>
                                          <p:spTgt spid="5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1+#ppt_w/2"/>
                                          </p:val>
                                        </p:tav>
                                        <p:tav tm="100000">
                                          <p:val>
                                            <p:strVal val="#ppt_x"/>
                                          </p:val>
                                        </p:tav>
                                      </p:tavLst>
                                    </p:anim>
                                    <p:anim calcmode="lin" valueType="num">
                                      <p:cBhvr additive="base">
                                        <p:cTn id="22" dur="500" fill="hold"/>
                                        <p:tgtEl>
                                          <p:spTgt spid="44"/>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1+#ppt_w/2"/>
                                          </p:val>
                                        </p:tav>
                                        <p:tav tm="100000">
                                          <p:val>
                                            <p:strVal val="#ppt_x"/>
                                          </p:val>
                                        </p:tav>
                                      </p:tavLst>
                                    </p:anim>
                                    <p:anim calcmode="lin" valueType="num">
                                      <p:cBhvr additive="base">
                                        <p:cTn id="26" dur="500" fill="hold"/>
                                        <p:tgtEl>
                                          <p:spTgt spid="45"/>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 calcmode="lin" valueType="num">
                                      <p:cBhvr additive="base">
                                        <p:cTn id="29" dur="500" fill="hold"/>
                                        <p:tgtEl>
                                          <p:spTgt spid="57"/>
                                        </p:tgtEl>
                                        <p:attrNameLst>
                                          <p:attrName>ppt_x</p:attrName>
                                        </p:attrNameLst>
                                      </p:cBhvr>
                                      <p:tavLst>
                                        <p:tav tm="0">
                                          <p:val>
                                            <p:strVal val="1+#ppt_w/2"/>
                                          </p:val>
                                        </p:tav>
                                        <p:tav tm="100000">
                                          <p:val>
                                            <p:strVal val="#ppt_x"/>
                                          </p:val>
                                        </p:tav>
                                      </p:tavLst>
                                    </p:anim>
                                    <p:anim calcmode="lin" valueType="num">
                                      <p:cBhvr additive="base">
                                        <p:cTn id="30" dur="500" fill="hold"/>
                                        <p:tgtEl>
                                          <p:spTgt spid="57"/>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fill="hold"/>
                                        <p:tgtEl>
                                          <p:spTgt spid="46"/>
                                        </p:tgtEl>
                                        <p:attrNameLst>
                                          <p:attrName>ppt_x</p:attrName>
                                        </p:attrNameLst>
                                      </p:cBhvr>
                                      <p:tavLst>
                                        <p:tav tm="0">
                                          <p:val>
                                            <p:strVal val="1+#ppt_w/2"/>
                                          </p:val>
                                        </p:tav>
                                        <p:tav tm="100000">
                                          <p:val>
                                            <p:strVal val="#ppt_x"/>
                                          </p:val>
                                        </p:tav>
                                      </p:tavLst>
                                    </p:anim>
                                    <p:anim calcmode="lin" valueType="num">
                                      <p:cBhvr additive="base">
                                        <p:cTn id="34" dur="500" fill="hold"/>
                                        <p:tgtEl>
                                          <p:spTgt spid="46"/>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1+#ppt_w/2"/>
                                          </p:val>
                                        </p:tav>
                                        <p:tav tm="100000">
                                          <p:val>
                                            <p:strVal val="#ppt_x"/>
                                          </p:val>
                                        </p:tav>
                                      </p:tavLst>
                                    </p:anim>
                                    <p:anim calcmode="lin" valueType="num">
                                      <p:cBhvr additive="base">
                                        <p:cTn id="38" dur="500" fill="hold"/>
                                        <p:tgtEl>
                                          <p:spTgt spid="54"/>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left)">
                                      <p:cBhvr>
                                        <p:cTn id="46" dur="500"/>
                                        <p:tgtEl>
                                          <p:spTgt spid="59"/>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wipe(left)">
                                      <p:cBhvr>
                                        <p:cTn id="54" dur="500"/>
                                        <p:tgtEl>
                                          <p:spTgt spid="61"/>
                                        </p:tgtEl>
                                      </p:cBhvr>
                                    </p:animEffect>
                                  </p:childTnLst>
                                </p:cTn>
                              </p:par>
                            </p:childTnLst>
                          </p:cTn>
                        </p:par>
                        <p:par>
                          <p:cTn id="55" fill="hold">
                            <p:stCondLst>
                              <p:cond delay="3500"/>
                            </p:stCondLst>
                            <p:childTnLst>
                              <p:par>
                                <p:cTn id="56" presetID="22" presetClass="entr" presetSubtype="8" fill="hold" grpId="0" nodeType="after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wipe(left)">
                                      <p:cBhvr>
                                        <p:cTn id="58" dur="500"/>
                                        <p:tgtEl>
                                          <p:spTgt spid="62"/>
                                        </p:tgtEl>
                                      </p:cBhvr>
                                    </p:animEffect>
                                  </p:childTnLst>
                                </p:cTn>
                              </p:par>
                            </p:childTnLst>
                          </p:cTn>
                        </p:par>
                        <p:par>
                          <p:cTn id="59" fill="hold">
                            <p:stCondLst>
                              <p:cond delay="4000"/>
                            </p:stCondLst>
                            <p:childTnLst>
                              <p:par>
                                <p:cTn id="60" presetID="22" presetClass="entr" presetSubtype="8" fill="hold" grpId="0" nodeType="after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left)">
                                      <p:cBhvr>
                                        <p:cTn id="6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7" grpId="0" animBg="1"/>
      <p:bldP spid="58" grpId="0"/>
      <p:bldP spid="59" grpId="0"/>
      <p:bldP spid="60" grpId="0"/>
      <p:bldP spid="61" grpId="0"/>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68A43B-7091-473F-A5AF-C2AD8BEB2E69}"/>
              </a:ext>
            </a:extLst>
          </p:cNvPr>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a:extLst>
              <a:ext uri="{FF2B5EF4-FFF2-40B4-BE49-F238E27FC236}">
                <a16:creationId xmlns:a16="http://schemas.microsoft.com/office/drawing/2014/main" id="{60520B6A-4CA9-43AB-9C56-3716670D2EB3}"/>
              </a:ext>
            </a:extLst>
          </p:cNvPr>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a:extLst>
              <a:ext uri="{FF2B5EF4-FFF2-40B4-BE49-F238E27FC236}">
                <a16:creationId xmlns:a16="http://schemas.microsoft.com/office/drawing/2014/main" id="{663D71CC-502F-4B04-B86C-6B5F7FF42F44}"/>
              </a:ext>
            </a:extLst>
          </p:cNvPr>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78CB2F4-ED61-44AE-B9E9-6EF97D5F8E14}"/>
              </a:ext>
            </a:extLst>
          </p:cNvPr>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Group 58">
            <a:extLst>
              <a:ext uri="{FF2B5EF4-FFF2-40B4-BE49-F238E27FC236}">
                <a16:creationId xmlns:a16="http://schemas.microsoft.com/office/drawing/2014/main" id="{AB848E30-1608-4C45-911B-B9556EECE7E7}"/>
              </a:ext>
            </a:extLst>
          </p:cNvPr>
          <p:cNvGrpSpPr>
            <a:grpSpLocks noChangeAspect="1"/>
          </p:cNvGrpSpPr>
          <p:nvPr/>
        </p:nvGrpSpPr>
        <p:grpSpPr>
          <a:xfrm rot="20849407">
            <a:off x="5478726" y="1167836"/>
            <a:ext cx="828216" cy="1189141"/>
            <a:chOff x="910876" y="1349524"/>
            <a:chExt cx="3497502" cy="5021663"/>
          </a:xfrm>
        </p:grpSpPr>
        <p:sp>
          <p:nvSpPr>
            <p:cNvPr id="24" name="Ellipse 89">
              <a:extLst>
                <a:ext uri="{FF2B5EF4-FFF2-40B4-BE49-F238E27FC236}">
                  <a16:creationId xmlns:a16="http://schemas.microsoft.com/office/drawing/2014/main" id="{3F255D01-CBBF-4EE5-995D-60172C973AAD}"/>
                </a:ext>
              </a:extLst>
            </p:cNvPr>
            <p:cNvSpPr/>
            <p:nvPr/>
          </p:nvSpPr>
          <p:spPr bwMode="auto">
            <a:xfrm rot="750593">
              <a:off x="910876" y="5988663"/>
              <a:ext cx="3497502" cy="382524"/>
            </a:xfrm>
            <a:prstGeom prst="ellipse">
              <a:avLst/>
            </a:prstGeom>
            <a:gradFill flip="none" rotWithShape="1">
              <a:gsLst>
                <a:gs pos="24000">
                  <a:sysClr val="windowText" lastClr="000000">
                    <a:alpha val="22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en-US">
                <a:solidFill>
                  <a:srgbClr val="FFFFFF"/>
                </a:solidFill>
                <a:ea typeface="ＭＳ Ｐゴシック" pitchFamily="-112" charset="-128"/>
              </a:endParaRPr>
            </a:p>
          </p:txBody>
        </p:sp>
        <p:grpSp>
          <p:nvGrpSpPr>
            <p:cNvPr id="26" name="Gruppe 61">
              <a:extLst>
                <a:ext uri="{FF2B5EF4-FFF2-40B4-BE49-F238E27FC236}">
                  <a16:creationId xmlns:a16="http://schemas.microsoft.com/office/drawing/2014/main" id="{493D7A38-6DDE-405E-910D-622C6048178C}"/>
                </a:ext>
              </a:extLst>
            </p:cNvPr>
            <p:cNvGrpSpPr>
              <a:grpSpLocks/>
            </p:cNvGrpSpPr>
            <p:nvPr/>
          </p:nvGrpSpPr>
          <p:grpSpPr bwMode="auto">
            <a:xfrm rot="713261">
              <a:off x="2225826" y="1349524"/>
              <a:ext cx="2093345" cy="4769946"/>
              <a:chOff x="4189413" y="876300"/>
              <a:chExt cx="2693987" cy="6137275"/>
            </a:xfrm>
          </p:grpSpPr>
          <p:sp>
            <p:nvSpPr>
              <p:cNvPr id="29" name="Freeform 6">
                <a:extLst>
                  <a:ext uri="{FF2B5EF4-FFF2-40B4-BE49-F238E27FC236}">
                    <a16:creationId xmlns:a16="http://schemas.microsoft.com/office/drawing/2014/main" id="{76ACA9CA-AACD-45BA-B561-C9464F1C95EF}"/>
                  </a:ext>
                </a:extLst>
              </p:cNvPr>
              <p:cNvSpPr>
                <a:spLocks/>
              </p:cNvSpPr>
              <p:nvPr/>
            </p:nvSpPr>
            <p:spPr bwMode="auto">
              <a:xfrm>
                <a:off x="4189413" y="3808413"/>
                <a:ext cx="2474912" cy="2844800"/>
              </a:xfrm>
              <a:custGeom>
                <a:avLst/>
                <a:gdLst>
                  <a:gd name="T0" fmla="*/ 0 w 3117"/>
                  <a:gd name="T1" fmla="*/ 2147483647 h 3585"/>
                  <a:gd name="T2" fmla="*/ 2147483647 w 3117"/>
                  <a:gd name="T3" fmla="*/ 2147483647 h 3585"/>
                  <a:gd name="T4" fmla="*/ 2147483647 w 3117"/>
                  <a:gd name="T5" fmla="*/ 2147483647 h 3585"/>
                  <a:gd name="T6" fmla="*/ 2147483647 w 3117"/>
                  <a:gd name="T7" fmla="*/ 2147483647 h 3585"/>
                  <a:gd name="T8" fmla="*/ 2147483647 w 3117"/>
                  <a:gd name="T9" fmla="*/ 2147483647 h 3585"/>
                  <a:gd name="T10" fmla="*/ 2147483647 w 3117"/>
                  <a:gd name="T11" fmla="*/ 2147483647 h 3585"/>
                  <a:gd name="T12" fmla="*/ 2147483647 w 3117"/>
                  <a:gd name="T13" fmla="*/ 2147483647 h 3585"/>
                  <a:gd name="T14" fmla="*/ 2147483647 w 3117"/>
                  <a:gd name="T15" fmla="*/ 2147483647 h 3585"/>
                  <a:gd name="T16" fmla="*/ 2147483647 w 3117"/>
                  <a:gd name="T17" fmla="*/ 2147483647 h 3585"/>
                  <a:gd name="T18" fmla="*/ 2147483647 w 3117"/>
                  <a:gd name="T19" fmla="*/ 2147483647 h 3585"/>
                  <a:gd name="T20" fmla="*/ 2147483647 w 3117"/>
                  <a:gd name="T21" fmla="*/ 2147483647 h 3585"/>
                  <a:gd name="T22" fmla="*/ 2147483647 w 3117"/>
                  <a:gd name="T23" fmla="*/ 2147483647 h 3585"/>
                  <a:gd name="T24" fmla="*/ 2147483647 w 3117"/>
                  <a:gd name="T25" fmla="*/ 2147483647 h 3585"/>
                  <a:gd name="T26" fmla="*/ 2147483647 w 3117"/>
                  <a:gd name="T27" fmla="*/ 2147483647 h 3585"/>
                  <a:gd name="T28" fmla="*/ 2147483647 w 3117"/>
                  <a:gd name="T29" fmla="*/ 2147483647 h 3585"/>
                  <a:gd name="T30" fmla="*/ 2147483647 w 3117"/>
                  <a:gd name="T31" fmla="*/ 2147483647 h 3585"/>
                  <a:gd name="T32" fmla="*/ 2147483647 w 3117"/>
                  <a:gd name="T33" fmla="*/ 2147483647 h 3585"/>
                  <a:gd name="T34" fmla="*/ 2147483647 w 3117"/>
                  <a:gd name="T35" fmla="*/ 2147483647 h 3585"/>
                  <a:gd name="T36" fmla="*/ 2147483647 w 3117"/>
                  <a:gd name="T37" fmla="*/ 2147483647 h 3585"/>
                  <a:gd name="T38" fmla="*/ 2147483647 w 3117"/>
                  <a:gd name="T39" fmla="*/ 2147483647 h 3585"/>
                  <a:gd name="T40" fmla="*/ 2147483647 w 3117"/>
                  <a:gd name="T41" fmla="*/ 2147483647 h 3585"/>
                  <a:gd name="T42" fmla="*/ 2147483647 w 3117"/>
                  <a:gd name="T43" fmla="*/ 2147483647 h 3585"/>
                  <a:gd name="T44" fmla="*/ 2147483647 w 3117"/>
                  <a:gd name="T45" fmla="*/ 2147483647 h 3585"/>
                  <a:gd name="T46" fmla="*/ 2147483647 w 3117"/>
                  <a:gd name="T47" fmla="*/ 2147483647 h 3585"/>
                  <a:gd name="T48" fmla="*/ 2147483647 w 3117"/>
                  <a:gd name="T49" fmla="*/ 2147483647 h 3585"/>
                  <a:gd name="T50" fmla="*/ 2147483647 w 3117"/>
                  <a:gd name="T51" fmla="*/ 2147483647 h 3585"/>
                  <a:gd name="T52" fmla="*/ 2147483647 w 3117"/>
                  <a:gd name="T53" fmla="*/ 2147483647 h 3585"/>
                  <a:gd name="T54" fmla="*/ 2147483647 w 3117"/>
                  <a:gd name="T55" fmla="*/ 2147483647 h 3585"/>
                  <a:gd name="T56" fmla="*/ 2147483647 w 3117"/>
                  <a:gd name="T57" fmla="*/ 2147483647 h 3585"/>
                  <a:gd name="T58" fmla="*/ 2147483647 w 3117"/>
                  <a:gd name="T59" fmla="*/ 2147483647 h 3585"/>
                  <a:gd name="T60" fmla="*/ 2147483647 w 3117"/>
                  <a:gd name="T61" fmla="*/ 2147483647 h 3585"/>
                  <a:gd name="T62" fmla="*/ 2147483647 w 3117"/>
                  <a:gd name="T63" fmla="*/ 2147483647 h 3585"/>
                  <a:gd name="T64" fmla="*/ 2147483647 w 3117"/>
                  <a:gd name="T65" fmla="*/ 2147483647 h 3585"/>
                  <a:gd name="T66" fmla="*/ 2147483647 w 3117"/>
                  <a:gd name="T67" fmla="*/ 2147483647 h 3585"/>
                  <a:gd name="T68" fmla="*/ 2147483647 w 3117"/>
                  <a:gd name="T69" fmla="*/ 2147483647 h 3585"/>
                  <a:gd name="T70" fmla="*/ 2147483647 w 3117"/>
                  <a:gd name="T71" fmla="*/ 2147483647 h 3585"/>
                  <a:gd name="T72" fmla="*/ 2147483647 w 3117"/>
                  <a:gd name="T73" fmla="*/ 2147483647 h 3585"/>
                  <a:gd name="T74" fmla="*/ 2147483647 w 3117"/>
                  <a:gd name="T75" fmla="*/ 2147483647 h 3585"/>
                  <a:gd name="T76" fmla="*/ 2147483647 w 3117"/>
                  <a:gd name="T77" fmla="*/ 2147483647 h 3585"/>
                  <a:gd name="T78" fmla="*/ 2147483647 w 3117"/>
                  <a:gd name="T79" fmla="*/ 2147483647 h 3585"/>
                  <a:gd name="T80" fmla="*/ 2147483647 w 3117"/>
                  <a:gd name="T81" fmla="*/ 2147483647 h 3585"/>
                  <a:gd name="T82" fmla="*/ 2147483647 w 3117"/>
                  <a:gd name="T83" fmla="*/ 2147483647 h 3585"/>
                  <a:gd name="T84" fmla="*/ 2147483647 w 3117"/>
                  <a:gd name="T85" fmla="*/ 2147483647 h 3585"/>
                  <a:gd name="T86" fmla="*/ 2147483647 w 3117"/>
                  <a:gd name="T87" fmla="*/ 2147483647 h 3585"/>
                  <a:gd name="T88" fmla="*/ 2147483647 w 3117"/>
                  <a:gd name="T89" fmla="*/ 2147483647 h 3585"/>
                  <a:gd name="T90" fmla="*/ 2147483647 w 3117"/>
                  <a:gd name="T91" fmla="*/ 2147483647 h 3585"/>
                  <a:gd name="T92" fmla="*/ 2147483647 w 3117"/>
                  <a:gd name="T93" fmla="*/ 2147483647 h 3585"/>
                  <a:gd name="T94" fmla="*/ 2147483647 w 3117"/>
                  <a:gd name="T95" fmla="*/ 2147483647 h 3585"/>
                  <a:gd name="T96" fmla="*/ 2147483647 w 3117"/>
                  <a:gd name="T97" fmla="*/ 2147483647 h 35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17"/>
                  <a:gd name="T148" fmla="*/ 0 h 3585"/>
                  <a:gd name="T149" fmla="*/ 3117 w 3117"/>
                  <a:gd name="T150" fmla="*/ 3585 h 358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17" h="3585">
                    <a:moveTo>
                      <a:pt x="0" y="3585"/>
                    </a:moveTo>
                    <a:lnTo>
                      <a:pt x="0" y="3585"/>
                    </a:lnTo>
                    <a:lnTo>
                      <a:pt x="29" y="3481"/>
                    </a:lnTo>
                    <a:lnTo>
                      <a:pt x="57" y="3391"/>
                    </a:lnTo>
                    <a:lnTo>
                      <a:pt x="71" y="3350"/>
                    </a:lnTo>
                    <a:lnTo>
                      <a:pt x="82" y="3316"/>
                    </a:lnTo>
                    <a:lnTo>
                      <a:pt x="88" y="3303"/>
                    </a:lnTo>
                    <a:lnTo>
                      <a:pt x="100" y="3281"/>
                    </a:lnTo>
                    <a:lnTo>
                      <a:pt x="118" y="3248"/>
                    </a:lnTo>
                    <a:lnTo>
                      <a:pt x="145" y="3207"/>
                    </a:lnTo>
                    <a:lnTo>
                      <a:pt x="181" y="3153"/>
                    </a:lnTo>
                    <a:lnTo>
                      <a:pt x="226" y="3093"/>
                    </a:lnTo>
                    <a:lnTo>
                      <a:pt x="283" y="3022"/>
                    </a:lnTo>
                    <a:lnTo>
                      <a:pt x="353" y="2941"/>
                    </a:lnTo>
                    <a:lnTo>
                      <a:pt x="438" y="2853"/>
                    </a:lnTo>
                    <a:lnTo>
                      <a:pt x="487" y="2804"/>
                    </a:lnTo>
                    <a:lnTo>
                      <a:pt x="538" y="2755"/>
                    </a:lnTo>
                    <a:lnTo>
                      <a:pt x="595" y="2702"/>
                    </a:lnTo>
                    <a:lnTo>
                      <a:pt x="656" y="2647"/>
                    </a:lnTo>
                    <a:lnTo>
                      <a:pt x="720" y="2590"/>
                    </a:lnTo>
                    <a:lnTo>
                      <a:pt x="789" y="2531"/>
                    </a:lnTo>
                    <a:lnTo>
                      <a:pt x="864" y="2468"/>
                    </a:lnTo>
                    <a:lnTo>
                      <a:pt x="942" y="2405"/>
                    </a:lnTo>
                    <a:lnTo>
                      <a:pt x="1027" y="2339"/>
                    </a:lnTo>
                    <a:lnTo>
                      <a:pt x="1115" y="2272"/>
                    </a:lnTo>
                    <a:lnTo>
                      <a:pt x="1211" y="2201"/>
                    </a:lnTo>
                    <a:lnTo>
                      <a:pt x="1311" y="2129"/>
                    </a:lnTo>
                    <a:lnTo>
                      <a:pt x="1417" y="2054"/>
                    </a:lnTo>
                    <a:lnTo>
                      <a:pt x="1529" y="1977"/>
                    </a:lnTo>
                    <a:lnTo>
                      <a:pt x="1588" y="1934"/>
                    </a:lnTo>
                    <a:lnTo>
                      <a:pt x="1659" y="1883"/>
                    </a:lnTo>
                    <a:lnTo>
                      <a:pt x="1749" y="1814"/>
                    </a:lnTo>
                    <a:lnTo>
                      <a:pt x="1859" y="1730"/>
                    </a:lnTo>
                    <a:lnTo>
                      <a:pt x="1981" y="1628"/>
                    </a:lnTo>
                    <a:lnTo>
                      <a:pt x="2045" y="1571"/>
                    </a:lnTo>
                    <a:lnTo>
                      <a:pt x="2114" y="1512"/>
                    </a:lnTo>
                    <a:lnTo>
                      <a:pt x="2183" y="1447"/>
                    </a:lnTo>
                    <a:lnTo>
                      <a:pt x="2252" y="1381"/>
                    </a:lnTo>
                    <a:lnTo>
                      <a:pt x="2322" y="1312"/>
                    </a:lnTo>
                    <a:lnTo>
                      <a:pt x="2393" y="1239"/>
                    </a:lnTo>
                    <a:lnTo>
                      <a:pt x="2462" y="1165"/>
                    </a:lnTo>
                    <a:lnTo>
                      <a:pt x="2530" y="1086"/>
                    </a:lnTo>
                    <a:lnTo>
                      <a:pt x="2599" y="1005"/>
                    </a:lnTo>
                    <a:lnTo>
                      <a:pt x="2664" y="923"/>
                    </a:lnTo>
                    <a:lnTo>
                      <a:pt x="2729" y="839"/>
                    </a:lnTo>
                    <a:lnTo>
                      <a:pt x="2789" y="750"/>
                    </a:lnTo>
                    <a:lnTo>
                      <a:pt x="2846" y="662"/>
                    </a:lnTo>
                    <a:lnTo>
                      <a:pt x="2899" y="572"/>
                    </a:lnTo>
                    <a:lnTo>
                      <a:pt x="2950" y="479"/>
                    </a:lnTo>
                    <a:lnTo>
                      <a:pt x="2972" y="432"/>
                    </a:lnTo>
                    <a:lnTo>
                      <a:pt x="2996" y="385"/>
                    </a:lnTo>
                    <a:lnTo>
                      <a:pt x="3015" y="338"/>
                    </a:lnTo>
                    <a:lnTo>
                      <a:pt x="3035" y="291"/>
                    </a:lnTo>
                    <a:lnTo>
                      <a:pt x="3052" y="244"/>
                    </a:lnTo>
                    <a:lnTo>
                      <a:pt x="3068" y="195"/>
                    </a:lnTo>
                    <a:lnTo>
                      <a:pt x="3084" y="146"/>
                    </a:lnTo>
                    <a:lnTo>
                      <a:pt x="3096" y="98"/>
                    </a:lnTo>
                    <a:lnTo>
                      <a:pt x="3107" y="49"/>
                    </a:lnTo>
                    <a:lnTo>
                      <a:pt x="3117" y="0"/>
                    </a:lnTo>
                    <a:lnTo>
                      <a:pt x="3090" y="854"/>
                    </a:lnTo>
                    <a:lnTo>
                      <a:pt x="3090" y="864"/>
                    </a:lnTo>
                    <a:lnTo>
                      <a:pt x="3088" y="899"/>
                    </a:lnTo>
                    <a:lnTo>
                      <a:pt x="3084" y="925"/>
                    </a:lnTo>
                    <a:lnTo>
                      <a:pt x="3078" y="956"/>
                    </a:lnTo>
                    <a:lnTo>
                      <a:pt x="3070" y="992"/>
                    </a:lnTo>
                    <a:lnTo>
                      <a:pt x="3058" y="1035"/>
                    </a:lnTo>
                    <a:lnTo>
                      <a:pt x="3043" y="1082"/>
                    </a:lnTo>
                    <a:lnTo>
                      <a:pt x="3023" y="1135"/>
                    </a:lnTo>
                    <a:lnTo>
                      <a:pt x="2999" y="1192"/>
                    </a:lnTo>
                    <a:lnTo>
                      <a:pt x="2970" y="1255"/>
                    </a:lnTo>
                    <a:lnTo>
                      <a:pt x="2935" y="1324"/>
                    </a:lnTo>
                    <a:lnTo>
                      <a:pt x="2895" y="1396"/>
                    </a:lnTo>
                    <a:lnTo>
                      <a:pt x="2848" y="1475"/>
                    </a:lnTo>
                    <a:lnTo>
                      <a:pt x="2793" y="1559"/>
                    </a:lnTo>
                    <a:lnTo>
                      <a:pt x="2732" y="1648"/>
                    </a:lnTo>
                    <a:lnTo>
                      <a:pt x="2662" y="1742"/>
                    </a:lnTo>
                    <a:lnTo>
                      <a:pt x="2585" y="1840"/>
                    </a:lnTo>
                    <a:lnTo>
                      <a:pt x="2497" y="1942"/>
                    </a:lnTo>
                    <a:lnTo>
                      <a:pt x="2401" y="2050"/>
                    </a:lnTo>
                    <a:lnTo>
                      <a:pt x="2295" y="2162"/>
                    </a:lnTo>
                    <a:lnTo>
                      <a:pt x="2179" y="2280"/>
                    </a:lnTo>
                    <a:lnTo>
                      <a:pt x="2051" y="2401"/>
                    </a:lnTo>
                    <a:lnTo>
                      <a:pt x="1912" y="2527"/>
                    </a:lnTo>
                    <a:lnTo>
                      <a:pt x="1761" y="2659"/>
                    </a:lnTo>
                    <a:lnTo>
                      <a:pt x="1598" y="2792"/>
                    </a:lnTo>
                    <a:lnTo>
                      <a:pt x="1511" y="2863"/>
                    </a:lnTo>
                    <a:lnTo>
                      <a:pt x="1423" y="2934"/>
                    </a:lnTo>
                    <a:lnTo>
                      <a:pt x="1331" y="3004"/>
                    </a:lnTo>
                    <a:lnTo>
                      <a:pt x="1235" y="3077"/>
                    </a:lnTo>
                    <a:lnTo>
                      <a:pt x="1135" y="3150"/>
                    </a:lnTo>
                    <a:lnTo>
                      <a:pt x="1031" y="3224"/>
                    </a:lnTo>
                    <a:lnTo>
                      <a:pt x="925" y="3301"/>
                    </a:lnTo>
                    <a:lnTo>
                      <a:pt x="815" y="3377"/>
                    </a:lnTo>
                    <a:lnTo>
                      <a:pt x="699" y="3454"/>
                    </a:lnTo>
                    <a:lnTo>
                      <a:pt x="581" y="3532"/>
                    </a:lnTo>
                    <a:lnTo>
                      <a:pt x="0" y="3585"/>
                    </a:lnTo>
                    <a:close/>
                  </a:path>
                </a:pathLst>
              </a:custGeom>
              <a:gradFill flip="none" rotWithShape="1">
                <a:gsLst>
                  <a:gs pos="0">
                    <a:srgbClr val="0F2A59"/>
                  </a:gs>
                  <a:gs pos="48000">
                    <a:srgbClr val="0070C0"/>
                  </a:gs>
                  <a:gs pos="100000">
                    <a:srgbClr val="6C98E6"/>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id-ID">
                  <a:latin typeface="+mn-lt"/>
                </a:endParaRPr>
              </a:p>
            </p:txBody>
          </p:sp>
          <p:sp>
            <p:nvSpPr>
              <p:cNvPr id="30" name="Freeform 7">
                <a:extLst>
                  <a:ext uri="{FF2B5EF4-FFF2-40B4-BE49-F238E27FC236}">
                    <a16:creationId xmlns:a16="http://schemas.microsoft.com/office/drawing/2014/main" id="{A5B1F981-4243-462E-8DF5-5C4C00CA7404}"/>
                  </a:ext>
                </a:extLst>
              </p:cNvPr>
              <p:cNvSpPr>
                <a:spLocks/>
              </p:cNvSpPr>
              <p:nvPr/>
            </p:nvSpPr>
            <p:spPr bwMode="auto">
              <a:xfrm>
                <a:off x="4189413" y="3808413"/>
                <a:ext cx="2474912" cy="2844800"/>
              </a:xfrm>
              <a:custGeom>
                <a:avLst/>
                <a:gdLst>
                  <a:gd name="T0" fmla="*/ 0 w 3117"/>
                  <a:gd name="T1" fmla="*/ 2147483647 h 3585"/>
                  <a:gd name="T2" fmla="*/ 2147483647 w 3117"/>
                  <a:gd name="T3" fmla="*/ 2147483647 h 3585"/>
                  <a:gd name="T4" fmla="*/ 2147483647 w 3117"/>
                  <a:gd name="T5" fmla="*/ 2147483647 h 3585"/>
                  <a:gd name="T6" fmla="*/ 2147483647 w 3117"/>
                  <a:gd name="T7" fmla="*/ 2147483647 h 3585"/>
                  <a:gd name="T8" fmla="*/ 2147483647 w 3117"/>
                  <a:gd name="T9" fmla="*/ 2147483647 h 3585"/>
                  <a:gd name="T10" fmla="*/ 2147483647 w 3117"/>
                  <a:gd name="T11" fmla="*/ 2147483647 h 3585"/>
                  <a:gd name="T12" fmla="*/ 2147483647 w 3117"/>
                  <a:gd name="T13" fmla="*/ 2147483647 h 3585"/>
                  <a:gd name="T14" fmla="*/ 2147483647 w 3117"/>
                  <a:gd name="T15" fmla="*/ 2147483647 h 3585"/>
                  <a:gd name="T16" fmla="*/ 2147483647 w 3117"/>
                  <a:gd name="T17" fmla="*/ 2147483647 h 3585"/>
                  <a:gd name="T18" fmla="*/ 2147483647 w 3117"/>
                  <a:gd name="T19" fmla="*/ 2147483647 h 3585"/>
                  <a:gd name="T20" fmla="*/ 2147483647 w 3117"/>
                  <a:gd name="T21" fmla="*/ 2147483647 h 3585"/>
                  <a:gd name="T22" fmla="*/ 2147483647 w 3117"/>
                  <a:gd name="T23" fmla="*/ 2147483647 h 3585"/>
                  <a:gd name="T24" fmla="*/ 2147483647 w 3117"/>
                  <a:gd name="T25" fmla="*/ 2147483647 h 3585"/>
                  <a:gd name="T26" fmla="*/ 2147483647 w 3117"/>
                  <a:gd name="T27" fmla="*/ 2147483647 h 3585"/>
                  <a:gd name="T28" fmla="*/ 2147483647 w 3117"/>
                  <a:gd name="T29" fmla="*/ 2147483647 h 3585"/>
                  <a:gd name="T30" fmla="*/ 2147483647 w 3117"/>
                  <a:gd name="T31" fmla="*/ 2147483647 h 3585"/>
                  <a:gd name="T32" fmla="*/ 2147483647 w 3117"/>
                  <a:gd name="T33" fmla="*/ 2147483647 h 3585"/>
                  <a:gd name="T34" fmla="*/ 2147483647 w 3117"/>
                  <a:gd name="T35" fmla="*/ 2147483647 h 3585"/>
                  <a:gd name="T36" fmla="*/ 2147483647 w 3117"/>
                  <a:gd name="T37" fmla="*/ 2147483647 h 3585"/>
                  <a:gd name="T38" fmla="*/ 2147483647 w 3117"/>
                  <a:gd name="T39" fmla="*/ 2147483647 h 3585"/>
                  <a:gd name="T40" fmla="*/ 2147483647 w 3117"/>
                  <a:gd name="T41" fmla="*/ 2147483647 h 3585"/>
                  <a:gd name="T42" fmla="*/ 2147483647 w 3117"/>
                  <a:gd name="T43" fmla="*/ 2147483647 h 3585"/>
                  <a:gd name="T44" fmla="*/ 2147483647 w 3117"/>
                  <a:gd name="T45" fmla="*/ 2147483647 h 3585"/>
                  <a:gd name="T46" fmla="*/ 2147483647 w 3117"/>
                  <a:gd name="T47" fmla="*/ 2147483647 h 3585"/>
                  <a:gd name="T48" fmla="*/ 2147483647 w 3117"/>
                  <a:gd name="T49" fmla="*/ 2147483647 h 3585"/>
                  <a:gd name="T50" fmla="*/ 2147483647 w 3117"/>
                  <a:gd name="T51" fmla="*/ 2147483647 h 3585"/>
                  <a:gd name="T52" fmla="*/ 2147483647 w 3117"/>
                  <a:gd name="T53" fmla="*/ 2147483647 h 3585"/>
                  <a:gd name="T54" fmla="*/ 2147483647 w 3117"/>
                  <a:gd name="T55" fmla="*/ 2147483647 h 3585"/>
                  <a:gd name="T56" fmla="*/ 2147483647 w 3117"/>
                  <a:gd name="T57" fmla="*/ 2147483647 h 3585"/>
                  <a:gd name="T58" fmla="*/ 2147483647 w 3117"/>
                  <a:gd name="T59" fmla="*/ 2147483647 h 3585"/>
                  <a:gd name="T60" fmla="*/ 2147483647 w 3117"/>
                  <a:gd name="T61" fmla="*/ 2147483647 h 3585"/>
                  <a:gd name="T62" fmla="*/ 2147483647 w 3117"/>
                  <a:gd name="T63" fmla="*/ 2147483647 h 3585"/>
                  <a:gd name="T64" fmla="*/ 2147483647 w 3117"/>
                  <a:gd name="T65" fmla="*/ 2147483647 h 3585"/>
                  <a:gd name="T66" fmla="*/ 2147483647 w 3117"/>
                  <a:gd name="T67" fmla="*/ 2147483647 h 3585"/>
                  <a:gd name="T68" fmla="*/ 2147483647 w 3117"/>
                  <a:gd name="T69" fmla="*/ 2147483647 h 3585"/>
                  <a:gd name="T70" fmla="*/ 2147483647 w 3117"/>
                  <a:gd name="T71" fmla="*/ 2147483647 h 3585"/>
                  <a:gd name="T72" fmla="*/ 2147483647 w 3117"/>
                  <a:gd name="T73" fmla="*/ 2147483647 h 3585"/>
                  <a:gd name="T74" fmla="*/ 2147483647 w 3117"/>
                  <a:gd name="T75" fmla="*/ 2147483647 h 3585"/>
                  <a:gd name="T76" fmla="*/ 2147483647 w 3117"/>
                  <a:gd name="T77" fmla="*/ 2147483647 h 3585"/>
                  <a:gd name="T78" fmla="*/ 2147483647 w 3117"/>
                  <a:gd name="T79" fmla="*/ 2147483647 h 3585"/>
                  <a:gd name="T80" fmla="*/ 2147483647 w 3117"/>
                  <a:gd name="T81" fmla="*/ 2147483647 h 3585"/>
                  <a:gd name="T82" fmla="*/ 2147483647 w 3117"/>
                  <a:gd name="T83" fmla="*/ 2147483647 h 3585"/>
                  <a:gd name="T84" fmla="*/ 2147483647 w 3117"/>
                  <a:gd name="T85" fmla="*/ 2147483647 h 3585"/>
                  <a:gd name="T86" fmla="*/ 2147483647 w 3117"/>
                  <a:gd name="T87" fmla="*/ 2147483647 h 3585"/>
                  <a:gd name="T88" fmla="*/ 2147483647 w 3117"/>
                  <a:gd name="T89" fmla="*/ 2147483647 h 3585"/>
                  <a:gd name="T90" fmla="*/ 2147483647 w 3117"/>
                  <a:gd name="T91" fmla="*/ 2147483647 h 3585"/>
                  <a:gd name="T92" fmla="*/ 2147483647 w 3117"/>
                  <a:gd name="T93" fmla="*/ 2147483647 h 3585"/>
                  <a:gd name="T94" fmla="*/ 2147483647 w 3117"/>
                  <a:gd name="T95" fmla="*/ 2147483647 h 3585"/>
                  <a:gd name="T96" fmla="*/ 2147483647 w 3117"/>
                  <a:gd name="T97" fmla="*/ 2147483647 h 35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17"/>
                  <a:gd name="T148" fmla="*/ 0 h 3585"/>
                  <a:gd name="T149" fmla="*/ 3117 w 3117"/>
                  <a:gd name="T150" fmla="*/ 3585 h 358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17" h="3585">
                    <a:moveTo>
                      <a:pt x="0" y="3585"/>
                    </a:moveTo>
                    <a:lnTo>
                      <a:pt x="0" y="3585"/>
                    </a:lnTo>
                    <a:lnTo>
                      <a:pt x="29" y="3481"/>
                    </a:lnTo>
                    <a:lnTo>
                      <a:pt x="57" y="3391"/>
                    </a:lnTo>
                    <a:lnTo>
                      <a:pt x="71" y="3350"/>
                    </a:lnTo>
                    <a:lnTo>
                      <a:pt x="82" y="3316"/>
                    </a:lnTo>
                    <a:lnTo>
                      <a:pt x="88" y="3303"/>
                    </a:lnTo>
                    <a:lnTo>
                      <a:pt x="100" y="3281"/>
                    </a:lnTo>
                    <a:lnTo>
                      <a:pt x="118" y="3248"/>
                    </a:lnTo>
                    <a:lnTo>
                      <a:pt x="145" y="3207"/>
                    </a:lnTo>
                    <a:lnTo>
                      <a:pt x="181" y="3153"/>
                    </a:lnTo>
                    <a:lnTo>
                      <a:pt x="226" y="3093"/>
                    </a:lnTo>
                    <a:lnTo>
                      <a:pt x="283" y="3022"/>
                    </a:lnTo>
                    <a:lnTo>
                      <a:pt x="353" y="2941"/>
                    </a:lnTo>
                    <a:lnTo>
                      <a:pt x="438" y="2853"/>
                    </a:lnTo>
                    <a:lnTo>
                      <a:pt x="487" y="2804"/>
                    </a:lnTo>
                    <a:lnTo>
                      <a:pt x="538" y="2755"/>
                    </a:lnTo>
                    <a:lnTo>
                      <a:pt x="595" y="2702"/>
                    </a:lnTo>
                    <a:lnTo>
                      <a:pt x="656" y="2647"/>
                    </a:lnTo>
                    <a:lnTo>
                      <a:pt x="720" y="2590"/>
                    </a:lnTo>
                    <a:lnTo>
                      <a:pt x="789" y="2531"/>
                    </a:lnTo>
                    <a:lnTo>
                      <a:pt x="864" y="2468"/>
                    </a:lnTo>
                    <a:lnTo>
                      <a:pt x="942" y="2405"/>
                    </a:lnTo>
                    <a:lnTo>
                      <a:pt x="1027" y="2339"/>
                    </a:lnTo>
                    <a:lnTo>
                      <a:pt x="1115" y="2272"/>
                    </a:lnTo>
                    <a:lnTo>
                      <a:pt x="1211" y="2201"/>
                    </a:lnTo>
                    <a:lnTo>
                      <a:pt x="1311" y="2129"/>
                    </a:lnTo>
                    <a:lnTo>
                      <a:pt x="1417" y="2054"/>
                    </a:lnTo>
                    <a:lnTo>
                      <a:pt x="1529" y="1977"/>
                    </a:lnTo>
                    <a:lnTo>
                      <a:pt x="1588" y="1934"/>
                    </a:lnTo>
                    <a:lnTo>
                      <a:pt x="1659" y="1883"/>
                    </a:lnTo>
                    <a:lnTo>
                      <a:pt x="1749" y="1814"/>
                    </a:lnTo>
                    <a:lnTo>
                      <a:pt x="1859" y="1730"/>
                    </a:lnTo>
                    <a:lnTo>
                      <a:pt x="1981" y="1628"/>
                    </a:lnTo>
                    <a:lnTo>
                      <a:pt x="2045" y="1571"/>
                    </a:lnTo>
                    <a:lnTo>
                      <a:pt x="2114" y="1512"/>
                    </a:lnTo>
                    <a:lnTo>
                      <a:pt x="2183" y="1447"/>
                    </a:lnTo>
                    <a:lnTo>
                      <a:pt x="2252" y="1381"/>
                    </a:lnTo>
                    <a:lnTo>
                      <a:pt x="2322" y="1312"/>
                    </a:lnTo>
                    <a:lnTo>
                      <a:pt x="2393" y="1239"/>
                    </a:lnTo>
                    <a:lnTo>
                      <a:pt x="2462" y="1165"/>
                    </a:lnTo>
                    <a:lnTo>
                      <a:pt x="2530" y="1086"/>
                    </a:lnTo>
                    <a:lnTo>
                      <a:pt x="2599" y="1005"/>
                    </a:lnTo>
                    <a:lnTo>
                      <a:pt x="2664" y="923"/>
                    </a:lnTo>
                    <a:lnTo>
                      <a:pt x="2729" y="839"/>
                    </a:lnTo>
                    <a:lnTo>
                      <a:pt x="2789" y="750"/>
                    </a:lnTo>
                    <a:lnTo>
                      <a:pt x="2846" y="662"/>
                    </a:lnTo>
                    <a:lnTo>
                      <a:pt x="2899" y="572"/>
                    </a:lnTo>
                    <a:lnTo>
                      <a:pt x="2950" y="479"/>
                    </a:lnTo>
                    <a:lnTo>
                      <a:pt x="2972" y="432"/>
                    </a:lnTo>
                    <a:lnTo>
                      <a:pt x="2996" y="385"/>
                    </a:lnTo>
                    <a:lnTo>
                      <a:pt x="3015" y="338"/>
                    </a:lnTo>
                    <a:lnTo>
                      <a:pt x="3035" y="291"/>
                    </a:lnTo>
                    <a:lnTo>
                      <a:pt x="3052" y="244"/>
                    </a:lnTo>
                    <a:lnTo>
                      <a:pt x="3068" y="195"/>
                    </a:lnTo>
                    <a:lnTo>
                      <a:pt x="3084" y="146"/>
                    </a:lnTo>
                    <a:lnTo>
                      <a:pt x="3096" y="98"/>
                    </a:lnTo>
                    <a:lnTo>
                      <a:pt x="3107" y="49"/>
                    </a:lnTo>
                    <a:lnTo>
                      <a:pt x="3117" y="0"/>
                    </a:lnTo>
                    <a:lnTo>
                      <a:pt x="3090" y="854"/>
                    </a:lnTo>
                    <a:lnTo>
                      <a:pt x="3090" y="864"/>
                    </a:lnTo>
                    <a:lnTo>
                      <a:pt x="3088" y="899"/>
                    </a:lnTo>
                    <a:lnTo>
                      <a:pt x="3084" y="925"/>
                    </a:lnTo>
                    <a:lnTo>
                      <a:pt x="3078" y="956"/>
                    </a:lnTo>
                    <a:lnTo>
                      <a:pt x="3070" y="992"/>
                    </a:lnTo>
                    <a:lnTo>
                      <a:pt x="3058" y="1035"/>
                    </a:lnTo>
                    <a:lnTo>
                      <a:pt x="3043" y="1082"/>
                    </a:lnTo>
                    <a:lnTo>
                      <a:pt x="3023" y="1135"/>
                    </a:lnTo>
                    <a:lnTo>
                      <a:pt x="2999" y="1192"/>
                    </a:lnTo>
                    <a:lnTo>
                      <a:pt x="2970" y="1255"/>
                    </a:lnTo>
                    <a:lnTo>
                      <a:pt x="2935" y="1324"/>
                    </a:lnTo>
                    <a:lnTo>
                      <a:pt x="2895" y="1396"/>
                    </a:lnTo>
                    <a:lnTo>
                      <a:pt x="2848" y="1475"/>
                    </a:lnTo>
                    <a:lnTo>
                      <a:pt x="2793" y="1559"/>
                    </a:lnTo>
                    <a:lnTo>
                      <a:pt x="2732" y="1648"/>
                    </a:lnTo>
                    <a:lnTo>
                      <a:pt x="2662" y="1742"/>
                    </a:lnTo>
                    <a:lnTo>
                      <a:pt x="2585" y="1840"/>
                    </a:lnTo>
                    <a:lnTo>
                      <a:pt x="2497" y="1942"/>
                    </a:lnTo>
                    <a:lnTo>
                      <a:pt x="2401" y="2050"/>
                    </a:lnTo>
                    <a:lnTo>
                      <a:pt x="2295" y="2162"/>
                    </a:lnTo>
                    <a:lnTo>
                      <a:pt x="2179" y="2280"/>
                    </a:lnTo>
                    <a:lnTo>
                      <a:pt x="2051" y="2401"/>
                    </a:lnTo>
                    <a:lnTo>
                      <a:pt x="1912" y="2527"/>
                    </a:lnTo>
                    <a:lnTo>
                      <a:pt x="1761" y="2659"/>
                    </a:lnTo>
                    <a:lnTo>
                      <a:pt x="1598" y="2792"/>
                    </a:lnTo>
                    <a:lnTo>
                      <a:pt x="1511" y="2863"/>
                    </a:lnTo>
                    <a:lnTo>
                      <a:pt x="1423" y="2934"/>
                    </a:lnTo>
                    <a:lnTo>
                      <a:pt x="1331" y="3004"/>
                    </a:lnTo>
                    <a:lnTo>
                      <a:pt x="1235" y="3077"/>
                    </a:lnTo>
                    <a:lnTo>
                      <a:pt x="1135" y="3150"/>
                    </a:lnTo>
                    <a:lnTo>
                      <a:pt x="1031" y="3224"/>
                    </a:lnTo>
                    <a:lnTo>
                      <a:pt x="925" y="3301"/>
                    </a:lnTo>
                    <a:lnTo>
                      <a:pt x="815" y="3377"/>
                    </a:lnTo>
                    <a:lnTo>
                      <a:pt x="699" y="3454"/>
                    </a:lnTo>
                    <a:lnTo>
                      <a:pt x="581" y="35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id-ID">
                  <a:latin typeface="+mn-lt"/>
                </a:endParaRPr>
              </a:p>
            </p:txBody>
          </p:sp>
          <p:sp>
            <p:nvSpPr>
              <p:cNvPr id="31" name="Freeform 8">
                <a:extLst>
                  <a:ext uri="{FF2B5EF4-FFF2-40B4-BE49-F238E27FC236}">
                    <a16:creationId xmlns:a16="http://schemas.microsoft.com/office/drawing/2014/main" id="{BA5FB25C-DA19-4878-8883-393C33BAEC05}"/>
                  </a:ext>
                </a:extLst>
              </p:cNvPr>
              <p:cNvSpPr>
                <a:spLocks/>
              </p:cNvSpPr>
              <p:nvPr/>
            </p:nvSpPr>
            <p:spPr bwMode="auto">
              <a:xfrm>
                <a:off x="4594683" y="875439"/>
                <a:ext cx="2111078" cy="3625044"/>
              </a:xfrm>
              <a:custGeom>
                <a:avLst/>
                <a:gdLst/>
                <a:ahLst/>
                <a:cxnLst>
                  <a:cxn ang="0">
                    <a:pos x="2656" y="3717"/>
                  </a:cxn>
                  <a:cxn ang="0">
                    <a:pos x="2658" y="3705"/>
                  </a:cxn>
                  <a:cxn ang="0">
                    <a:pos x="2660" y="3646"/>
                  </a:cxn>
                  <a:cxn ang="0">
                    <a:pos x="2656" y="3579"/>
                  </a:cxn>
                  <a:cxn ang="0">
                    <a:pos x="2644" y="3487"/>
                  </a:cxn>
                  <a:cxn ang="0">
                    <a:pos x="2619" y="3375"/>
                  </a:cxn>
                  <a:cxn ang="0">
                    <a:pos x="2576" y="3238"/>
                  </a:cxn>
                  <a:cxn ang="0">
                    <a:pos x="2511" y="3077"/>
                  </a:cxn>
                  <a:cxn ang="0">
                    <a:pos x="2422" y="2894"/>
                  </a:cxn>
                  <a:cxn ang="0">
                    <a:pos x="2305" y="2686"/>
                  </a:cxn>
                  <a:cxn ang="0">
                    <a:pos x="2154" y="2454"/>
                  </a:cxn>
                  <a:cxn ang="0">
                    <a:pos x="1965" y="2199"/>
                  </a:cxn>
                  <a:cxn ang="0">
                    <a:pos x="1735" y="1920"/>
                  </a:cxn>
                  <a:cxn ang="0">
                    <a:pos x="1535" y="1694"/>
                  </a:cxn>
                  <a:cxn ang="0">
                    <a:pos x="1386" y="1535"/>
                  </a:cxn>
                  <a:cxn ang="0">
                    <a:pos x="1225" y="1372"/>
                  </a:cxn>
                  <a:cxn ang="0">
                    <a:pos x="1050" y="1202"/>
                  </a:cxn>
                  <a:cxn ang="0">
                    <a:pos x="862" y="1025"/>
                  </a:cxn>
                  <a:cxn ang="0">
                    <a:pos x="662" y="842"/>
                  </a:cxn>
                  <a:cxn ang="0">
                    <a:pos x="556" y="748"/>
                  </a:cxn>
                  <a:cxn ang="0">
                    <a:pos x="483" y="664"/>
                  </a:cxn>
                  <a:cxn ang="0">
                    <a:pos x="414" y="571"/>
                  </a:cxn>
                  <a:cxn ang="0">
                    <a:pos x="342" y="457"/>
                  </a:cxn>
                  <a:cxn ang="0">
                    <a:pos x="277" y="336"/>
                  </a:cxn>
                  <a:cxn ang="0">
                    <a:pos x="251" y="273"/>
                  </a:cxn>
                  <a:cxn ang="0">
                    <a:pos x="234" y="212"/>
                  </a:cxn>
                  <a:cxn ang="0">
                    <a:pos x="224" y="153"/>
                  </a:cxn>
                  <a:cxn ang="0">
                    <a:pos x="226" y="96"/>
                  </a:cxn>
                  <a:cxn ang="0">
                    <a:pos x="240" y="45"/>
                  </a:cxn>
                  <a:cxn ang="0">
                    <a:pos x="267" y="0"/>
                  </a:cxn>
                  <a:cxn ang="0">
                    <a:pos x="18" y="774"/>
                  </a:cxn>
                  <a:cxn ang="0">
                    <a:pos x="6" y="807"/>
                  </a:cxn>
                  <a:cxn ang="0">
                    <a:pos x="0" y="840"/>
                  </a:cxn>
                  <a:cxn ang="0">
                    <a:pos x="2" y="876"/>
                  </a:cxn>
                  <a:cxn ang="0">
                    <a:pos x="6" y="889"/>
                  </a:cxn>
                  <a:cxn ang="0">
                    <a:pos x="28" y="948"/>
                  </a:cxn>
                  <a:cxn ang="0">
                    <a:pos x="77" y="1048"/>
                  </a:cxn>
                  <a:cxn ang="0">
                    <a:pos x="161" y="1194"/>
                  </a:cxn>
                  <a:cxn ang="0">
                    <a:pos x="293" y="1382"/>
                  </a:cxn>
                  <a:cxn ang="0">
                    <a:pos x="379" y="1492"/>
                  </a:cxn>
                  <a:cxn ang="0">
                    <a:pos x="479" y="1614"/>
                  </a:cxn>
                  <a:cxn ang="0">
                    <a:pos x="597" y="1747"/>
                  </a:cxn>
                  <a:cxn ang="0">
                    <a:pos x="732" y="1893"/>
                  </a:cxn>
                  <a:cxn ang="0">
                    <a:pos x="887" y="2048"/>
                  </a:cxn>
                  <a:cxn ang="0">
                    <a:pos x="1062" y="2217"/>
                  </a:cxn>
                  <a:cxn ang="0">
                    <a:pos x="1256" y="2395"/>
                  </a:cxn>
                  <a:cxn ang="0">
                    <a:pos x="1311" y="2444"/>
                  </a:cxn>
                  <a:cxn ang="0">
                    <a:pos x="1455" y="2584"/>
                  </a:cxn>
                  <a:cxn ang="0">
                    <a:pos x="1659" y="2802"/>
                  </a:cxn>
                  <a:cxn ang="0">
                    <a:pos x="1775" y="2933"/>
                  </a:cxn>
                  <a:cxn ang="0">
                    <a:pos x="1894" y="3081"/>
                  </a:cxn>
                  <a:cxn ang="0">
                    <a:pos x="2014" y="3242"/>
                  </a:cxn>
                  <a:cxn ang="0">
                    <a:pos x="2132" y="3410"/>
                  </a:cxn>
                  <a:cxn ang="0">
                    <a:pos x="2244" y="3591"/>
                  </a:cxn>
                  <a:cxn ang="0">
                    <a:pos x="2344" y="3778"/>
                  </a:cxn>
                  <a:cxn ang="0">
                    <a:pos x="2430" y="3970"/>
                  </a:cxn>
                  <a:cxn ang="0">
                    <a:pos x="2483" y="4117"/>
                  </a:cxn>
                  <a:cxn ang="0">
                    <a:pos x="2513" y="4217"/>
                  </a:cxn>
                  <a:cxn ang="0">
                    <a:pos x="2536" y="4316"/>
                  </a:cxn>
                  <a:cxn ang="0">
                    <a:pos x="2554" y="4416"/>
                  </a:cxn>
                  <a:cxn ang="0">
                    <a:pos x="2566" y="4516"/>
                  </a:cxn>
                  <a:cxn ang="0">
                    <a:pos x="2570" y="4567"/>
                  </a:cxn>
                </a:cxnLst>
                <a:rect l="0" t="0" r="r" b="b"/>
                <a:pathLst>
                  <a:path w="2660" h="4567">
                    <a:moveTo>
                      <a:pt x="2570" y="4567"/>
                    </a:moveTo>
                    <a:lnTo>
                      <a:pt x="2656" y="3717"/>
                    </a:lnTo>
                    <a:lnTo>
                      <a:pt x="2656" y="3717"/>
                    </a:lnTo>
                    <a:lnTo>
                      <a:pt x="2658" y="3705"/>
                    </a:lnTo>
                    <a:lnTo>
                      <a:pt x="2660" y="3672"/>
                    </a:lnTo>
                    <a:lnTo>
                      <a:pt x="2660" y="3646"/>
                    </a:lnTo>
                    <a:lnTo>
                      <a:pt x="2660" y="3615"/>
                    </a:lnTo>
                    <a:lnTo>
                      <a:pt x="2656" y="3579"/>
                    </a:lnTo>
                    <a:lnTo>
                      <a:pt x="2652" y="3536"/>
                    </a:lnTo>
                    <a:lnTo>
                      <a:pt x="2644" y="3487"/>
                    </a:lnTo>
                    <a:lnTo>
                      <a:pt x="2633" y="3434"/>
                    </a:lnTo>
                    <a:lnTo>
                      <a:pt x="2619" y="3375"/>
                    </a:lnTo>
                    <a:lnTo>
                      <a:pt x="2599" y="3308"/>
                    </a:lnTo>
                    <a:lnTo>
                      <a:pt x="2576" y="3238"/>
                    </a:lnTo>
                    <a:lnTo>
                      <a:pt x="2546" y="3159"/>
                    </a:lnTo>
                    <a:lnTo>
                      <a:pt x="2511" y="3077"/>
                    </a:lnTo>
                    <a:lnTo>
                      <a:pt x="2470" y="2988"/>
                    </a:lnTo>
                    <a:lnTo>
                      <a:pt x="2422" y="2894"/>
                    </a:lnTo>
                    <a:lnTo>
                      <a:pt x="2368" y="2792"/>
                    </a:lnTo>
                    <a:lnTo>
                      <a:pt x="2305" y="2686"/>
                    </a:lnTo>
                    <a:lnTo>
                      <a:pt x="2232" y="2574"/>
                    </a:lnTo>
                    <a:lnTo>
                      <a:pt x="2154" y="2454"/>
                    </a:lnTo>
                    <a:lnTo>
                      <a:pt x="2063" y="2331"/>
                    </a:lnTo>
                    <a:lnTo>
                      <a:pt x="1965" y="2199"/>
                    </a:lnTo>
                    <a:lnTo>
                      <a:pt x="1855" y="2062"/>
                    </a:lnTo>
                    <a:lnTo>
                      <a:pt x="1735" y="1920"/>
                    </a:lnTo>
                    <a:lnTo>
                      <a:pt x="1606" y="1771"/>
                    </a:lnTo>
                    <a:lnTo>
                      <a:pt x="1535" y="1694"/>
                    </a:lnTo>
                    <a:lnTo>
                      <a:pt x="1463" y="1616"/>
                    </a:lnTo>
                    <a:lnTo>
                      <a:pt x="1386" y="1535"/>
                    </a:lnTo>
                    <a:lnTo>
                      <a:pt x="1308" y="1455"/>
                    </a:lnTo>
                    <a:lnTo>
                      <a:pt x="1225" y="1372"/>
                    </a:lnTo>
                    <a:lnTo>
                      <a:pt x="1139" y="1288"/>
                    </a:lnTo>
                    <a:lnTo>
                      <a:pt x="1050" y="1202"/>
                    </a:lnTo>
                    <a:lnTo>
                      <a:pt x="958" y="1113"/>
                    </a:lnTo>
                    <a:lnTo>
                      <a:pt x="862" y="1025"/>
                    </a:lnTo>
                    <a:lnTo>
                      <a:pt x="764" y="935"/>
                    </a:lnTo>
                    <a:lnTo>
                      <a:pt x="662" y="842"/>
                    </a:lnTo>
                    <a:lnTo>
                      <a:pt x="556" y="748"/>
                    </a:lnTo>
                    <a:lnTo>
                      <a:pt x="556" y="748"/>
                    </a:lnTo>
                    <a:lnTo>
                      <a:pt x="534" y="725"/>
                    </a:lnTo>
                    <a:lnTo>
                      <a:pt x="483" y="664"/>
                    </a:lnTo>
                    <a:lnTo>
                      <a:pt x="452" y="620"/>
                    </a:lnTo>
                    <a:lnTo>
                      <a:pt x="414" y="571"/>
                    </a:lnTo>
                    <a:lnTo>
                      <a:pt x="377" y="516"/>
                    </a:lnTo>
                    <a:lnTo>
                      <a:pt x="342" y="457"/>
                    </a:lnTo>
                    <a:lnTo>
                      <a:pt x="306" y="399"/>
                    </a:lnTo>
                    <a:lnTo>
                      <a:pt x="277" y="336"/>
                    </a:lnTo>
                    <a:lnTo>
                      <a:pt x="263" y="304"/>
                    </a:lnTo>
                    <a:lnTo>
                      <a:pt x="251" y="273"/>
                    </a:lnTo>
                    <a:lnTo>
                      <a:pt x="242" y="242"/>
                    </a:lnTo>
                    <a:lnTo>
                      <a:pt x="234" y="212"/>
                    </a:lnTo>
                    <a:lnTo>
                      <a:pt x="228" y="183"/>
                    </a:lnTo>
                    <a:lnTo>
                      <a:pt x="224" y="153"/>
                    </a:lnTo>
                    <a:lnTo>
                      <a:pt x="224" y="124"/>
                    </a:lnTo>
                    <a:lnTo>
                      <a:pt x="226" y="96"/>
                    </a:lnTo>
                    <a:lnTo>
                      <a:pt x="232" y="71"/>
                    </a:lnTo>
                    <a:lnTo>
                      <a:pt x="240" y="45"/>
                    </a:lnTo>
                    <a:lnTo>
                      <a:pt x="251" y="22"/>
                    </a:lnTo>
                    <a:lnTo>
                      <a:pt x="267" y="0"/>
                    </a:lnTo>
                    <a:lnTo>
                      <a:pt x="18" y="774"/>
                    </a:lnTo>
                    <a:lnTo>
                      <a:pt x="18" y="774"/>
                    </a:lnTo>
                    <a:lnTo>
                      <a:pt x="14" y="783"/>
                    </a:lnTo>
                    <a:lnTo>
                      <a:pt x="6" y="807"/>
                    </a:lnTo>
                    <a:lnTo>
                      <a:pt x="2" y="823"/>
                    </a:lnTo>
                    <a:lnTo>
                      <a:pt x="0" y="840"/>
                    </a:lnTo>
                    <a:lnTo>
                      <a:pt x="0" y="858"/>
                    </a:lnTo>
                    <a:lnTo>
                      <a:pt x="2" y="876"/>
                    </a:lnTo>
                    <a:lnTo>
                      <a:pt x="2" y="876"/>
                    </a:lnTo>
                    <a:lnTo>
                      <a:pt x="6" y="889"/>
                    </a:lnTo>
                    <a:lnTo>
                      <a:pt x="14" y="913"/>
                    </a:lnTo>
                    <a:lnTo>
                      <a:pt x="28" y="948"/>
                    </a:lnTo>
                    <a:lnTo>
                      <a:pt x="49" y="993"/>
                    </a:lnTo>
                    <a:lnTo>
                      <a:pt x="77" y="1048"/>
                    </a:lnTo>
                    <a:lnTo>
                      <a:pt x="114" y="1115"/>
                    </a:lnTo>
                    <a:lnTo>
                      <a:pt x="161" y="1194"/>
                    </a:lnTo>
                    <a:lnTo>
                      <a:pt x="220" y="1282"/>
                    </a:lnTo>
                    <a:lnTo>
                      <a:pt x="293" y="1382"/>
                    </a:lnTo>
                    <a:lnTo>
                      <a:pt x="334" y="1435"/>
                    </a:lnTo>
                    <a:lnTo>
                      <a:pt x="379" y="1492"/>
                    </a:lnTo>
                    <a:lnTo>
                      <a:pt x="428" y="1553"/>
                    </a:lnTo>
                    <a:lnTo>
                      <a:pt x="479" y="1614"/>
                    </a:lnTo>
                    <a:lnTo>
                      <a:pt x="536" y="1681"/>
                    </a:lnTo>
                    <a:lnTo>
                      <a:pt x="597" y="1747"/>
                    </a:lnTo>
                    <a:lnTo>
                      <a:pt x="664" y="1818"/>
                    </a:lnTo>
                    <a:lnTo>
                      <a:pt x="732" y="1893"/>
                    </a:lnTo>
                    <a:lnTo>
                      <a:pt x="807" y="1969"/>
                    </a:lnTo>
                    <a:lnTo>
                      <a:pt x="887" y="2048"/>
                    </a:lnTo>
                    <a:lnTo>
                      <a:pt x="972" y="2130"/>
                    </a:lnTo>
                    <a:lnTo>
                      <a:pt x="1062" y="2217"/>
                    </a:lnTo>
                    <a:lnTo>
                      <a:pt x="1156" y="2305"/>
                    </a:lnTo>
                    <a:lnTo>
                      <a:pt x="1256" y="2395"/>
                    </a:lnTo>
                    <a:lnTo>
                      <a:pt x="1256" y="2395"/>
                    </a:lnTo>
                    <a:lnTo>
                      <a:pt x="1311" y="2444"/>
                    </a:lnTo>
                    <a:lnTo>
                      <a:pt x="1374" y="2505"/>
                    </a:lnTo>
                    <a:lnTo>
                      <a:pt x="1455" y="2584"/>
                    </a:lnTo>
                    <a:lnTo>
                      <a:pt x="1551" y="2684"/>
                    </a:lnTo>
                    <a:lnTo>
                      <a:pt x="1659" y="2802"/>
                    </a:lnTo>
                    <a:lnTo>
                      <a:pt x="1716" y="2867"/>
                    </a:lnTo>
                    <a:lnTo>
                      <a:pt x="1775" y="2933"/>
                    </a:lnTo>
                    <a:lnTo>
                      <a:pt x="1834" y="3006"/>
                    </a:lnTo>
                    <a:lnTo>
                      <a:pt x="1894" y="3081"/>
                    </a:lnTo>
                    <a:lnTo>
                      <a:pt x="1955" y="3159"/>
                    </a:lnTo>
                    <a:lnTo>
                      <a:pt x="2014" y="3242"/>
                    </a:lnTo>
                    <a:lnTo>
                      <a:pt x="2075" y="3324"/>
                    </a:lnTo>
                    <a:lnTo>
                      <a:pt x="2132" y="3410"/>
                    </a:lnTo>
                    <a:lnTo>
                      <a:pt x="2189" y="3501"/>
                    </a:lnTo>
                    <a:lnTo>
                      <a:pt x="2244" y="3591"/>
                    </a:lnTo>
                    <a:lnTo>
                      <a:pt x="2295" y="3683"/>
                    </a:lnTo>
                    <a:lnTo>
                      <a:pt x="2344" y="3778"/>
                    </a:lnTo>
                    <a:lnTo>
                      <a:pt x="2389" y="3874"/>
                    </a:lnTo>
                    <a:lnTo>
                      <a:pt x="2430" y="3970"/>
                    </a:lnTo>
                    <a:lnTo>
                      <a:pt x="2466" y="4068"/>
                    </a:lnTo>
                    <a:lnTo>
                      <a:pt x="2483" y="4117"/>
                    </a:lnTo>
                    <a:lnTo>
                      <a:pt x="2499" y="4166"/>
                    </a:lnTo>
                    <a:lnTo>
                      <a:pt x="2513" y="4217"/>
                    </a:lnTo>
                    <a:lnTo>
                      <a:pt x="2525" y="4267"/>
                    </a:lnTo>
                    <a:lnTo>
                      <a:pt x="2536" y="4316"/>
                    </a:lnTo>
                    <a:lnTo>
                      <a:pt x="2546" y="4367"/>
                    </a:lnTo>
                    <a:lnTo>
                      <a:pt x="2554" y="4416"/>
                    </a:lnTo>
                    <a:lnTo>
                      <a:pt x="2560" y="4467"/>
                    </a:lnTo>
                    <a:lnTo>
                      <a:pt x="2566" y="4516"/>
                    </a:lnTo>
                    <a:lnTo>
                      <a:pt x="2570" y="4567"/>
                    </a:lnTo>
                    <a:lnTo>
                      <a:pt x="2570" y="4567"/>
                    </a:lnTo>
                    <a:close/>
                  </a:path>
                </a:pathLst>
              </a:custGeom>
              <a:gradFill flip="none" rotWithShape="1">
                <a:gsLst>
                  <a:gs pos="0">
                    <a:srgbClr val="6C98E6"/>
                  </a:gs>
                  <a:gs pos="46000">
                    <a:srgbClr val="0070C0"/>
                  </a:gs>
                  <a:gs pos="100000">
                    <a:srgbClr val="002060"/>
                  </a:gs>
                </a:gsLst>
                <a:path path="circle">
                  <a:fillToRect l="100000" t="100000"/>
                </a:path>
                <a:tileRect r="-100000" b="-100000"/>
              </a:gradFill>
              <a:ln w="9525">
                <a:noFill/>
                <a:round/>
                <a:headEnd/>
                <a:tailEnd/>
              </a:ln>
            </p:spPr>
            <p:txBody>
              <a:bodyPr/>
              <a:lstStyle/>
              <a:p>
                <a:pPr>
                  <a:defRPr/>
                </a:pPr>
                <a:endParaRPr lang="en-US">
                  <a:ea typeface="ＭＳ Ｐゴシック" pitchFamily="-112" charset="-128"/>
                </a:endParaRPr>
              </a:p>
            </p:txBody>
          </p:sp>
          <p:sp>
            <p:nvSpPr>
              <p:cNvPr id="32" name="Freeform 9">
                <a:extLst>
                  <a:ext uri="{FF2B5EF4-FFF2-40B4-BE49-F238E27FC236}">
                    <a16:creationId xmlns:a16="http://schemas.microsoft.com/office/drawing/2014/main" id="{B5A5DAC0-F255-4B63-A27A-3E5101158C29}"/>
                  </a:ext>
                </a:extLst>
              </p:cNvPr>
              <p:cNvSpPr>
                <a:spLocks/>
              </p:cNvSpPr>
              <p:nvPr/>
            </p:nvSpPr>
            <p:spPr bwMode="auto">
              <a:xfrm>
                <a:off x="4415233" y="971050"/>
                <a:ext cx="2459681" cy="3341976"/>
              </a:xfrm>
              <a:custGeom>
                <a:avLst/>
                <a:gdLst/>
                <a:ahLst/>
                <a:cxnLst>
                  <a:cxn ang="0">
                    <a:pos x="10" y="3383"/>
                  </a:cxn>
                  <a:cxn ang="0">
                    <a:pos x="8" y="3375"/>
                  </a:cxn>
                  <a:cxn ang="0">
                    <a:pos x="0" y="3316"/>
                  </a:cxn>
                  <a:cxn ang="0">
                    <a:pos x="0" y="3267"/>
                  </a:cxn>
                  <a:cxn ang="0">
                    <a:pos x="6" y="3202"/>
                  </a:cxn>
                  <a:cxn ang="0">
                    <a:pos x="20" y="3124"/>
                  </a:cxn>
                  <a:cxn ang="0">
                    <a:pos x="48" y="3033"/>
                  </a:cxn>
                  <a:cxn ang="0">
                    <a:pos x="87" y="2929"/>
                  </a:cxn>
                  <a:cxn ang="0">
                    <a:pos x="146" y="2811"/>
                  </a:cxn>
                  <a:cxn ang="0">
                    <a:pos x="222" y="2682"/>
                  </a:cxn>
                  <a:cxn ang="0">
                    <a:pos x="322" y="2540"/>
                  </a:cxn>
                  <a:cxn ang="0">
                    <a:pos x="446" y="2387"/>
                  </a:cxn>
                  <a:cxn ang="0">
                    <a:pos x="599" y="2222"/>
                  </a:cxn>
                  <a:cxn ang="0">
                    <a:pos x="784" y="2048"/>
                  </a:cxn>
                  <a:cxn ang="0">
                    <a:pos x="1002" y="1859"/>
                  </a:cxn>
                  <a:cxn ang="0">
                    <a:pos x="1255" y="1661"/>
                  </a:cxn>
                  <a:cxn ang="0">
                    <a:pos x="1514" y="1466"/>
                  </a:cxn>
                  <a:cxn ang="0">
                    <a:pos x="1963" y="1127"/>
                  </a:cxn>
                  <a:cxn ang="0">
                    <a:pos x="2323" y="844"/>
                  </a:cxn>
                  <a:cxn ang="0">
                    <a:pos x="2598" y="610"/>
                  </a:cxn>
                  <a:cxn ang="0">
                    <a:pos x="2707" y="512"/>
                  </a:cxn>
                  <a:cxn ang="0">
                    <a:pos x="2798" y="422"/>
                  </a:cxn>
                  <a:cxn ang="0">
                    <a:pos x="2870" y="343"/>
                  </a:cxn>
                  <a:cxn ang="0">
                    <a:pos x="2927" y="271"/>
                  </a:cxn>
                  <a:cxn ang="0">
                    <a:pos x="2969" y="206"/>
                  </a:cxn>
                  <a:cxn ang="0">
                    <a:pos x="2994" y="147"/>
                  </a:cxn>
                  <a:cxn ang="0">
                    <a:pos x="3006" y="94"/>
                  </a:cxn>
                  <a:cxn ang="0">
                    <a:pos x="3004" y="45"/>
                  </a:cxn>
                  <a:cxn ang="0">
                    <a:pos x="2990" y="0"/>
                  </a:cxn>
                  <a:cxn ang="0">
                    <a:pos x="3102" y="813"/>
                  </a:cxn>
                  <a:cxn ang="0">
                    <a:pos x="3080" y="860"/>
                  </a:cxn>
                  <a:cxn ang="0">
                    <a:pos x="3035" y="940"/>
                  </a:cxn>
                  <a:cxn ang="0">
                    <a:pos x="2963" y="1052"/>
                  </a:cxn>
                  <a:cxn ang="0">
                    <a:pos x="2859" y="1190"/>
                  </a:cxn>
                  <a:cxn ang="0">
                    <a:pos x="2717" y="1347"/>
                  </a:cxn>
                  <a:cxn ang="0">
                    <a:pos x="2633" y="1431"/>
                  </a:cxn>
                  <a:cxn ang="0">
                    <a:pos x="2537" y="1517"/>
                  </a:cxn>
                  <a:cxn ang="0">
                    <a:pos x="2431" y="1608"/>
                  </a:cxn>
                  <a:cxn ang="0">
                    <a:pos x="2313" y="1698"/>
                  </a:cxn>
                  <a:cxn ang="0">
                    <a:pos x="2183" y="1790"/>
                  </a:cxn>
                  <a:cxn ang="0">
                    <a:pos x="1889" y="1989"/>
                  </a:cxn>
                  <a:cxn ang="0">
                    <a:pos x="1561" y="2216"/>
                  </a:cxn>
                  <a:cxn ang="0">
                    <a:pos x="1390" y="2342"/>
                  </a:cxn>
                  <a:cxn ang="0">
                    <a:pos x="1219" y="2474"/>
                  </a:cxn>
                  <a:cxn ang="0">
                    <a:pos x="1049" y="2613"/>
                  </a:cxn>
                  <a:cxn ang="0">
                    <a:pos x="882" y="2760"/>
                  </a:cxn>
                  <a:cxn ang="0">
                    <a:pos x="723" y="2915"/>
                  </a:cxn>
                  <a:cxn ang="0">
                    <a:pos x="574" y="3076"/>
                  </a:cxn>
                  <a:cxn ang="0">
                    <a:pos x="434" y="3247"/>
                  </a:cxn>
                  <a:cxn ang="0">
                    <a:pos x="311" y="3424"/>
                  </a:cxn>
                  <a:cxn ang="0">
                    <a:pos x="254" y="3516"/>
                  </a:cxn>
                  <a:cxn ang="0">
                    <a:pos x="203" y="3610"/>
                  </a:cxn>
                  <a:cxn ang="0">
                    <a:pos x="156" y="3705"/>
                  </a:cxn>
                  <a:cxn ang="0">
                    <a:pos x="112" y="3803"/>
                  </a:cxn>
                  <a:cxn ang="0">
                    <a:pos x="77" y="3903"/>
                  </a:cxn>
                  <a:cxn ang="0">
                    <a:pos x="46" y="4003"/>
                  </a:cxn>
                  <a:cxn ang="0">
                    <a:pos x="20" y="4107"/>
                  </a:cxn>
                  <a:cxn ang="0">
                    <a:pos x="2" y="4211"/>
                  </a:cxn>
                </a:cxnLst>
                <a:rect l="0" t="0" r="r" b="b"/>
                <a:pathLst>
                  <a:path w="3102" h="4211">
                    <a:moveTo>
                      <a:pt x="2" y="4211"/>
                    </a:moveTo>
                    <a:lnTo>
                      <a:pt x="10" y="3383"/>
                    </a:lnTo>
                    <a:lnTo>
                      <a:pt x="10" y="3383"/>
                    </a:lnTo>
                    <a:lnTo>
                      <a:pt x="8" y="3375"/>
                    </a:lnTo>
                    <a:lnTo>
                      <a:pt x="4" y="3353"/>
                    </a:lnTo>
                    <a:lnTo>
                      <a:pt x="0" y="3316"/>
                    </a:lnTo>
                    <a:lnTo>
                      <a:pt x="0" y="3292"/>
                    </a:lnTo>
                    <a:lnTo>
                      <a:pt x="0" y="3267"/>
                    </a:lnTo>
                    <a:lnTo>
                      <a:pt x="2" y="3235"/>
                    </a:lnTo>
                    <a:lnTo>
                      <a:pt x="6" y="3202"/>
                    </a:lnTo>
                    <a:lnTo>
                      <a:pt x="12" y="3165"/>
                    </a:lnTo>
                    <a:lnTo>
                      <a:pt x="20" y="3124"/>
                    </a:lnTo>
                    <a:lnTo>
                      <a:pt x="32" y="3080"/>
                    </a:lnTo>
                    <a:lnTo>
                      <a:pt x="48" y="3033"/>
                    </a:lnTo>
                    <a:lnTo>
                      <a:pt x="65" y="2982"/>
                    </a:lnTo>
                    <a:lnTo>
                      <a:pt x="87" y="2929"/>
                    </a:lnTo>
                    <a:lnTo>
                      <a:pt x="114" y="2872"/>
                    </a:lnTo>
                    <a:lnTo>
                      <a:pt x="146" y="2811"/>
                    </a:lnTo>
                    <a:lnTo>
                      <a:pt x="181" y="2749"/>
                    </a:lnTo>
                    <a:lnTo>
                      <a:pt x="222" y="2682"/>
                    </a:lnTo>
                    <a:lnTo>
                      <a:pt x="269" y="2613"/>
                    </a:lnTo>
                    <a:lnTo>
                      <a:pt x="322" y="2540"/>
                    </a:lnTo>
                    <a:lnTo>
                      <a:pt x="381" y="2466"/>
                    </a:lnTo>
                    <a:lnTo>
                      <a:pt x="446" y="2387"/>
                    </a:lnTo>
                    <a:lnTo>
                      <a:pt x="521" y="2307"/>
                    </a:lnTo>
                    <a:lnTo>
                      <a:pt x="599" y="2222"/>
                    </a:lnTo>
                    <a:lnTo>
                      <a:pt x="688" y="2136"/>
                    </a:lnTo>
                    <a:lnTo>
                      <a:pt x="784" y="2048"/>
                    </a:lnTo>
                    <a:lnTo>
                      <a:pt x="888" y="1955"/>
                    </a:lnTo>
                    <a:lnTo>
                      <a:pt x="1002" y="1859"/>
                    </a:lnTo>
                    <a:lnTo>
                      <a:pt x="1123" y="1763"/>
                    </a:lnTo>
                    <a:lnTo>
                      <a:pt x="1255" y="1661"/>
                    </a:lnTo>
                    <a:lnTo>
                      <a:pt x="1255" y="1661"/>
                    </a:lnTo>
                    <a:lnTo>
                      <a:pt x="1514" y="1466"/>
                    </a:lnTo>
                    <a:lnTo>
                      <a:pt x="1751" y="1290"/>
                    </a:lnTo>
                    <a:lnTo>
                      <a:pt x="1963" y="1127"/>
                    </a:lnTo>
                    <a:lnTo>
                      <a:pt x="2154" y="977"/>
                    </a:lnTo>
                    <a:lnTo>
                      <a:pt x="2323" y="844"/>
                    </a:lnTo>
                    <a:lnTo>
                      <a:pt x="2470" y="722"/>
                    </a:lnTo>
                    <a:lnTo>
                      <a:pt x="2598" y="610"/>
                    </a:lnTo>
                    <a:lnTo>
                      <a:pt x="2654" y="561"/>
                    </a:lnTo>
                    <a:lnTo>
                      <a:pt x="2707" y="512"/>
                    </a:lnTo>
                    <a:lnTo>
                      <a:pt x="2755" y="467"/>
                    </a:lnTo>
                    <a:lnTo>
                      <a:pt x="2798" y="422"/>
                    </a:lnTo>
                    <a:lnTo>
                      <a:pt x="2835" y="381"/>
                    </a:lnTo>
                    <a:lnTo>
                      <a:pt x="2870" y="343"/>
                    </a:lnTo>
                    <a:lnTo>
                      <a:pt x="2900" y="306"/>
                    </a:lnTo>
                    <a:lnTo>
                      <a:pt x="2927" y="271"/>
                    </a:lnTo>
                    <a:lnTo>
                      <a:pt x="2949" y="237"/>
                    </a:lnTo>
                    <a:lnTo>
                      <a:pt x="2969" y="206"/>
                    </a:lnTo>
                    <a:lnTo>
                      <a:pt x="2982" y="176"/>
                    </a:lnTo>
                    <a:lnTo>
                      <a:pt x="2994" y="147"/>
                    </a:lnTo>
                    <a:lnTo>
                      <a:pt x="3002" y="119"/>
                    </a:lnTo>
                    <a:lnTo>
                      <a:pt x="3006" y="94"/>
                    </a:lnTo>
                    <a:lnTo>
                      <a:pt x="3006" y="68"/>
                    </a:lnTo>
                    <a:lnTo>
                      <a:pt x="3004" y="45"/>
                    </a:lnTo>
                    <a:lnTo>
                      <a:pt x="2998" y="23"/>
                    </a:lnTo>
                    <a:lnTo>
                      <a:pt x="2990" y="0"/>
                    </a:lnTo>
                    <a:lnTo>
                      <a:pt x="3102" y="813"/>
                    </a:lnTo>
                    <a:lnTo>
                      <a:pt x="3102" y="813"/>
                    </a:lnTo>
                    <a:lnTo>
                      <a:pt x="3092" y="834"/>
                    </a:lnTo>
                    <a:lnTo>
                      <a:pt x="3080" y="860"/>
                    </a:lnTo>
                    <a:lnTo>
                      <a:pt x="3061" y="897"/>
                    </a:lnTo>
                    <a:lnTo>
                      <a:pt x="3035" y="940"/>
                    </a:lnTo>
                    <a:lnTo>
                      <a:pt x="3002" y="993"/>
                    </a:lnTo>
                    <a:lnTo>
                      <a:pt x="2963" y="1052"/>
                    </a:lnTo>
                    <a:lnTo>
                      <a:pt x="2916" y="1117"/>
                    </a:lnTo>
                    <a:lnTo>
                      <a:pt x="2859" y="1190"/>
                    </a:lnTo>
                    <a:lnTo>
                      <a:pt x="2792" y="1266"/>
                    </a:lnTo>
                    <a:lnTo>
                      <a:pt x="2717" y="1347"/>
                    </a:lnTo>
                    <a:lnTo>
                      <a:pt x="2676" y="1388"/>
                    </a:lnTo>
                    <a:lnTo>
                      <a:pt x="2633" y="1431"/>
                    </a:lnTo>
                    <a:lnTo>
                      <a:pt x="2586" y="1474"/>
                    </a:lnTo>
                    <a:lnTo>
                      <a:pt x="2537" y="1517"/>
                    </a:lnTo>
                    <a:lnTo>
                      <a:pt x="2486" y="1563"/>
                    </a:lnTo>
                    <a:lnTo>
                      <a:pt x="2431" y="1608"/>
                    </a:lnTo>
                    <a:lnTo>
                      <a:pt x="2374" y="1653"/>
                    </a:lnTo>
                    <a:lnTo>
                      <a:pt x="2313" y="1698"/>
                    </a:lnTo>
                    <a:lnTo>
                      <a:pt x="2250" y="1745"/>
                    </a:lnTo>
                    <a:lnTo>
                      <a:pt x="2183" y="1790"/>
                    </a:lnTo>
                    <a:lnTo>
                      <a:pt x="2183" y="1790"/>
                    </a:lnTo>
                    <a:lnTo>
                      <a:pt x="1889" y="1989"/>
                    </a:lnTo>
                    <a:lnTo>
                      <a:pt x="1728" y="2099"/>
                    </a:lnTo>
                    <a:lnTo>
                      <a:pt x="1561" y="2216"/>
                    </a:lnTo>
                    <a:lnTo>
                      <a:pt x="1477" y="2277"/>
                    </a:lnTo>
                    <a:lnTo>
                      <a:pt x="1390" y="2342"/>
                    </a:lnTo>
                    <a:lnTo>
                      <a:pt x="1304" y="2407"/>
                    </a:lnTo>
                    <a:lnTo>
                      <a:pt x="1219" y="2474"/>
                    </a:lnTo>
                    <a:lnTo>
                      <a:pt x="1133" y="2542"/>
                    </a:lnTo>
                    <a:lnTo>
                      <a:pt x="1049" y="2613"/>
                    </a:lnTo>
                    <a:lnTo>
                      <a:pt x="964" y="2686"/>
                    </a:lnTo>
                    <a:lnTo>
                      <a:pt x="882" y="2760"/>
                    </a:lnTo>
                    <a:lnTo>
                      <a:pt x="801" y="2837"/>
                    </a:lnTo>
                    <a:lnTo>
                      <a:pt x="723" y="2915"/>
                    </a:lnTo>
                    <a:lnTo>
                      <a:pt x="646" y="2996"/>
                    </a:lnTo>
                    <a:lnTo>
                      <a:pt x="574" y="3076"/>
                    </a:lnTo>
                    <a:lnTo>
                      <a:pt x="503" y="3161"/>
                    </a:lnTo>
                    <a:lnTo>
                      <a:pt x="434" y="3247"/>
                    </a:lnTo>
                    <a:lnTo>
                      <a:pt x="370" y="3336"/>
                    </a:lnTo>
                    <a:lnTo>
                      <a:pt x="311" y="3424"/>
                    </a:lnTo>
                    <a:lnTo>
                      <a:pt x="281" y="3471"/>
                    </a:lnTo>
                    <a:lnTo>
                      <a:pt x="254" y="3516"/>
                    </a:lnTo>
                    <a:lnTo>
                      <a:pt x="226" y="3563"/>
                    </a:lnTo>
                    <a:lnTo>
                      <a:pt x="203" y="3610"/>
                    </a:lnTo>
                    <a:lnTo>
                      <a:pt x="177" y="3658"/>
                    </a:lnTo>
                    <a:lnTo>
                      <a:pt x="156" y="3705"/>
                    </a:lnTo>
                    <a:lnTo>
                      <a:pt x="134" y="3754"/>
                    </a:lnTo>
                    <a:lnTo>
                      <a:pt x="112" y="3803"/>
                    </a:lnTo>
                    <a:lnTo>
                      <a:pt x="95" y="3852"/>
                    </a:lnTo>
                    <a:lnTo>
                      <a:pt x="77" y="3903"/>
                    </a:lnTo>
                    <a:lnTo>
                      <a:pt x="59" y="3952"/>
                    </a:lnTo>
                    <a:lnTo>
                      <a:pt x="46" y="4003"/>
                    </a:lnTo>
                    <a:lnTo>
                      <a:pt x="32" y="4054"/>
                    </a:lnTo>
                    <a:lnTo>
                      <a:pt x="20" y="4107"/>
                    </a:lnTo>
                    <a:lnTo>
                      <a:pt x="10" y="4158"/>
                    </a:lnTo>
                    <a:lnTo>
                      <a:pt x="2" y="4211"/>
                    </a:lnTo>
                    <a:lnTo>
                      <a:pt x="2" y="4211"/>
                    </a:lnTo>
                    <a:close/>
                  </a:path>
                </a:pathLst>
              </a:custGeom>
              <a:gradFill flip="none" rotWithShape="1">
                <a:gsLst>
                  <a:gs pos="0">
                    <a:srgbClr val="002060"/>
                  </a:gs>
                  <a:gs pos="48000">
                    <a:srgbClr val="0070C0"/>
                  </a:gs>
                  <a:gs pos="100000">
                    <a:srgbClr val="6C98E6"/>
                  </a:gs>
                </a:gsLst>
                <a:lin ang="16200000" scaled="1"/>
                <a:tileRect/>
              </a:gradFill>
              <a:ln w="9525">
                <a:noFill/>
                <a:round/>
                <a:headEnd/>
                <a:tailEnd/>
              </a:ln>
            </p:spPr>
            <p:txBody>
              <a:bodyPr/>
              <a:lstStyle/>
              <a:p>
                <a:pPr>
                  <a:defRPr/>
                </a:pPr>
                <a:endParaRPr lang="en-US">
                  <a:ea typeface="ＭＳ Ｐゴシック" pitchFamily="-112" charset="-128"/>
                </a:endParaRPr>
              </a:p>
            </p:txBody>
          </p:sp>
          <p:sp>
            <p:nvSpPr>
              <p:cNvPr id="33" name="Freeform 10">
                <a:extLst>
                  <a:ext uri="{FF2B5EF4-FFF2-40B4-BE49-F238E27FC236}">
                    <a16:creationId xmlns:a16="http://schemas.microsoft.com/office/drawing/2014/main" id="{C060E5BD-E87F-4879-B49C-A0651AF1ECF4}"/>
                  </a:ext>
                </a:extLst>
              </p:cNvPr>
              <p:cNvSpPr>
                <a:spLocks/>
              </p:cNvSpPr>
              <p:nvPr/>
            </p:nvSpPr>
            <p:spPr bwMode="auto">
              <a:xfrm>
                <a:off x="4354258" y="3504327"/>
                <a:ext cx="2234948" cy="3508278"/>
              </a:xfrm>
              <a:custGeom>
                <a:avLst/>
                <a:gdLst/>
                <a:ahLst/>
                <a:cxnLst>
                  <a:cxn ang="0">
                    <a:pos x="82" y="0"/>
                  </a:cxn>
                  <a:cxn ang="0">
                    <a:pos x="57" y="77"/>
                  </a:cxn>
                  <a:cxn ang="0">
                    <a:pos x="35" y="167"/>
                  </a:cxn>
                  <a:cxn ang="0">
                    <a:pos x="16" y="287"/>
                  </a:cxn>
                  <a:cxn ang="0">
                    <a:pos x="2" y="436"/>
                  </a:cxn>
                  <a:cxn ang="0">
                    <a:pos x="2" y="609"/>
                  </a:cxn>
                  <a:cxn ang="0">
                    <a:pos x="8" y="703"/>
                  </a:cxn>
                  <a:cxn ang="0">
                    <a:pos x="20" y="803"/>
                  </a:cxn>
                  <a:cxn ang="0">
                    <a:pos x="37" y="905"/>
                  </a:cxn>
                  <a:cxn ang="0">
                    <a:pos x="61" y="1013"/>
                  </a:cxn>
                  <a:cxn ang="0">
                    <a:pos x="86" y="1100"/>
                  </a:cxn>
                  <a:cxn ang="0">
                    <a:pos x="149" y="1279"/>
                  </a:cxn>
                  <a:cxn ang="0">
                    <a:pos x="233" y="1463"/>
                  </a:cxn>
                  <a:cxn ang="0">
                    <a:pos x="341" y="1655"/>
                  </a:cxn>
                  <a:cxn ang="0">
                    <a:pos x="469" y="1850"/>
                  </a:cxn>
                  <a:cxn ang="0">
                    <a:pos x="618" y="2050"/>
                  </a:cxn>
                  <a:cxn ang="0">
                    <a:pos x="789" y="2252"/>
                  </a:cxn>
                  <a:cxn ang="0">
                    <a:pos x="981" y="2457"/>
                  </a:cxn>
                  <a:cxn ang="0">
                    <a:pos x="1085" y="2561"/>
                  </a:cxn>
                  <a:cxn ang="0">
                    <a:pos x="1533" y="2991"/>
                  </a:cxn>
                  <a:cxn ang="0">
                    <a:pos x="1896" y="3348"/>
                  </a:cxn>
                  <a:cxn ang="0">
                    <a:pos x="2179" y="3642"/>
                  </a:cxn>
                  <a:cxn ang="0">
                    <a:pos x="2342" y="3823"/>
                  </a:cxn>
                  <a:cxn ang="0">
                    <a:pos x="2428" y="3929"/>
                  </a:cxn>
                  <a:cxn ang="0">
                    <a:pos x="2501" y="4023"/>
                  </a:cxn>
                  <a:cxn ang="0">
                    <a:pos x="2556" y="4106"/>
                  </a:cxn>
                  <a:cxn ang="0">
                    <a:pos x="2595" y="4180"/>
                  </a:cxn>
                  <a:cxn ang="0">
                    <a:pos x="2620" y="4245"/>
                  </a:cxn>
                  <a:cxn ang="0">
                    <a:pos x="2632" y="4302"/>
                  </a:cxn>
                  <a:cxn ang="0">
                    <a:pos x="2630" y="4353"/>
                  </a:cxn>
                  <a:cxn ang="0">
                    <a:pos x="2619" y="4400"/>
                  </a:cxn>
                  <a:cxn ang="0">
                    <a:pos x="2817" y="3629"/>
                  </a:cxn>
                  <a:cxn ang="0">
                    <a:pos x="2811" y="3605"/>
                  </a:cxn>
                  <a:cxn ang="0">
                    <a:pos x="2785" y="3540"/>
                  </a:cxn>
                  <a:cxn ang="0">
                    <a:pos x="2740" y="3436"/>
                  </a:cxn>
                  <a:cxn ang="0">
                    <a:pos x="2668" y="3303"/>
                  </a:cxn>
                  <a:cxn ang="0">
                    <a:pos x="2566" y="3140"/>
                  </a:cxn>
                  <a:cxn ang="0">
                    <a:pos x="2463" y="3004"/>
                  </a:cxn>
                  <a:cxn ang="0">
                    <a:pos x="2385" y="2908"/>
                  </a:cxn>
                  <a:cxn ang="0">
                    <a:pos x="2297" y="2808"/>
                  </a:cxn>
                  <a:cxn ang="0">
                    <a:pos x="2196" y="2706"/>
                  </a:cxn>
                  <a:cxn ang="0">
                    <a:pos x="2085" y="2600"/>
                  </a:cxn>
                  <a:cxn ang="0">
                    <a:pos x="2024" y="2545"/>
                  </a:cxn>
                  <a:cxn ang="0">
                    <a:pos x="1753" y="2317"/>
                  </a:cxn>
                  <a:cxn ang="0">
                    <a:pos x="1447" y="2066"/>
                  </a:cxn>
                  <a:cxn ang="0">
                    <a:pos x="1207" y="1862"/>
                  </a:cxn>
                  <a:cxn ang="0">
                    <a:pos x="1046" y="1716"/>
                  </a:cxn>
                  <a:cxn ang="0">
                    <a:pos x="891" y="1565"/>
                  </a:cxn>
                  <a:cxn ang="0">
                    <a:pos x="740" y="1406"/>
                  </a:cxn>
                  <a:cxn ang="0">
                    <a:pos x="599" y="1241"/>
                  </a:cxn>
                  <a:cxn ang="0">
                    <a:pos x="469" y="1070"/>
                  </a:cxn>
                  <a:cxn ang="0">
                    <a:pos x="353" y="892"/>
                  </a:cxn>
                  <a:cxn ang="0">
                    <a:pos x="302" y="799"/>
                  </a:cxn>
                  <a:cxn ang="0">
                    <a:pos x="255" y="705"/>
                  </a:cxn>
                  <a:cxn ang="0">
                    <a:pos x="212" y="611"/>
                  </a:cxn>
                  <a:cxn ang="0">
                    <a:pos x="177" y="513"/>
                  </a:cxn>
                  <a:cxn ang="0">
                    <a:pos x="145" y="415"/>
                  </a:cxn>
                  <a:cxn ang="0">
                    <a:pos x="120" y="312"/>
                  </a:cxn>
                  <a:cxn ang="0">
                    <a:pos x="100" y="210"/>
                  </a:cxn>
                  <a:cxn ang="0">
                    <a:pos x="86" y="106"/>
                  </a:cxn>
                  <a:cxn ang="0">
                    <a:pos x="82" y="0"/>
                  </a:cxn>
                </a:cxnLst>
                <a:rect l="0" t="0" r="r" b="b"/>
                <a:pathLst>
                  <a:path w="2817" h="4420">
                    <a:moveTo>
                      <a:pt x="82" y="0"/>
                    </a:moveTo>
                    <a:lnTo>
                      <a:pt x="82" y="0"/>
                    </a:lnTo>
                    <a:lnTo>
                      <a:pt x="74" y="20"/>
                    </a:lnTo>
                    <a:lnTo>
                      <a:pt x="57" y="77"/>
                    </a:lnTo>
                    <a:lnTo>
                      <a:pt x="47" y="118"/>
                    </a:lnTo>
                    <a:lnTo>
                      <a:pt x="35" y="167"/>
                    </a:lnTo>
                    <a:lnTo>
                      <a:pt x="25" y="224"/>
                    </a:lnTo>
                    <a:lnTo>
                      <a:pt x="16" y="287"/>
                    </a:lnTo>
                    <a:lnTo>
                      <a:pt x="8" y="360"/>
                    </a:lnTo>
                    <a:lnTo>
                      <a:pt x="2" y="436"/>
                    </a:lnTo>
                    <a:lnTo>
                      <a:pt x="0" y="521"/>
                    </a:lnTo>
                    <a:lnTo>
                      <a:pt x="2" y="609"/>
                    </a:lnTo>
                    <a:lnTo>
                      <a:pt x="4" y="656"/>
                    </a:lnTo>
                    <a:lnTo>
                      <a:pt x="8" y="703"/>
                    </a:lnTo>
                    <a:lnTo>
                      <a:pt x="14" y="752"/>
                    </a:lnTo>
                    <a:lnTo>
                      <a:pt x="20" y="803"/>
                    </a:lnTo>
                    <a:lnTo>
                      <a:pt x="27" y="854"/>
                    </a:lnTo>
                    <a:lnTo>
                      <a:pt x="37" y="905"/>
                    </a:lnTo>
                    <a:lnTo>
                      <a:pt x="49" y="958"/>
                    </a:lnTo>
                    <a:lnTo>
                      <a:pt x="61" y="1013"/>
                    </a:lnTo>
                    <a:lnTo>
                      <a:pt x="61" y="1013"/>
                    </a:lnTo>
                    <a:lnTo>
                      <a:pt x="86" y="1100"/>
                    </a:lnTo>
                    <a:lnTo>
                      <a:pt x="116" y="1188"/>
                    </a:lnTo>
                    <a:lnTo>
                      <a:pt x="149" y="1279"/>
                    </a:lnTo>
                    <a:lnTo>
                      <a:pt x="188" y="1371"/>
                    </a:lnTo>
                    <a:lnTo>
                      <a:pt x="233" y="1463"/>
                    </a:lnTo>
                    <a:lnTo>
                      <a:pt x="285" y="1559"/>
                    </a:lnTo>
                    <a:lnTo>
                      <a:pt x="341" y="1655"/>
                    </a:lnTo>
                    <a:lnTo>
                      <a:pt x="402" y="1752"/>
                    </a:lnTo>
                    <a:lnTo>
                      <a:pt x="469" y="1850"/>
                    </a:lnTo>
                    <a:lnTo>
                      <a:pt x="540" y="1950"/>
                    </a:lnTo>
                    <a:lnTo>
                      <a:pt x="618" y="2050"/>
                    </a:lnTo>
                    <a:lnTo>
                      <a:pt x="701" y="2150"/>
                    </a:lnTo>
                    <a:lnTo>
                      <a:pt x="789" y="2252"/>
                    </a:lnTo>
                    <a:lnTo>
                      <a:pt x="881" y="2354"/>
                    </a:lnTo>
                    <a:lnTo>
                      <a:pt x="981" y="2457"/>
                    </a:lnTo>
                    <a:lnTo>
                      <a:pt x="1085" y="2561"/>
                    </a:lnTo>
                    <a:lnTo>
                      <a:pt x="1085" y="2561"/>
                    </a:lnTo>
                    <a:lnTo>
                      <a:pt x="1321" y="2784"/>
                    </a:lnTo>
                    <a:lnTo>
                      <a:pt x="1533" y="2991"/>
                    </a:lnTo>
                    <a:lnTo>
                      <a:pt x="1725" y="3177"/>
                    </a:lnTo>
                    <a:lnTo>
                      <a:pt x="1896" y="3348"/>
                    </a:lnTo>
                    <a:lnTo>
                      <a:pt x="2045" y="3503"/>
                    </a:lnTo>
                    <a:lnTo>
                      <a:pt x="2179" y="3642"/>
                    </a:lnTo>
                    <a:lnTo>
                      <a:pt x="2291" y="3766"/>
                    </a:lnTo>
                    <a:lnTo>
                      <a:pt x="2342" y="3823"/>
                    </a:lnTo>
                    <a:lnTo>
                      <a:pt x="2387" y="3878"/>
                    </a:lnTo>
                    <a:lnTo>
                      <a:pt x="2428" y="3929"/>
                    </a:lnTo>
                    <a:lnTo>
                      <a:pt x="2467" y="3978"/>
                    </a:lnTo>
                    <a:lnTo>
                      <a:pt x="2501" y="4023"/>
                    </a:lnTo>
                    <a:lnTo>
                      <a:pt x="2530" y="4067"/>
                    </a:lnTo>
                    <a:lnTo>
                      <a:pt x="2556" y="4106"/>
                    </a:lnTo>
                    <a:lnTo>
                      <a:pt x="2577" y="4145"/>
                    </a:lnTo>
                    <a:lnTo>
                      <a:pt x="2595" y="4180"/>
                    </a:lnTo>
                    <a:lnTo>
                      <a:pt x="2609" y="4214"/>
                    </a:lnTo>
                    <a:lnTo>
                      <a:pt x="2620" y="4245"/>
                    </a:lnTo>
                    <a:lnTo>
                      <a:pt x="2628" y="4275"/>
                    </a:lnTo>
                    <a:lnTo>
                      <a:pt x="2632" y="4302"/>
                    </a:lnTo>
                    <a:lnTo>
                      <a:pt x="2634" y="4330"/>
                    </a:lnTo>
                    <a:lnTo>
                      <a:pt x="2630" y="4353"/>
                    </a:lnTo>
                    <a:lnTo>
                      <a:pt x="2626" y="4377"/>
                    </a:lnTo>
                    <a:lnTo>
                      <a:pt x="2619" y="4400"/>
                    </a:lnTo>
                    <a:lnTo>
                      <a:pt x="2607" y="4420"/>
                    </a:lnTo>
                    <a:lnTo>
                      <a:pt x="2817" y="3629"/>
                    </a:lnTo>
                    <a:lnTo>
                      <a:pt x="2817" y="3629"/>
                    </a:lnTo>
                    <a:lnTo>
                      <a:pt x="2811" y="3605"/>
                    </a:lnTo>
                    <a:lnTo>
                      <a:pt x="2801" y="3578"/>
                    </a:lnTo>
                    <a:lnTo>
                      <a:pt x="2785" y="3540"/>
                    </a:lnTo>
                    <a:lnTo>
                      <a:pt x="2766" y="3493"/>
                    </a:lnTo>
                    <a:lnTo>
                      <a:pt x="2740" y="3436"/>
                    </a:lnTo>
                    <a:lnTo>
                      <a:pt x="2707" y="3373"/>
                    </a:lnTo>
                    <a:lnTo>
                      <a:pt x="2668" y="3303"/>
                    </a:lnTo>
                    <a:lnTo>
                      <a:pt x="2620" y="3224"/>
                    </a:lnTo>
                    <a:lnTo>
                      <a:pt x="2566" y="3140"/>
                    </a:lnTo>
                    <a:lnTo>
                      <a:pt x="2501" y="3051"/>
                    </a:lnTo>
                    <a:lnTo>
                      <a:pt x="2463" y="3004"/>
                    </a:lnTo>
                    <a:lnTo>
                      <a:pt x="2426" y="2957"/>
                    </a:lnTo>
                    <a:lnTo>
                      <a:pt x="2385" y="2908"/>
                    </a:lnTo>
                    <a:lnTo>
                      <a:pt x="2342" y="2859"/>
                    </a:lnTo>
                    <a:lnTo>
                      <a:pt x="2297" y="2808"/>
                    </a:lnTo>
                    <a:lnTo>
                      <a:pt x="2248" y="2757"/>
                    </a:lnTo>
                    <a:lnTo>
                      <a:pt x="2196" y="2706"/>
                    </a:lnTo>
                    <a:lnTo>
                      <a:pt x="2142" y="2653"/>
                    </a:lnTo>
                    <a:lnTo>
                      <a:pt x="2085" y="2600"/>
                    </a:lnTo>
                    <a:lnTo>
                      <a:pt x="2024" y="2545"/>
                    </a:lnTo>
                    <a:lnTo>
                      <a:pt x="2024" y="2545"/>
                    </a:lnTo>
                    <a:lnTo>
                      <a:pt x="1894" y="2435"/>
                    </a:lnTo>
                    <a:lnTo>
                      <a:pt x="1753" y="2317"/>
                    </a:lnTo>
                    <a:lnTo>
                      <a:pt x="1604" y="2195"/>
                    </a:lnTo>
                    <a:lnTo>
                      <a:pt x="1447" y="2066"/>
                    </a:lnTo>
                    <a:lnTo>
                      <a:pt x="1288" y="1930"/>
                    </a:lnTo>
                    <a:lnTo>
                      <a:pt x="1207" y="1862"/>
                    </a:lnTo>
                    <a:lnTo>
                      <a:pt x="1127" y="1789"/>
                    </a:lnTo>
                    <a:lnTo>
                      <a:pt x="1046" y="1716"/>
                    </a:lnTo>
                    <a:lnTo>
                      <a:pt x="968" y="1642"/>
                    </a:lnTo>
                    <a:lnTo>
                      <a:pt x="891" y="1565"/>
                    </a:lnTo>
                    <a:lnTo>
                      <a:pt x="815" y="1487"/>
                    </a:lnTo>
                    <a:lnTo>
                      <a:pt x="740" y="1406"/>
                    </a:lnTo>
                    <a:lnTo>
                      <a:pt x="669" y="1324"/>
                    </a:lnTo>
                    <a:lnTo>
                      <a:pt x="599" y="1241"/>
                    </a:lnTo>
                    <a:lnTo>
                      <a:pt x="532" y="1157"/>
                    </a:lnTo>
                    <a:lnTo>
                      <a:pt x="469" y="1070"/>
                    </a:lnTo>
                    <a:lnTo>
                      <a:pt x="410" y="982"/>
                    </a:lnTo>
                    <a:lnTo>
                      <a:pt x="353" y="892"/>
                    </a:lnTo>
                    <a:lnTo>
                      <a:pt x="328" y="845"/>
                    </a:lnTo>
                    <a:lnTo>
                      <a:pt x="302" y="799"/>
                    </a:lnTo>
                    <a:lnTo>
                      <a:pt x="279" y="752"/>
                    </a:lnTo>
                    <a:lnTo>
                      <a:pt x="255" y="705"/>
                    </a:lnTo>
                    <a:lnTo>
                      <a:pt x="233" y="658"/>
                    </a:lnTo>
                    <a:lnTo>
                      <a:pt x="212" y="611"/>
                    </a:lnTo>
                    <a:lnTo>
                      <a:pt x="194" y="562"/>
                    </a:lnTo>
                    <a:lnTo>
                      <a:pt x="177" y="513"/>
                    </a:lnTo>
                    <a:lnTo>
                      <a:pt x="159" y="464"/>
                    </a:lnTo>
                    <a:lnTo>
                      <a:pt x="145" y="415"/>
                    </a:lnTo>
                    <a:lnTo>
                      <a:pt x="131" y="364"/>
                    </a:lnTo>
                    <a:lnTo>
                      <a:pt x="120" y="312"/>
                    </a:lnTo>
                    <a:lnTo>
                      <a:pt x="108" y="261"/>
                    </a:lnTo>
                    <a:lnTo>
                      <a:pt x="100" y="210"/>
                    </a:lnTo>
                    <a:lnTo>
                      <a:pt x="92" y="159"/>
                    </a:lnTo>
                    <a:lnTo>
                      <a:pt x="86" y="106"/>
                    </a:lnTo>
                    <a:lnTo>
                      <a:pt x="84" y="53"/>
                    </a:lnTo>
                    <a:lnTo>
                      <a:pt x="82" y="0"/>
                    </a:lnTo>
                    <a:lnTo>
                      <a:pt x="82" y="0"/>
                    </a:lnTo>
                    <a:close/>
                  </a:path>
                </a:pathLst>
              </a:custGeom>
              <a:gradFill flip="none" rotWithShape="1">
                <a:gsLst>
                  <a:gs pos="0">
                    <a:schemeClr val="accent6">
                      <a:lumMod val="5000"/>
                      <a:lumOff val="95000"/>
                    </a:schemeClr>
                  </a:gs>
                  <a:gs pos="74000">
                    <a:schemeClr val="accent1">
                      <a:lumMod val="60000"/>
                      <a:lumOff val="40000"/>
                    </a:schemeClr>
                  </a:gs>
                  <a:gs pos="83000">
                    <a:schemeClr val="accent1">
                      <a:lumMod val="40000"/>
                      <a:lumOff val="60000"/>
                    </a:schemeClr>
                  </a:gs>
                  <a:gs pos="100000">
                    <a:schemeClr val="accent1">
                      <a:lumMod val="20000"/>
                      <a:lumOff val="80000"/>
                    </a:schemeClr>
                  </a:gs>
                </a:gsLst>
                <a:lin ang="5400000" scaled="1"/>
                <a:tileRect/>
              </a:gradFill>
              <a:ln w="9525">
                <a:noFill/>
                <a:round/>
                <a:headEnd/>
                <a:tailEnd/>
              </a:ln>
            </p:spPr>
            <p:txBody>
              <a:bodyPr/>
              <a:lstStyle/>
              <a:p>
                <a:pPr>
                  <a:defRPr/>
                </a:pPr>
                <a:endParaRPr lang="en-US">
                  <a:ea typeface="ＭＳ Ｐゴシック" pitchFamily="-112" charset="-128"/>
                </a:endParaRPr>
              </a:p>
            </p:txBody>
          </p:sp>
          <p:sp>
            <p:nvSpPr>
              <p:cNvPr id="34" name="Freeform 11">
                <a:extLst>
                  <a:ext uri="{FF2B5EF4-FFF2-40B4-BE49-F238E27FC236}">
                    <a16:creationId xmlns:a16="http://schemas.microsoft.com/office/drawing/2014/main" id="{2369C9DE-A154-439D-9348-AB88AF9C2336}"/>
                  </a:ext>
                </a:extLst>
              </p:cNvPr>
              <p:cNvSpPr>
                <a:spLocks/>
              </p:cNvSpPr>
              <p:nvPr/>
            </p:nvSpPr>
            <p:spPr bwMode="auto">
              <a:xfrm>
                <a:off x="4546325" y="4021844"/>
                <a:ext cx="2011983" cy="146842"/>
              </a:xfrm>
              <a:custGeom>
                <a:avLst/>
                <a:gdLst/>
                <a:ahLst/>
                <a:cxnLst>
                  <a:cxn ang="0">
                    <a:pos x="0" y="0"/>
                  </a:cxn>
                  <a:cxn ang="0">
                    <a:pos x="0" y="0"/>
                  </a:cxn>
                  <a:cxn ang="0">
                    <a:pos x="19" y="47"/>
                  </a:cxn>
                  <a:cxn ang="0">
                    <a:pos x="43" y="94"/>
                  </a:cxn>
                  <a:cxn ang="0">
                    <a:pos x="66" y="140"/>
                  </a:cxn>
                  <a:cxn ang="0">
                    <a:pos x="90" y="185"/>
                  </a:cxn>
                  <a:cxn ang="0">
                    <a:pos x="2512" y="185"/>
                  </a:cxn>
                  <a:cxn ang="0">
                    <a:pos x="2512" y="185"/>
                  </a:cxn>
                  <a:cxn ang="0">
                    <a:pos x="2544" y="118"/>
                  </a:cxn>
                  <a:cxn ang="0">
                    <a:pos x="2544" y="118"/>
                  </a:cxn>
                  <a:cxn ang="0">
                    <a:pos x="2522" y="59"/>
                  </a:cxn>
                  <a:cxn ang="0">
                    <a:pos x="2498" y="0"/>
                  </a:cxn>
                  <a:cxn ang="0">
                    <a:pos x="3" y="0"/>
                  </a:cxn>
                  <a:cxn ang="0">
                    <a:pos x="3" y="0"/>
                  </a:cxn>
                  <a:cxn ang="0">
                    <a:pos x="0" y="0"/>
                  </a:cxn>
                  <a:cxn ang="0">
                    <a:pos x="0" y="0"/>
                  </a:cxn>
                </a:cxnLst>
                <a:rect l="0" t="0" r="r" b="b"/>
                <a:pathLst>
                  <a:path w="2544" h="185">
                    <a:moveTo>
                      <a:pt x="0" y="0"/>
                    </a:moveTo>
                    <a:lnTo>
                      <a:pt x="0" y="0"/>
                    </a:lnTo>
                    <a:lnTo>
                      <a:pt x="19" y="47"/>
                    </a:lnTo>
                    <a:lnTo>
                      <a:pt x="43" y="94"/>
                    </a:lnTo>
                    <a:lnTo>
                      <a:pt x="66" y="140"/>
                    </a:lnTo>
                    <a:lnTo>
                      <a:pt x="90" y="185"/>
                    </a:lnTo>
                    <a:lnTo>
                      <a:pt x="2512" y="185"/>
                    </a:lnTo>
                    <a:lnTo>
                      <a:pt x="2512" y="185"/>
                    </a:lnTo>
                    <a:lnTo>
                      <a:pt x="2544" y="118"/>
                    </a:lnTo>
                    <a:lnTo>
                      <a:pt x="2544" y="118"/>
                    </a:lnTo>
                    <a:lnTo>
                      <a:pt x="2522" y="59"/>
                    </a:lnTo>
                    <a:lnTo>
                      <a:pt x="2498" y="0"/>
                    </a:lnTo>
                    <a:lnTo>
                      <a:pt x="3" y="0"/>
                    </a:lnTo>
                    <a:lnTo>
                      <a:pt x="3" y="0"/>
                    </a:lnTo>
                    <a:lnTo>
                      <a:pt x="0" y="0"/>
                    </a:lnTo>
                    <a:lnTo>
                      <a:pt x="0"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35" name="Freeform 12">
                <a:extLst>
                  <a:ext uri="{FF2B5EF4-FFF2-40B4-BE49-F238E27FC236}">
                    <a16:creationId xmlns:a16="http://schemas.microsoft.com/office/drawing/2014/main" id="{1C10330E-8B9F-4DE9-B70B-1E1DBF65320C}"/>
                  </a:ext>
                </a:extLst>
              </p:cNvPr>
              <p:cNvSpPr>
                <a:spLocks/>
              </p:cNvSpPr>
              <p:nvPr/>
            </p:nvSpPr>
            <p:spPr bwMode="auto">
              <a:xfrm>
                <a:off x="4828566" y="4489004"/>
                <a:ext cx="1629759" cy="146841"/>
              </a:xfrm>
              <a:custGeom>
                <a:avLst/>
                <a:gdLst/>
                <a:ahLst/>
                <a:cxnLst>
                  <a:cxn ang="0">
                    <a:pos x="1959" y="0"/>
                  </a:cxn>
                  <a:cxn ang="0">
                    <a:pos x="1896" y="0"/>
                  </a:cxn>
                  <a:cxn ang="0">
                    <a:pos x="0" y="0"/>
                  </a:cxn>
                  <a:cxn ang="0">
                    <a:pos x="0" y="0"/>
                  </a:cxn>
                  <a:cxn ang="0">
                    <a:pos x="78" y="92"/>
                  </a:cxn>
                  <a:cxn ang="0">
                    <a:pos x="159" y="185"/>
                  </a:cxn>
                  <a:cxn ang="0">
                    <a:pos x="1749" y="185"/>
                  </a:cxn>
                  <a:cxn ang="0">
                    <a:pos x="1959" y="185"/>
                  </a:cxn>
                  <a:cxn ang="0">
                    <a:pos x="1959" y="185"/>
                  </a:cxn>
                  <a:cxn ang="0">
                    <a:pos x="1978" y="183"/>
                  </a:cxn>
                  <a:cxn ang="0">
                    <a:pos x="1996" y="177"/>
                  </a:cxn>
                  <a:cxn ang="0">
                    <a:pos x="2012" y="169"/>
                  </a:cxn>
                  <a:cxn ang="0">
                    <a:pos x="2025" y="157"/>
                  </a:cxn>
                  <a:cxn ang="0">
                    <a:pos x="2037" y="144"/>
                  </a:cxn>
                  <a:cxn ang="0">
                    <a:pos x="2047" y="128"/>
                  </a:cxn>
                  <a:cxn ang="0">
                    <a:pos x="2051" y="110"/>
                  </a:cxn>
                  <a:cxn ang="0">
                    <a:pos x="2053" y="92"/>
                  </a:cxn>
                  <a:cxn ang="0">
                    <a:pos x="2053" y="92"/>
                  </a:cxn>
                  <a:cxn ang="0">
                    <a:pos x="2051" y="73"/>
                  </a:cxn>
                  <a:cxn ang="0">
                    <a:pos x="2047" y="57"/>
                  </a:cxn>
                  <a:cxn ang="0">
                    <a:pos x="2037" y="41"/>
                  </a:cxn>
                  <a:cxn ang="0">
                    <a:pos x="2025" y="28"/>
                  </a:cxn>
                  <a:cxn ang="0">
                    <a:pos x="2012" y="16"/>
                  </a:cxn>
                  <a:cxn ang="0">
                    <a:pos x="1996" y="8"/>
                  </a:cxn>
                  <a:cxn ang="0">
                    <a:pos x="1978" y="2"/>
                  </a:cxn>
                  <a:cxn ang="0">
                    <a:pos x="1959" y="0"/>
                  </a:cxn>
                  <a:cxn ang="0">
                    <a:pos x="1959" y="0"/>
                  </a:cxn>
                </a:cxnLst>
                <a:rect l="0" t="0" r="r" b="b"/>
                <a:pathLst>
                  <a:path w="2053" h="185">
                    <a:moveTo>
                      <a:pt x="1959" y="0"/>
                    </a:moveTo>
                    <a:lnTo>
                      <a:pt x="1896" y="0"/>
                    </a:lnTo>
                    <a:lnTo>
                      <a:pt x="0" y="0"/>
                    </a:lnTo>
                    <a:lnTo>
                      <a:pt x="0" y="0"/>
                    </a:lnTo>
                    <a:lnTo>
                      <a:pt x="78" y="92"/>
                    </a:lnTo>
                    <a:lnTo>
                      <a:pt x="159" y="185"/>
                    </a:lnTo>
                    <a:lnTo>
                      <a:pt x="1749" y="185"/>
                    </a:lnTo>
                    <a:lnTo>
                      <a:pt x="1959" y="185"/>
                    </a:lnTo>
                    <a:lnTo>
                      <a:pt x="1959" y="185"/>
                    </a:lnTo>
                    <a:lnTo>
                      <a:pt x="1978" y="183"/>
                    </a:lnTo>
                    <a:lnTo>
                      <a:pt x="1996" y="177"/>
                    </a:lnTo>
                    <a:lnTo>
                      <a:pt x="2012" y="169"/>
                    </a:lnTo>
                    <a:lnTo>
                      <a:pt x="2025" y="157"/>
                    </a:lnTo>
                    <a:lnTo>
                      <a:pt x="2037" y="144"/>
                    </a:lnTo>
                    <a:lnTo>
                      <a:pt x="2047" y="128"/>
                    </a:lnTo>
                    <a:lnTo>
                      <a:pt x="2051" y="110"/>
                    </a:lnTo>
                    <a:lnTo>
                      <a:pt x="2053" y="92"/>
                    </a:lnTo>
                    <a:lnTo>
                      <a:pt x="2053" y="92"/>
                    </a:lnTo>
                    <a:lnTo>
                      <a:pt x="2051" y="73"/>
                    </a:lnTo>
                    <a:lnTo>
                      <a:pt x="2047" y="57"/>
                    </a:lnTo>
                    <a:lnTo>
                      <a:pt x="2037" y="41"/>
                    </a:lnTo>
                    <a:lnTo>
                      <a:pt x="2025" y="28"/>
                    </a:lnTo>
                    <a:lnTo>
                      <a:pt x="2012" y="16"/>
                    </a:lnTo>
                    <a:lnTo>
                      <a:pt x="1996" y="8"/>
                    </a:lnTo>
                    <a:lnTo>
                      <a:pt x="1978" y="2"/>
                    </a:lnTo>
                    <a:lnTo>
                      <a:pt x="1959" y="0"/>
                    </a:lnTo>
                    <a:lnTo>
                      <a:pt x="1959" y="0"/>
                    </a:ln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36" name="Freeform 13">
                <a:extLst>
                  <a:ext uri="{FF2B5EF4-FFF2-40B4-BE49-F238E27FC236}">
                    <a16:creationId xmlns:a16="http://schemas.microsoft.com/office/drawing/2014/main" id="{74B45C39-DE40-416F-BBCD-D536D32DD606}"/>
                  </a:ext>
                </a:extLst>
              </p:cNvPr>
              <p:cNvSpPr>
                <a:spLocks/>
              </p:cNvSpPr>
              <p:nvPr/>
            </p:nvSpPr>
            <p:spPr bwMode="auto">
              <a:xfrm>
                <a:off x="5235869" y="4909895"/>
                <a:ext cx="1024572" cy="145073"/>
              </a:xfrm>
              <a:custGeom>
                <a:avLst/>
                <a:gdLst/>
                <a:ahLst/>
                <a:cxnLst>
                  <a:cxn ang="0">
                    <a:pos x="1199" y="0"/>
                  </a:cxn>
                  <a:cxn ang="0">
                    <a:pos x="915" y="0"/>
                  </a:cxn>
                  <a:cxn ang="0">
                    <a:pos x="0" y="0"/>
                  </a:cxn>
                  <a:cxn ang="0">
                    <a:pos x="0" y="0"/>
                  </a:cxn>
                  <a:cxn ang="0">
                    <a:pos x="104" y="93"/>
                  </a:cxn>
                  <a:cxn ang="0">
                    <a:pos x="208" y="185"/>
                  </a:cxn>
                  <a:cxn ang="0">
                    <a:pos x="713" y="185"/>
                  </a:cxn>
                  <a:cxn ang="0">
                    <a:pos x="1199" y="185"/>
                  </a:cxn>
                  <a:cxn ang="0">
                    <a:pos x="1199" y="185"/>
                  </a:cxn>
                  <a:cxn ang="0">
                    <a:pos x="1217" y="183"/>
                  </a:cxn>
                  <a:cxn ang="0">
                    <a:pos x="1235" y="177"/>
                  </a:cxn>
                  <a:cxn ang="0">
                    <a:pos x="1250" y="169"/>
                  </a:cxn>
                  <a:cxn ang="0">
                    <a:pos x="1264" y="157"/>
                  </a:cxn>
                  <a:cxn ang="0">
                    <a:pos x="1276" y="144"/>
                  </a:cxn>
                  <a:cxn ang="0">
                    <a:pos x="1286" y="128"/>
                  </a:cxn>
                  <a:cxn ang="0">
                    <a:pos x="1292" y="110"/>
                  </a:cxn>
                  <a:cxn ang="0">
                    <a:pos x="1294" y="93"/>
                  </a:cxn>
                  <a:cxn ang="0">
                    <a:pos x="1294" y="93"/>
                  </a:cxn>
                  <a:cxn ang="0">
                    <a:pos x="1292" y="73"/>
                  </a:cxn>
                  <a:cxn ang="0">
                    <a:pos x="1286" y="55"/>
                  </a:cxn>
                  <a:cxn ang="0">
                    <a:pos x="1276" y="40"/>
                  </a:cxn>
                  <a:cxn ang="0">
                    <a:pos x="1264" y="28"/>
                  </a:cxn>
                  <a:cxn ang="0">
                    <a:pos x="1250" y="16"/>
                  </a:cxn>
                  <a:cxn ang="0">
                    <a:pos x="1235" y="6"/>
                  </a:cxn>
                  <a:cxn ang="0">
                    <a:pos x="1217" y="2"/>
                  </a:cxn>
                  <a:cxn ang="0">
                    <a:pos x="1199" y="0"/>
                  </a:cxn>
                  <a:cxn ang="0">
                    <a:pos x="1199" y="0"/>
                  </a:cxn>
                </a:cxnLst>
                <a:rect l="0" t="0" r="r" b="b"/>
                <a:pathLst>
                  <a:path w="1294" h="185">
                    <a:moveTo>
                      <a:pt x="1199" y="0"/>
                    </a:moveTo>
                    <a:lnTo>
                      <a:pt x="915" y="0"/>
                    </a:lnTo>
                    <a:lnTo>
                      <a:pt x="0" y="0"/>
                    </a:lnTo>
                    <a:lnTo>
                      <a:pt x="0" y="0"/>
                    </a:lnTo>
                    <a:lnTo>
                      <a:pt x="104" y="93"/>
                    </a:lnTo>
                    <a:lnTo>
                      <a:pt x="208" y="185"/>
                    </a:lnTo>
                    <a:lnTo>
                      <a:pt x="713" y="185"/>
                    </a:lnTo>
                    <a:lnTo>
                      <a:pt x="1199" y="185"/>
                    </a:lnTo>
                    <a:lnTo>
                      <a:pt x="1199" y="185"/>
                    </a:lnTo>
                    <a:lnTo>
                      <a:pt x="1217" y="183"/>
                    </a:lnTo>
                    <a:lnTo>
                      <a:pt x="1235" y="177"/>
                    </a:lnTo>
                    <a:lnTo>
                      <a:pt x="1250" y="169"/>
                    </a:lnTo>
                    <a:lnTo>
                      <a:pt x="1264" y="157"/>
                    </a:lnTo>
                    <a:lnTo>
                      <a:pt x="1276" y="144"/>
                    </a:lnTo>
                    <a:lnTo>
                      <a:pt x="1286" y="128"/>
                    </a:lnTo>
                    <a:lnTo>
                      <a:pt x="1292" y="110"/>
                    </a:lnTo>
                    <a:lnTo>
                      <a:pt x="1294" y="93"/>
                    </a:lnTo>
                    <a:lnTo>
                      <a:pt x="1294" y="93"/>
                    </a:lnTo>
                    <a:lnTo>
                      <a:pt x="1292" y="73"/>
                    </a:lnTo>
                    <a:lnTo>
                      <a:pt x="1286" y="55"/>
                    </a:lnTo>
                    <a:lnTo>
                      <a:pt x="1276" y="40"/>
                    </a:lnTo>
                    <a:lnTo>
                      <a:pt x="1264" y="28"/>
                    </a:lnTo>
                    <a:lnTo>
                      <a:pt x="1250" y="16"/>
                    </a:lnTo>
                    <a:lnTo>
                      <a:pt x="1235" y="6"/>
                    </a:lnTo>
                    <a:lnTo>
                      <a:pt x="1217" y="2"/>
                    </a:lnTo>
                    <a:lnTo>
                      <a:pt x="1199" y="0"/>
                    </a:lnTo>
                    <a:lnTo>
                      <a:pt x="1199"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37" name="Freeform 14">
                <a:extLst>
                  <a:ext uri="{FF2B5EF4-FFF2-40B4-BE49-F238E27FC236}">
                    <a16:creationId xmlns:a16="http://schemas.microsoft.com/office/drawing/2014/main" id="{A5C254C3-5AEC-4A12-87BD-4D97F533C5F1}"/>
                  </a:ext>
                </a:extLst>
              </p:cNvPr>
              <p:cNvSpPr>
                <a:spLocks/>
              </p:cNvSpPr>
              <p:nvPr/>
            </p:nvSpPr>
            <p:spPr bwMode="auto">
              <a:xfrm>
                <a:off x="4813189" y="3163901"/>
                <a:ext cx="1281158" cy="145073"/>
              </a:xfrm>
              <a:custGeom>
                <a:avLst/>
                <a:gdLst/>
                <a:ahLst/>
                <a:cxnLst>
                  <a:cxn ang="0">
                    <a:pos x="1464" y="0"/>
                  </a:cxn>
                  <a:cxn ang="0">
                    <a:pos x="381" y="0"/>
                  </a:cxn>
                  <a:cxn ang="0">
                    <a:pos x="94" y="0"/>
                  </a:cxn>
                  <a:cxn ang="0">
                    <a:pos x="94" y="0"/>
                  </a:cxn>
                  <a:cxn ang="0">
                    <a:pos x="75" y="2"/>
                  </a:cxn>
                  <a:cxn ang="0">
                    <a:pos x="57" y="8"/>
                  </a:cxn>
                  <a:cxn ang="0">
                    <a:pos x="41" y="16"/>
                  </a:cxn>
                  <a:cxn ang="0">
                    <a:pos x="28" y="28"/>
                  </a:cxn>
                  <a:cxn ang="0">
                    <a:pos x="16" y="41"/>
                  </a:cxn>
                  <a:cxn ang="0">
                    <a:pos x="8" y="57"/>
                  </a:cxn>
                  <a:cxn ang="0">
                    <a:pos x="2" y="75"/>
                  </a:cxn>
                  <a:cxn ang="0">
                    <a:pos x="0" y="93"/>
                  </a:cxn>
                  <a:cxn ang="0">
                    <a:pos x="0" y="93"/>
                  </a:cxn>
                  <a:cxn ang="0">
                    <a:pos x="2" y="112"/>
                  </a:cxn>
                  <a:cxn ang="0">
                    <a:pos x="8" y="130"/>
                  </a:cxn>
                  <a:cxn ang="0">
                    <a:pos x="16" y="146"/>
                  </a:cxn>
                  <a:cxn ang="0">
                    <a:pos x="28" y="159"/>
                  </a:cxn>
                  <a:cxn ang="0">
                    <a:pos x="41" y="169"/>
                  </a:cxn>
                  <a:cxn ang="0">
                    <a:pos x="57" y="179"/>
                  </a:cxn>
                  <a:cxn ang="0">
                    <a:pos x="75" y="183"/>
                  </a:cxn>
                  <a:cxn ang="0">
                    <a:pos x="94" y="185"/>
                  </a:cxn>
                  <a:cxn ang="0">
                    <a:pos x="192" y="185"/>
                  </a:cxn>
                  <a:cxn ang="0">
                    <a:pos x="1618" y="185"/>
                  </a:cxn>
                  <a:cxn ang="0">
                    <a:pos x="1618" y="185"/>
                  </a:cxn>
                  <a:cxn ang="0">
                    <a:pos x="1541" y="91"/>
                  </a:cxn>
                  <a:cxn ang="0">
                    <a:pos x="1464" y="0"/>
                  </a:cxn>
                  <a:cxn ang="0">
                    <a:pos x="1464" y="0"/>
                  </a:cxn>
                </a:cxnLst>
                <a:rect l="0" t="0" r="r" b="b"/>
                <a:pathLst>
                  <a:path w="1618" h="185">
                    <a:moveTo>
                      <a:pt x="1464" y="0"/>
                    </a:moveTo>
                    <a:lnTo>
                      <a:pt x="381" y="0"/>
                    </a:lnTo>
                    <a:lnTo>
                      <a:pt x="94" y="0"/>
                    </a:lnTo>
                    <a:lnTo>
                      <a:pt x="94" y="0"/>
                    </a:lnTo>
                    <a:lnTo>
                      <a:pt x="75" y="2"/>
                    </a:lnTo>
                    <a:lnTo>
                      <a:pt x="57" y="8"/>
                    </a:lnTo>
                    <a:lnTo>
                      <a:pt x="41" y="16"/>
                    </a:lnTo>
                    <a:lnTo>
                      <a:pt x="28" y="28"/>
                    </a:lnTo>
                    <a:lnTo>
                      <a:pt x="16" y="41"/>
                    </a:lnTo>
                    <a:lnTo>
                      <a:pt x="8" y="57"/>
                    </a:lnTo>
                    <a:lnTo>
                      <a:pt x="2" y="75"/>
                    </a:lnTo>
                    <a:lnTo>
                      <a:pt x="0" y="93"/>
                    </a:lnTo>
                    <a:lnTo>
                      <a:pt x="0" y="93"/>
                    </a:lnTo>
                    <a:lnTo>
                      <a:pt x="2" y="112"/>
                    </a:lnTo>
                    <a:lnTo>
                      <a:pt x="8" y="130"/>
                    </a:lnTo>
                    <a:lnTo>
                      <a:pt x="16" y="146"/>
                    </a:lnTo>
                    <a:lnTo>
                      <a:pt x="28" y="159"/>
                    </a:lnTo>
                    <a:lnTo>
                      <a:pt x="41" y="169"/>
                    </a:lnTo>
                    <a:lnTo>
                      <a:pt x="57" y="179"/>
                    </a:lnTo>
                    <a:lnTo>
                      <a:pt x="75" y="183"/>
                    </a:lnTo>
                    <a:lnTo>
                      <a:pt x="94" y="185"/>
                    </a:lnTo>
                    <a:lnTo>
                      <a:pt x="192" y="185"/>
                    </a:lnTo>
                    <a:lnTo>
                      <a:pt x="1618" y="185"/>
                    </a:lnTo>
                    <a:lnTo>
                      <a:pt x="1618" y="185"/>
                    </a:lnTo>
                    <a:lnTo>
                      <a:pt x="1541" y="91"/>
                    </a:lnTo>
                    <a:lnTo>
                      <a:pt x="1464" y="0"/>
                    </a:lnTo>
                    <a:lnTo>
                      <a:pt x="1464"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38" name="Freeform 15">
                <a:extLst>
                  <a:ext uri="{FF2B5EF4-FFF2-40B4-BE49-F238E27FC236}">
                    <a16:creationId xmlns:a16="http://schemas.microsoft.com/office/drawing/2014/main" id="{CF439DCF-F882-41B8-9037-ABB733AA7E34}"/>
                  </a:ext>
                </a:extLst>
              </p:cNvPr>
              <p:cNvSpPr>
                <a:spLocks/>
              </p:cNvSpPr>
              <p:nvPr/>
            </p:nvSpPr>
            <p:spPr bwMode="auto">
              <a:xfrm>
                <a:off x="4520453" y="3614931"/>
                <a:ext cx="1875728" cy="145073"/>
              </a:xfrm>
              <a:custGeom>
                <a:avLst/>
                <a:gdLst/>
                <a:ahLst/>
                <a:cxnLst>
                  <a:cxn ang="0">
                    <a:pos x="2253" y="0"/>
                  </a:cxn>
                  <a:cxn ang="0">
                    <a:pos x="239" y="0"/>
                  </a:cxn>
                  <a:cxn ang="0">
                    <a:pos x="104" y="0"/>
                  </a:cxn>
                  <a:cxn ang="0">
                    <a:pos x="104" y="0"/>
                  </a:cxn>
                  <a:cxn ang="0">
                    <a:pos x="82" y="2"/>
                  </a:cxn>
                  <a:cxn ang="0">
                    <a:pos x="63" y="8"/>
                  </a:cxn>
                  <a:cxn ang="0">
                    <a:pos x="45" y="17"/>
                  </a:cxn>
                  <a:cxn ang="0">
                    <a:pos x="29" y="27"/>
                  </a:cxn>
                  <a:cxn ang="0">
                    <a:pos x="18" y="41"/>
                  </a:cxn>
                  <a:cxn ang="0">
                    <a:pos x="8" y="57"/>
                  </a:cxn>
                  <a:cxn ang="0">
                    <a:pos x="2" y="74"/>
                  </a:cxn>
                  <a:cxn ang="0">
                    <a:pos x="0" y="92"/>
                  </a:cxn>
                  <a:cxn ang="0">
                    <a:pos x="0" y="92"/>
                  </a:cxn>
                  <a:cxn ang="0">
                    <a:pos x="2" y="112"/>
                  </a:cxn>
                  <a:cxn ang="0">
                    <a:pos x="8" y="129"/>
                  </a:cxn>
                  <a:cxn ang="0">
                    <a:pos x="18" y="145"/>
                  </a:cxn>
                  <a:cxn ang="0">
                    <a:pos x="29" y="159"/>
                  </a:cxn>
                  <a:cxn ang="0">
                    <a:pos x="45" y="169"/>
                  </a:cxn>
                  <a:cxn ang="0">
                    <a:pos x="63" y="178"/>
                  </a:cxn>
                  <a:cxn ang="0">
                    <a:pos x="82" y="184"/>
                  </a:cxn>
                  <a:cxn ang="0">
                    <a:pos x="104" y="184"/>
                  </a:cxn>
                  <a:cxn ang="0">
                    <a:pos x="120" y="184"/>
                  </a:cxn>
                  <a:cxn ang="0">
                    <a:pos x="2363" y="184"/>
                  </a:cxn>
                  <a:cxn ang="0">
                    <a:pos x="2363" y="184"/>
                  </a:cxn>
                  <a:cxn ang="0">
                    <a:pos x="2308" y="92"/>
                  </a:cxn>
                  <a:cxn ang="0">
                    <a:pos x="2253" y="0"/>
                  </a:cxn>
                  <a:cxn ang="0">
                    <a:pos x="2253" y="0"/>
                  </a:cxn>
                </a:cxnLst>
                <a:rect l="0" t="0" r="r" b="b"/>
                <a:pathLst>
                  <a:path w="2363" h="184">
                    <a:moveTo>
                      <a:pt x="2253" y="0"/>
                    </a:moveTo>
                    <a:lnTo>
                      <a:pt x="239" y="0"/>
                    </a:lnTo>
                    <a:lnTo>
                      <a:pt x="104" y="0"/>
                    </a:lnTo>
                    <a:lnTo>
                      <a:pt x="104" y="0"/>
                    </a:lnTo>
                    <a:lnTo>
                      <a:pt x="82" y="2"/>
                    </a:lnTo>
                    <a:lnTo>
                      <a:pt x="63" y="8"/>
                    </a:lnTo>
                    <a:lnTo>
                      <a:pt x="45" y="17"/>
                    </a:lnTo>
                    <a:lnTo>
                      <a:pt x="29" y="27"/>
                    </a:lnTo>
                    <a:lnTo>
                      <a:pt x="18" y="41"/>
                    </a:lnTo>
                    <a:lnTo>
                      <a:pt x="8" y="57"/>
                    </a:lnTo>
                    <a:lnTo>
                      <a:pt x="2" y="74"/>
                    </a:lnTo>
                    <a:lnTo>
                      <a:pt x="0" y="92"/>
                    </a:lnTo>
                    <a:lnTo>
                      <a:pt x="0" y="92"/>
                    </a:lnTo>
                    <a:lnTo>
                      <a:pt x="2" y="112"/>
                    </a:lnTo>
                    <a:lnTo>
                      <a:pt x="8" y="129"/>
                    </a:lnTo>
                    <a:lnTo>
                      <a:pt x="18" y="145"/>
                    </a:lnTo>
                    <a:lnTo>
                      <a:pt x="29" y="159"/>
                    </a:lnTo>
                    <a:lnTo>
                      <a:pt x="45" y="169"/>
                    </a:lnTo>
                    <a:lnTo>
                      <a:pt x="63" y="178"/>
                    </a:lnTo>
                    <a:lnTo>
                      <a:pt x="82" y="184"/>
                    </a:lnTo>
                    <a:lnTo>
                      <a:pt x="104" y="184"/>
                    </a:lnTo>
                    <a:lnTo>
                      <a:pt x="120" y="184"/>
                    </a:lnTo>
                    <a:lnTo>
                      <a:pt x="2363" y="184"/>
                    </a:lnTo>
                    <a:lnTo>
                      <a:pt x="2363" y="184"/>
                    </a:lnTo>
                    <a:lnTo>
                      <a:pt x="2308" y="92"/>
                    </a:lnTo>
                    <a:lnTo>
                      <a:pt x="2253" y="0"/>
                    </a:lnTo>
                    <a:lnTo>
                      <a:pt x="2253" y="0"/>
                    </a:ln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39" name="Freeform 16">
                <a:extLst>
                  <a:ext uri="{FF2B5EF4-FFF2-40B4-BE49-F238E27FC236}">
                    <a16:creationId xmlns:a16="http://schemas.microsoft.com/office/drawing/2014/main" id="{C204D61F-8F66-4A25-B29B-CA535E328B50}"/>
                  </a:ext>
                </a:extLst>
              </p:cNvPr>
              <p:cNvSpPr>
                <a:spLocks/>
              </p:cNvSpPr>
              <p:nvPr/>
            </p:nvSpPr>
            <p:spPr bwMode="auto">
              <a:xfrm>
                <a:off x="4882007" y="1493452"/>
                <a:ext cx="1537744" cy="145073"/>
              </a:xfrm>
              <a:custGeom>
                <a:avLst/>
                <a:gdLst/>
                <a:ahLst/>
                <a:cxnLst>
                  <a:cxn ang="0">
                    <a:pos x="150" y="0"/>
                  </a:cxn>
                  <a:cxn ang="0">
                    <a:pos x="89" y="0"/>
                  </a:cxn>
                  <a:cxn ang="0">
                    <a:pos x="89" y="0"/>
                  </a:cxn>
                  <a:cxn ang="0">
                    <a:pos x="71" y="2"/>
                  </a:cxn>
                  <a:cxn ang="0">
                    <a:pos x="53" y="8"/>
                  </a:cxn>
                  <a:cxn ang="0">
                    <a:pos x="40" y="16"/>
                  </a:cxn>
                  <a:cxn ang="0">
                    <a:pos x="26" y="28"/>
                  </a:cxn>
                  <a:cxn ang="0">
                    <a:pos x="14" y="42"/>
                  </a:cxn>
                  <a:cxn ang="0">
                    <a:pos x="6" y="57"/>
                  </a:cxn>
                  <a:cxn ang="0">
                    <a:pos x="0" y="73"/>
                  </a:cxn>
                  <a:cxn ang="0">
                    <a:pos x="0" y="93"/>
                  </a:cxn>
                  <a:cxn ang="0">
                    <a:pos x="0" y="93"/>
                  </a:cxn>
                  <a:cxn ang="0">
                    <a:pos x="0" y="110"/>
                  </a:cxn>
                  <a:cxn ang="0">
                    <a:pos x="6" y="128"/>
                  </a:cxn>
                  <a:cxn ang="0">
                    <a:pos x="14" y="144"/>
                  </a:cxn>
                  <a:cxn ang="0">
                    <a:pos x="26" y="157"/>
                  </a:cxn>
                  <a:cxn ang="0">
                    <a:pos x="40" y="169"/>
                  </a:cxn>
                  <a:cxn ang="0">
                    <a:pos x="53" y="177"/>
                  </a:cxn>
                  <a:cxn ang="0">
                    <a:pos x="71" y="183"/>
                  </a:cxn>
                  <a:cxn ang="0">
                    <a:pos x="89" y="185"/>
                  </a:cxn>
                  <a:cxn ang="0">
                    <a:pos x="287" y="185"/>
                  </a:cxn>
                  <a:cxn ang="0">
                    <a:pos x="1736" y="185"/>
                  </a:cxn>
                  <a:cxn ang="0">
                    <a:pos x="1736" y="185"/>
                  </a:cxn>
                  <a:cxn ang="0">
                    <a:pos x="1846" y="89"/>
                  </a:cxn>
                  <a:cxn ang="0">
                    <a:pos x="1942" y="0"/>
                  </a:cxn>
                  <a:cxn ang="0">
                    <a:pos x="150" y="0"/>
                  </a:cxn>
                </a:cxnLst>
                <a:rect l="0" t="0" r="r" b="b"/>
                <a:pathLst>
                  <a:path w="1942" h="185">
                    <a:moveTo>
                      <a:pt x="150" y="0"/>
                    </a:moveTo>
                    <a:lnTo>
                      <a:pt x="89" y="0"/>
                    </a:lnTo>
                    <a:lnTo>
                      <a:pt x="89" y="0"/>
                    </a:lnTo>
                    <a:lnTo>
                      <a:pt x="71" y="2"/>
                    </a:lnTo>
                    <a:lnTo>
                      <a:pt x="53" y="8"/>
                    </a:lnTo>
                    <a:lnTo>
                      <a:pt x="40" y="16"/>
                    </a:lnTo>
                    <a:lnTo>
                      <a:pt x="26" y="28"/>
                    </a:lnTo>
                    <a:lnTo>
                      <a:pt x="14" y="42"/>
                    </a:lnTo>
                    <a:lnTo>
                      <a:pt x="6" y="57"/>
                    </a:lnTo>
                    <a:lnTo>
                      <a:pt x="0" y="73"/>
                    </a:lnTo>
                    <a:lnTo>
                      <a:pt x="0" y="93"/>
                    </a:lnTo>
                    <a:lnTo>
                      <a:pt x="0" y="93"/>
                    </a:lnTo>
                    <a:lnTo>
                      <a:pt x="0" y="110"/>
                    </a:lnTo>
                    <a:lnTo>
                      <a:pt x="6" y="128"/>
                    </a:lnTo>
                    <a:lnTo>
                      <a:pt x="14" y="144"/>
                    </a:lnTo>
                    <a:lnTo>
                      <a:pt x="26" y="157"/>
                    </a:lnTo>
                    <a:lnTo>
                      <a:pt x="40" y="169"/>
                    </a:lnTo>
                    <a:lnTo>
                      <a:pt x="53" y="177"/>
                    </a:lnTo>
                    <a:lnTo>
                      <a:pt x="71" y="183"/>
                    </a:lnTo>
                    <a:lnTo>
                      <a:pt x="89" y="185"/>
                    </a:lnTo>
                    <a:lnTo>
                      <a:pt x="287" y="185"/>
                    </a:lnTo>
                    <a:lnTo>
                      <a:pt x="1736" y="185"/>
                    </a:lnTo>
                    <a:lnTo>
                      <a:pt x="1736" y="185"/>
                    </a:lnTo>
                    <a:lnTo>
                      <a:pt x="1846" y="89"/>
                    </a:lnTo>
                    <a:lnTo>
                      <a:pt x="1942" y="0"/>
                    </a:lnTo>
                    <a:lnTo>
                      <a:pt x="150"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40" name="Freeform 17">
                <a:extLst>
                  <a:ext uri="{FF2B5EF4-FFF2-40B4-BE49-F238E27FC236}">
                    <a16:creationId xmlns:a16="http://schemas.microsoft.com/office/drawing/2014/main" id="{D70774E6-3F69-4F27-A140-C0ECA4D90ED3}"/>
                  </a:ext>
                </a:extLst>
              </p:cNvPr>
              <p:cNvSpPr>
                <a:spLocks/>
              </p:cNvSpPr>
              <p:nvPr/>
            </p:nvSpPr>
            <p:spPr bwMode="auto">
              <a:xfrm>
                <a:off x="5054408" y="1917216"/>
                <a:ext cx="860004" cy="146842"/>
              </a:xfrm>
              <a:custGeom>
                <a:avLst/>
                <a:gdLst/>
                <a:ahLst/>
                <a:cxnLst>
                  <a:cxn ang="0">
                    <a:pos x="357" y="0"/>
                  </a:cxn>
                  <a:cxn ang="0">
                    <a:pos x="88" y="0"/>
                  </a:cxn>
                  <a:cxn ang="0">
                    <a:pos x="88" y="0"/>
                  </a:cxn>
                  <a:cxn ang="0">
                    <a:pos x="71" y="1"/>
                  </a:cxn>
                  <a:cxn ang="0">
                    <a:pos x="53" y="5"/>
                  </a:cxn>
                  <a:cxn ang="0">
                    <a:pos x="39" y="15"/>
                  </a:cxn>
                  <a:cxn ang="0">
                    <a:pos x="25" y="27"/>
                  </a:cxn>
                  <a:cxn ang="0">
                    <a:pos x="14" y="39"/>
                  </a:cxn>
                  <a:cxn ang="0">
                    <a:pos x="6" y="54"/>
                  </a:cxn>
                  <a:cxn ang="0">
                    <a:pos x="2" y="72"/>
                  </a:cxn>
                  <a:cxn ang="0">
                    <a:pos x="0" y="92"/>
                  </a:cxn>
                  <a:cxn ang="0">
                    <a:pos x="0" y="92"/>
                  </a:cxn>
                  <a:cxn ang="0">
                    <a:pos x="2" y="109"/>
                  </a:cxn>
                  <a:cxn ang="0">
                    <a:pos x="6" y="127"/>
                  </a:cxn>
                  <a:cxn ang="0">
                    <a:pos x="14" y="143"/>
                  </a:cxn>
                  <a:cxn ang="0">
                    <a:pos x="25" y="157"/>
                  </a:cxn>
                  <a:cxn ang="0">
                    <a:pos x="39" y="168"/>
                  </a:cxn>
                  <a:cxn ang="0">
                    <a:pos x="53" y="176"/>
                  </a:cxn>
                  <a:cxn ang="0">
                    <a:pos x="71" y="182"/>
                  </a:cxn>
                  <a:cxn ang="0">
                    <a:pos x="88" y="184"/>
                  </a:cxn>
                  <a:cxn ang="0">
                    <a:pos x="548" y="184"/>
                  </a:cxn>
                  <a:cxn ang="0">
                    <a:pos x="856" y="184"/>
                  </a:cxn>
                  <a:cxn ang="0">
                    <a:pos x="856" y="184"/>
                  </a:cxn>
                  <a:cxn ang="0">
                    <a:pos x="1084" y="0"/>
                  </a:cxn>
                  <a:cxn ang="0">
                    <a:pos x="357" y="0"/>
                  </a:cxn>
                </a:cxnLst>
                <a:rect l="0" t="0" r="r" b="b"/>
                <a:pathLst>
                  <a:path w="1084" h="184">
                    <a:moveTo>
                      <a:pt x="357" y="0"/>
                    </a:moveTo>
                    <a:lnTo>
                      <a:pt x="88" y="0"/>
                    </a:lnTo>
                    <a:lnTo>
                      <a:pt x="88" y="0"/>
                    </a:lnTo>
                    <a:lnTo>
                      <a:pt x="71" y="1"/>
                    </a:lnTo>
                    <a:lnTo>
                      <a:pt x="53" y="5"/>
                    </a:lnTo>
                    <a:lnTo>
                      <a:pt x="39" y="15"/>
                    </a:lnTo>
                    <a:lnTo>
                      <a:pt x="25" y="27"/>
                    </a:lnTo>
                    <a:lnTo>
                      <a:pt x="14" y="39"/>
                    </a:lnTo>
                    <a:lnTo>
                      <a:pt x="6" y="54"/>
                    </a:lnTo>
                    <a:lnTo>
                      <a:pt x="2" y="72"/>
                    </a:lnTo>
                    <a:lnTo>
                      <a:pt x="0" y="92"/>
                    </a:lnTo>
                    <a:lnTo>
                      <a:pt x="0" y="92"/>
                    </a:lnTo>
                    <a:lnTo>
                      <a:pt x="2" y="109"/>
                    </a:lnTo>
                    <a:lnTo>
                      <a:pt x="6" y="127"/>
                    </a:lnTo>
                    <a:lnTo>
                      <a:pt x="14" y="143"/>
                    </a:lnTo>
                    <a:lnTo>
                      <a:pt x="25" y="157"/>
                    </a:lnTo>
                    <a:lnTo>
                      <a:pt x="39" y="168"/>
                    </a:lnTo>
                    <a:lnTo>
                      <a:pt x="53" y="176"/>
                    </a:lnTo>
                    <a:lnTo>
                      <a:pt x="71" y="182"/>
                    </a:lnTo>
                    <a:lnTo>
                      <a:pt x="88" y="184"/>
                    </a:lnTo>
                    <a:lnTo>
                      <a:pt x="548" y="184"/>
                    </a:lnTo>
                    <a:lnTo>
                      <a:pt x="856" y="184"/>
                    </a:lnTo>
                    <a:lnTo>
                      <a:pt x="856" y="184"/>
                    </a:lnTo>
                    <a:lnTo>
                      <a:pt x="1084" y="0"/>
                    </a:lnTo>
                    <a:lnTo>
                      <a:pt x="357" y="0"/>
                    </a:ln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41" name="Line 18">
                <a:extLst>
                  <a:ext uri="{FF2B5EF4-FFF2-40B4-BE49-F238E27FC236}">
                    <a16:creationId xmlns:a16="http://schemas.microsoft.com/office/drawing/2014/main" id="{D3B629BE-F6C2-41F3-838E-EC23E0A33D8B}"/>
                  </a:ext>
                </a:extLst>
              </p:cNvPr>
              <p:cNvSpPr>
                <a:spLocks noChangeShapeType="1"/>
              </p:cNvSpPr>
              <p:nvPr/>
            </p:nvSpPr>
            <p:spPr bwMode="auto">
              <a:xfrm>
                <a:off x="4376738" y="1223963"/>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42" name="Line 19">
                <a:extLst>
                  <a:ext uri="{FF2B5EF4-FFF2-40B4-BE49-F238E27FC236}">
                    <a16:creationId xmlns:a16="http://schemas.microsoft.com/office/drawing/2014/main" id="{5C45B5D3-7A9A-4AB8-B3E9-52A057D84959}"/>
                  </a:ext>
                </a:extLst>
              </p:cNvPr>
              <p:cNvSpPr>
                <a:spLocks noChangeShapeType="1"/>
              </p:cNvSpPr>
              <p:nvPr/>
            </p:nvSpPr>
            <p:spPr bwMode="auto">
              <a:xfrm>
                <a:off x="4376738" y="1223963"/>
                <a:ext cx="1587"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43" name="Freeform 20">
                <a:extLst>
                  <a:ext uri="{FF2B5EF4-FFF2-40B4-BE49-F238E27FC236}">
                    <a16:creationId xmlns:a16="http://schemas.microsoft.com/office/drawing/2014/main" id="{3088F2C4-FDF6-4426-9E7F-DD7084F8AF38}"/>
                  </a:ext>
                </a:extLst>
              </p:cNvPr>
              <p:cNvSpPr>
                <a:spLocks/>
              </p:cNvSpPr>
              <p:nvPr/>
            </p:nvSpPr>
            <p:spPr bwMode="auto">
              <a:xfrm>
                <a:off x="4540112" y="6480094"/>
                <a:ext cx="1737703" cy="146841"/>
              </a:xfrm>
              <a:custGeom>
                <a:avLst/>
                <a:gdLst/>
                <a:ahLst/>
                <a:cxnLst>
                  <a:cxn ang="0">
                    <a:pos x="390" y="0"/>
                  </a:cxn>
                  <a:cxn ang="0">
                    <a:pos x="121" y="0"/>
                  </a:cxn>
                  <a:cxn ang="0">
                    <a:pos x="121" y="0"/>
                  </a:cxn>
                  <a:cxn ang="0">
                    <a:pos x="96" y="2"/>
                  </a:cxn>
                  <a:cxn ang="0">
                    <a:pos x="74" y="6"/>
                  </a:cxn>
                  <a:cxn ang="0">
                    <a:pos x="53" y="16"/>
                  </a:cxn>
                  <a:cxn ang="0">
                    <a:pos x="35" y="28"/>
                  </a:cxn>
                  <a:cxn ang="0">
                    <a:pos x="19" y="40"/>
                  </a:cxn>
                  <a:cxn ang="0">
                    <a:pos x="9" y="55"/>
                  </a:cxn>
                  <a:cxn ang="0">
                    <a:pos x="1" y="73"/>
                  </a:cxn>
                  <a:cxn ang="0">
                    <a:pos x="0" y="83"/>
                  </a:cxn>
                  <a:cxn ang="0">
                    <a:pos x="0" y="93"/>
                  </a:cxn>
                  <a:cxn ang="0">
                    <a:pos x="0" y="93"/>
                  </a:cxn>
                  <a:cxn ang="0">
                    <a:pos x="0" y="103"/>
                  </a:cxn>
                  <a:cxn ang="0">
                    <a:pos x="1" y="110"/>
                  </a:cxn>
                  <a:cxn ang="0">
                    <a:pos x="9" y="128"/>
                  </a:cxn>
                  <a:cxn ang="0">
                    <a:pos x="19" y="144"/>
                  </a:cxn>
                  <a:cxn ang="0">
                    <a:pos x="35" y="158"/>
                  </a:cxn>
                  <a:cxn ang="0">
                    <a:pos x="53" y="169"/>
                  </a:cxn>
                  <a:cxn ang="0">
                    <a:pos x="74" y="177"/>
                  </a:cxn>
                  <a:cxn ang="0">
                    <a:pos x="96" y="183"/>
                  </a:cxn>
                  <a:cxn ang="0">
                    <a:pos x="121" y="185"/>
                  </a:cxn>
                  <a:cxn ang="0">
                    <a:pos x="204" y="185"/>
                  </a:cxn>
                  <a:cxn ang="0">
                    <a:pos x="2192" y="185"/>
                  </a:cxn>
                  <a:cxn ang="0">
                    <a:pos x="2192" y="185"/>
                  </a:cxn>
                  <a:cxn ang="0">
                    <a:pos x="2120" y="97"/>
                  </a:cxn>
                  <a:cxn ang="0">
                    <a:pos x="2037" y="0"/>
                  </a:cxn>
                  <a:cxn ang="0">
                    <a:pos x="390" y="0"/>
                  </a:cxn>
                </a:cxnLst>
                <a:rect l="0" t="0" r="r" b="b"/>
                <a:pathLst>
                  <a:path w="2192" h="185">
                    <a:moveTo>
                      <a:pt x="390" y="0"/>
                    </a:moveTo>
                    <a:lnTo>
                      <a:pt x="121" y="0"/>
                    </a:lnTo>
                    <a:lnTo>
                      <a:pt x="121" y="0"/>
                    </a:lnTo>
                    <a:lnTo>
                      <a:pt x="96" y="2"/>
                    </a:lnTo>
                    <a:lnTo>
                      <a:pt x="74" y="6"/>
                    </a:lnTo>
                    <a:lnTo>
                      <a:pt x="53" y="16"/>
                    </a:lnTo>
                    <a:lnTo>
                      <a:pt x="35" y="28"/>
                    </a:lnTo>
                    <a:lnTo>
                      <a:pt x="19" y="40"/>
                    </a:lnTo>
                    <a:lnTo>
                      <a:pt x="9" y="55"/>
                    </a:lnTo>
                    <a:lnTo>
                      <a:pt x="1" y="73"/>
                    </a:lnTo>
                    <a:lnTo>
                      <a:pt x="0" y="83"/>
                    </a:lnTo>
                    <a:lnTo>
                      <a:pt x="0" y="93"/>
                    </a:lnTo>
                    <a:lnTo>
                      <a:pt x="0" y="93"/>
                    </a:lnTo>
                    <a:lnTo>
                      <a:pt x="0" y="103"/>
                    </a:lnTo>
                    <a:lnTo>
                      <a:pt x="1" y="110"/>
                    </a:lnTo>
                    <a:lnTo>
                      <a:pt x="9" y="128"/>
                    </a:lnTo>
                    <a:lnTo>
                      <a:pt x="19" y="144"/>
                    </a:lnTo>
                    <a:lnTo>
                      <a:pt x="35" y="158"/>
                    </a:lnTo>
                    <a:lnTo>
                      <a:pt x="53" y="169"/>
                    </a:lnTo>
                    <a:lnTo>
                      <a:pt x="74" y="177"/>
                    </a:lnTo>
                    <a:lnTo>
                      <a:pt x="96" y="183"/>
                    </a:lnTo>
                    <a:lnTo>
                      <a:pt x="121" y="185"/>
                    </a:lnTo>
                    <a:lnTo>
                      <a:pt x="204" y="185"/>
                    </a:lnTo>
                    <a:lnTo>
                      <a:pt x="2192" y="185"/>
                    </a:lnTo>
                    <a:lnTo>
                      <a:pt x="2192" y="185"/>
                    </a:lnTo>
                    <a:lnTo>
                      <a:pt x="2120" y="97"/>
                    </a:lnTo>
                    <a:lnTo>
                      <a:pt x="2037" y="0"/>
                    </a:lnTo>
                    <a:lnTo>
                      <a:pt x="390"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sp>
            <p:nvSpPr>
              <p:cNvPr id="44" name="Freeform 21">
                <a:extLst>
                  <a:ext uri="{FF2B5EF4-FFF2-40B4-BE49-F238E27FC236}">
                    <a16:creationId xmlns:a16="http://schemas.microsoft.com/office/drawing/2014/main" id="{73B74349-F206-4A11-AE8D-5D3248DED393}"/>
                  </a:ext>
                </a:extLst>
              </p:cNvPr>
              <p:cNvSpPr>
                <a:spLocks/>
              </p:cNvSpPr>
              <p:nvPr/>
            </p:nvSpPr>
            <p:spPr bwMode="auto">
              <a:xfrm>
                <a:off x="4831582" y="6061884"/>
                <a:ext cx="1074119" cy="145073"/>
              </a:xfrm>
              <a:custGeom>
                <a:avLst/>
                <a:gdLst/>
                <a:ahLst/>
                <a:cxnLst>
                  <a:cxn ang="0">
                    <a:pos x="1166" y="0"/>
                  </a:cxn>
                  <a:cxn ang="0">
                    <a:pos x="746" y="0"/>
                  </a:cxn>
                  <a:cxn ang="0">
                    <a:pos x="121" y="0"/>
                  </a:cxn>
                  <a:cxn ang="0">
                    <a:pos x="121" y="0"/>
                  </a:cxn>
                  <a:cxn ang="0">
                    <a:pos x="98" y="2"/>
                  </a:cxn>
                  <a:cxn ang="0">
                    <a:pos x="74" y="8"/>
                  </a:cxn>
                  <a:cxn ang="0">
                    <a:pos x="55" y="16"/>
                  </a:cxn>
                  <a:cxn ang="0">
                    <a:pos x="35" y="28"/>
                  </a:cxn>
                  <a:cxn ang="0">
                    <a:pos x="21" y="42"/>
                  </a:cxn>
                  <a:cxn ang="0">
                    <a:pos x="10" y="57"/>
                  </a:cxn>
                  <a:cxn ang="0">
                    <a:pos x="4" y="73"/>
                  </a:cxn>
                  <a:cxn ang="0">
                    <a:pos x="2" y="83"/>
                  </a:cxn>
                  <a:cxn ang="0">
                    <a:pos x="0" y="93"/>
                  </a:cxn>
                  <a:cxn ang="0">
                    <a:pos x="0" y="93"/>
                  </a:cxn>
                  <a:cxn ang="0">
                    <a:pos x="2" y="102"/>
                  </a:cxn>
                  <a:cxn ang="0">
                    <a:pos x="4" y="110"/>
                  </a:cxn>
                  <a:cxn ang="0">
                    <a:pos x="10" y="128"/>
                  </a:cxn>
                  <a:cxn ang="0">
                    <a:pos x="21" y="144"/>
                  </a:cxn>
                  <a:cxn ang="0">
                    <a:pos x="35" y="157"/>
                  </a:cxn>
                  <a:cxn ang="0">
                    <a:pos x="55" y="169"/>
                  </a:cxn>
                  <a:cxn ang="0">
                    <a:pos x="74" y="177"/>
                  </a:cxn>
                  <a:cxn ang="0">
                    <a:pos x="98" y="183"/>
                  </a:cxn>
                  <a:cxn ang="0">
                    <a:pos x="121" y="185"/>
                  </a:cxn>
                  <a:cxn ang="0">
                    <a:pos x="488" y="185"/>
                  </a:cxn>
                  <a:cxn ang="0">
                    <a:pos x="1350" y="185"/>
                  </a:cxn>
                  <a:cxn ang="0">
                    <a:pos x="1350" y="185"/>
                  </a:cxn>
                  <a:cxn ang="0">
                    <a:pos x="1166" y="0"/>
                  </a:cxn>
                  <a:cxn ang="0">
                    <a:pos x="1166" y="0"/>
                  </a:cxn>
                </a:cxnLst>
                <a:rect l="0" t="0" r="r" b="b"/>
                <a:pathLst>
                  <a:path w="1350" h="185">
                    <a:moveTo>
                      <a:pt x="1166" y="0"/>
                    </a:moveTo>
                    <a:lnTo>
                      <a:pt x="746" y="0"/>
                    </a:lnTo>
                    <a:lnTo>
                      <a:pt x="121" y="0"/>
                    </a:lnTo>
                    <a:lnTo>
                      <a:pt x="121" y="0"/>
                    </a:lnTo>
                    <a:lnTo>
                      <a:pt x="98" y="2"/>
                    </a:lnTo>
                    <a:lnTo>
                      <a:pt x="74" y="8"/>
                    </a:lnTo>
                    <a:lnTo>
                      <a:pt x="55" y="16"/>
                    </a:lnTo>
                    <a:lnTo>
                      <a:pt x="35" y="28"/>
                    </a:lnTo>
                    <a:lnTo>
                      <a:pt x="21" y="42"/>
                    </a:lnTo>
                    <a:lnTo>
                      <a:pt x="10" y="57"/>
                    </a:lnTo>
                    <a:lnTo>
                      <a:pt x="4" y="73"/>
                    </a:lnTo>
                    <a:lnTo>
                      <a:pt x="2" y="83"/>
                    </a:lnTo>
                    <a:lnTo>
                      <a:pt x="0" y="93"/>
                    </a:lnTo>
                    <a:lnTo>
                      <a:pt x="0" y="93"/>
                    </a:lnTo>
                    <a:lnTo>
                      <a:pt x="2" y="102"/>
                    </a:lnTo>
                    <a:lnTo>
                      <a:pt x="4" y="110"/>
                    </a:lnTo>
                    <a:lnTo>
                      <a:pt x="10" y="128"/>
                    </a:lnTo>
                    <a:lnTo>
                      <a:pt x="21" y="144"/>
                    </a:lnTo>
                    <a:lnTo>
                      <a:pt x="35" y="157"/>
                    </a:lnTo>
                    <a:lnTo>
                      <a:pt x="55" y="169"/>
                    </a:lnTo>
                    <a:lnTo>
                      <a:pt x="74" y="177"/>
                    </a:lnTo>
                    <a:lnTo>
                      <a:pt x="98" y="183"/>
                    </a:lnTo>
                    <a:lnTo>
                      <a:pt x="121" y="185"/>
                    </a:lnTo>
                    <a:lnTo>
                      <a:pt x="488" y="185"/>
                    </a:lnTo>
                    <a:lnTo>
                      <a:pt x="1350" y="185"/>
                    </a:lnTo>
                    <a:lnTo>
                      <a:pt x="1350" y="185"/>
                    </a:lnTo>
                    <a:lnTo>
                      <a:pt x="1166" y="0"/>
                    </a:lnTo>
                    <a:lnTo>
                      <a:pt x="1166" y="0"/>
                    </a:ln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12" charset="-128"/>
                </a:endParaRPr>
              </a:p>
            </p:txBody>
          </p:sp>
        </p:grpSp>
      </p:grpSp>
      <p:grpSp>
        <p:nvGrpSpPr>
          <p:cNvPr id="59" name="组合 58">
            <a:extLst>
              <a:ext uri="{FF2B5EF4-FFF2-40B4-BE49-F238E27FC236}">
                <a16:creationId xmlns:a16="http://schemas.microsoft.com/office/drawing/2014/main" id="{E42170D2-BA11-4748-B9CF-CB85526A9475}"/>
              </a:ext>
            </a:extLst>
          </p:cNvPr>
          <p:cNvGrpSpPr/>
          <p:nvPr/>
        </p:nvGrpSpPr>
        <p:grpSpPr>
          <a:xfrm>
            <a:off x="2564091" y="2463170"/>
            <a:ext cx="7070103" cy="1165137"/>
            <a:chOff x="2564091" y="2843687"/>
            <a:chExt cx="7070103" cy="1165137"/>
          </a:xfrm>
        </p:grpSpPr>
        <p:sp>
          <p:nvSpPr>
            <p:cNvPr id="5" name="文本框 4">
              <a:extLst>
                <a:ext uri="{FF2B5EF4-FFF2-40B4-BE49-F238E27FC236}">
                  <a16:creationId xmlns:a16="http://schemas.microsoft.com/office/drawing/2014/main" id="{0705D6E2-E93C-4AE8-8480-D33649C69D35}"/>
                </a:ext>
              </a:extLst>
            </p:cNvPr>
            <p:cNvSpPr txBox="1"/>
            <p:nvPr/>
          </p:nvSpPr>
          <p:spPr>
            <a:xfrm>
              <a:off x="4927455" y="2941449"/>
              <a:ext cx="2390398" cy="707886"/>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谢谢观看</a:t>
              </a:r>
            </a:p>
          </p:txBody>
        </p:sp>
        <p:cxnSp>
          <p:nvCxnSpPr>
            <p:cNvPr id="9" name="直接连接符 8">
              <a:extLst>
                <a:ext uri="{FF2B5EF4-FFF2-40B4-BE49-F238E27FC236}">
                  <a16:creationId xmlns:a16="http://schemas.microsoft.com/office/drawing/2014/main" id="{31F31631-1A12-44FE-96FD-C09047EE5573}"/>
                </a:ext>
              </a:extLst>
            </p:cNvPr>
            <p:cNvCxnSpPr/>
            <p:nvPr/>
          </p:nvCxnSpPr>
          <p:spPr>
            <a:xfrm>
              <a:off x="2564091" y="2843687"/>
              <a:ext cx="70701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C26BBBF-2186-4ED3-A299-8CAED736B25E}"/>
                </a:ext>
              </a:extLst>
            </p:cNvPr>
            <p:cNvCxnSpPr/>
            <p:nvPr/>
          </p:nvCxnSpPr>
          <p:spPr>
            <a:xfrm>
              <a:off x="2564091" y="4008824"/>
              <a:ext cx="707010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8318AD7E-482F-4560-ADA9-D5B946C47412}"/>
                </a:ext>
              </a:extLst>
            </p:cNvPr>
            <p:cNvSpPr txBox="1"/>
            <p:nvPr/>
          </p:nvSpPr>
          <p:spPr>
            <a:xfrm>
              <a:off x="3508068" y="3606000"/>
              <a:ext cx="5265515" cy="369332"/>
            </a:xfrm>
            <a:prstGeom prst="rect">
              <a:avLst/>
            </a:prstGeom>
            <a:noFill/>
          </p:spPr>
          <p:txBody>
            <a:bodyPr wrap="square" rtlCol="0">
              <a:spAutoFit/>
            </a:bodyPr>
            <a:lstStyle/>
            <a:p>
              <a:pPr algn="dist"/>
              <a:r>
                <a:rPr lang="en-US" altLang="zh-CN" spc="300" dirty="0">
                  <a:latin typeface="黑体" panose="02010609060101010101" pitchFamily="49" charset="-122"/>
                  <a:ea typeface="黑体" panose="02010609060101010101" pitchFamily="49" charset="-122"/>
                </a:rPr>
                <a:t>SIMPLE ATMOSPHERE RESEARCH REPORT</a:t>
              </a:r>
              <a:endParaRPr lang="zh-CN" altLang="en-US" spc="300" dirty="0">
                <a:latin typeface="黑体" panose="02010609060101010101" pitchFamily="49" charset="-122"/>
                <a:ea typeface="黑体" panose="02010609060101010101" pitchFamily="49" charset="-122"/>
              </a:endParaRPr>
            </a:p>
          </p:txBody>
        </p:sp>
      </p:grpSp>
      <p:grpSp>
        <p:nvGrpSpPr>
          <p:cNvPr id="10" name="组合 9">
            <a:extLst>
              <a:ext uri="{FF2B5EF4-FFF2-40B4-BE49-F238E27FC236}">
                <a16:creationId xmlns:a16="http://schemas.microsoft.com/office/drawing/2014/main" id="{B9CE5F62-EBDC-4C2C-95F6-74A6A3B43FD9}"/>
              </a:ext>
            </a:extLst>
          </p:cNvPr>
          <p:cNvGrpSpPr/>
          <p:nvPr/>
        </p:nvGrpSpPr>
        <p:grpSpPr>
          <a:xfrm>
            <a:off x="2624155" y="3616943"/>
            <a:ext cx="6996998" cy="893562"/>
            <a:chOff x="2624155" y="3616943"/>
            <a:chExt cx="6996998" cy="893562"/>
          </a:xfrm>
        </p:grpSpPr>
        <p:sp>
          <p:nvSpPr>
            <p:cNvPr id="49" name="文本框 48">
              <a:extLst>
                <a:ext uri="{FF2B5EF4-FFF2-40B4-BE49-F238E27FC236}">
                  <a16:creationId xmlns:a16="http://schemas.microsoft.com/office/drawing/2014/main" id="{C9258FBF-F323-4CBF-9610-0D85101A55F1}"/>
                </a:ext>
              </a:extLst>
            </p:cNvPr>
            <p:cNvSpPr txBox="1"/>
            <p:nvPr/>
          </p:nvSpPr>
          <p:spPr>
            <a:xfrm>
              <a:off x="5453571" y="4110395"/>
              <a:ext cx="1130432" cy="400110"/>
            </a:xfrm>
            <a:prstGeom prst="rect">
              <a:avLst/>
            </a:prstGeom>
            <a:noFill/>
          </p:spPr>
          <p:txBody>
            <a:bodyPr wrap="square" rtlCol="0">
              <a:spAutoFit/>
            </a:bodyPr>
            <a:lstStyle/>
            <a:p>
              <a:endParaRPr lang="zh-CN" altLang="en-US" sz="2000" spc="300" dirty="0">
                <a:latin typeface="黑体" panose="02010609060101010101" pitchFamily="49" charset="-122"/>
                <a:ea typeface="黑体" panose="02010609060101010101" pitchFamily="49" charset="-122"/>
              </a:endParaRPr>
            </a:p>
          </p:txBody>
        </p:sp>
        <p:sp>
          <p:nvSpPr>
            <p:cNvPr id="68" name="文本框 67">
              <a:extLst>
                <a:ext uri="{FF2B5EF4-FFF2-40B4-BE49-F238E27FC236}">
                  <a16:creationId xmlns:a16="http://schemas.microsoft.com/office/drawing/2014/main" id="{3AEF7E9C-6768-4DA1-8424-CC1A7A16B942}"/>
                </a:ext>
              </a:extLst>
            </p:cNvPr>
            <p:cNvSpPr txBox="1"/>
            <p:nvPr/>
          </p:nvSpPr>
          <p:spPr>
            <a:xfrm>
              <a:off x="2624155" y="3616943"/>
              <a:ext cx="6996998" cy="461665"/>
            </a:xfrm>
            <a:prstGeom prst="rect">
              <a:avLst/>
            </a:prstGeom>
            <a:noFill/>
          </p:spPr>
          <p:txBody>
            <a:bodyPr wrap="square" rtlCol="0">
              <a:spAutoFit/>
            </a:bodyPr>
            <a:lstStyle/>
            <a:p>
              <a:pPr algn="ctr"/>
              <a:r>
                <a:rPr lang="en-US" altLang="zh-CN" sz="1200" spc="300" dirty="0">
                  <a:latin typeface="黑体" panose="02010609060101010101" pitchFamily="49" charset="-122"/>
                  <a:ea typeface="黑体" panose="02010609060101010101" pitchFamily="49" charset="-122"/>
                </a:rPr>
                <a:t>Double-click here to add your text message content Double-click here to add your text message content</a:t>
              </a:r>
              <a:endParaRPr lang="zh-CN" altLang="en-US" sz="1200" spc="300" dirty="0">
                <a:latin typeface="黑体" panose="02010609060101010101" pitchFamily="49" charset="-122"/>
                <a:ea typeface="黑体" panose="02010609060101010101" pitchFamily="49" charset="-122"/>
              </a:endParaRPr>
            </a:p>
          </p:txBody>
        </p:sp>
      </p:grpSp>
      <p:grpSp>
        <p:nvGrpSpPr>
          <p:cNvPr id="12" name="组合 11">
            <a:extLst>
              <a:ext uri="{FF2B5EF4-FFF2-40B4-BE49-F238E27FC236}">
                <a16:creationId xmlns:a16="http://schemas.microsoft.com/office/drawing/2014/main" id="{63420FCF-A84C-4D15-AD6F-714EDF2B6C8A}"/>
              </a:ext>
            </a:extLst>
          </p:cNvPr>
          <p:cNvGrpSpPr/>
          <p:nvPr/>
        </p:nvGrpSpPr>
        <p:grpSpPr>
          <a:xfrm>
            <a:off x="4101613" y="4711685"/>
            <a:ext cx="3973313" cy="715044"/>
            <a:chOff x="4101613" y="4711685"/>
            <a:chExt cx="3973313" cy="715044"/>
          </a:xfrm>
        </p:grpSpPr>
        <p:sp>
          <p:nvSpPr>
            <p:cNvPr id="8" name="矩形 7">
              <a:extLst>
                <a:ext uri="{FF2B5EF4-FFF2-40B4-BE49-F238E27FC236}">
                  <a16:creationId xmlns:a16="http://schemas.microsoft.com/office/drawing/2014/main" id="{B9930EFC-E928-4FB7-B36E-8FFC03B798B9}"/>
                </a:ext>
              </a:extLst>
            </p:cNvPr>
            <p:cNvSpPr/>
            <p:nvPr/>
          </p:nvSpPr>
          <p:spPr>
            <a:xfrm>
              <a:off x="4101613"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876">
              <a:extLst>
                <a:ext uri="{FF2B5EF4-FFF2-40B4-BE49-F238E27FC236}">
                  <a16:creationId xmlns:a16="http://schemas.microsoft.com/office/drawing/2014/main" id="{41E585C8-2B52-4A55-9329-9C97F2897ACB}"/>
                </a:ext>
              </a:extLst>
            </p:cNvPr>
            <p:cNvSpPr>
              <a:spLocks noEditPoints="1"/>
            </p:cNvSpPr>
            <p:nvPr/>
          </p:nvSpPr>
          <p:spPr bwMode="auto">
            <a:xfrm>
              <a:off x="4266865" y="4840442"/>
              <a:ext cx="384539" cy="457530"/>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black"/>
                </a:solidFill>
                <a:ea typeface="微软雅黑"/>
              </a:endParaRPr>
            </a:p>
          </p:txBody>
        </p:sp>
        <p:sp>
          <p:nvSpPr>
            <p:cNvPr id="62" name="矩形 61">
              <a:extLst>
                <a:ext uri="{FF2B5EF4-FFF2-40B4-BE49-F238E27FC236}">
                  <a16:creationId xmlns:a16="http://schemas.microsoft.com/office/drawing/2014/main" id="{FEAD7320-82BD-476B-972B-002DAE3AF24F}"/>
                </a:ext>
              </a:extLst>
            </p:cNvPr>
            <p:cNvSpPr/>
            <p:nvPr/>
          </p:nvSpPr>
          <p:spPr>
            <a:xfrm>
              <a:off x="5186418"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F8581BFE-A018-4A66-B9D4-A8D8E8771791}"/>
                </a:ext>
              </a:extLst>
            </p:cNvPr>
            <p:cNvSpPr/>
            <p:nvPr/>
          </p:nvSpPr>
          <p:spPr>
            <a:xfrm>
              <a:off x="6275077"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7B23E275-8AC5-47E6-BB8C-BA7520735593}"/>
                </a:ext>
              </a:extLst>
            </p:cNvPr>
            <p:cNvSpPr/>
            <p:nvPr/>
          </p:nvSpPr>
          <p:spPr>
            <a:xfrm>
              <a:off x="7359882" y="4711685"/>
              <a:ext cx="715044" cy="71504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Freeform 858">
              <a:extLst>
                <a:ext uri="{FF2B5EF4-FFF2-40B4-BE49-F238E27FC236}">
                  <a16:creationId xmlns:a16="http://schemas.microsoft.com/office/drawing/2014/main" id="{BBE821B8-FD5C-481F-84DB-569FDA1B29AE}"/>
                </a:ext>
              </a:extLst>
            </p:cNvPr>
            <p:cNvSpPr>
              <a:spLocks noEditPoints="1"/>
            </p:cNvSpPr>
            <p:nvPr/>
          </p:nvSpPr>
          <p:spPr bwMode="auto">
            <a:xfrm>
              <a:off x="5344344" y="4825997"/>
              <a:ext cx="406087" cy="504477"/>
            </a:xfrm>
            <a:custGeom>
              <a:avLst/>
              <a:gdLst>
                <a:gd name="T0" fmla="*/ 0 w 235"/>
                <a:gd name="T1" fmla="*/ 45 h 291"/>
                <a:gd name="T2" fmla="*/ 52 w 235"/>
                <a:gd name="T3" fmla="*/ 1 h 291"/>
                <a:gd name="T4" fmla="*/ 234 w 235"/>
                <a:gd name="T5" fmla="*/ 1 h 291"/>
                <a:gd name="T6" fmla="*/ 234 w 235"/>
                <a:gd name="T7" fmla="*/ 289 h 291"/>
                <a:gd name="T8" fmla="*/ 0 w 235"/>
                <a:gd name="T9" fmla="*/ 289 h 291"/>
                <a:gd name="T10" fmla="*/ 0 w 235"/>
                <a:gd name="T11" fmla="*/ 45 h 291"/>
                <a:gd name="T12" fmla="*/ 59 w 235"/>
                <a:gd name="T13" fmla="*/ 13 h 291"/>
                <a:gd name="T14" fmla="*/ 59 w 235"/>
                <a:gd name="T15" fmla="*/ 53 h 291"/>
                <a:gd name="T16" fmla="*/ 13 w 235"/>
                <a:gd name="T17" fmla="*/ 53 h 291"/>
                <a:gd name="T18" fmla="*/ 13 w 235"/>
                <a:gd name="T19" fmla="*/ 278 h 291"/>
                <a:gd name="T20" fmla="*/ 222 w 235"/>
                <a:gd name="T21" fmla="*/ 278 h 291"/>
                <a:gd name="T22" fmla="*/ 222 w 235"/>
                <a:gd name="T23" fmla="*/ 13 h 291"/>
                <a:gd name="T24" fmla="*/ 59 w 235"/>
                <a:gd name="T25" fmla="*/ 13 h 291"/>
                <a:gd name="T26" fmla="*/ 22 w 235"/>
                <a:gd name="T27" fmla="*/ 41 h 291"/>
                <a:gd name="T28" fmla="*/ 46 w 235"/>
                <a:gd name="T29" fmla="*/ 42 h 291"/>
                <a:gd name="T30" fmla="*/ 46 w 235"/>
                <a:gd name="T31" fmla="*/ 21 h 291"/>
                <a:gd name="T32" fmla="*/ 22 w 235"/>
                <a:gd name="T33" fmla="*/ 41 h 291"/>
                <a:gd name="T34" fmla="*/ 64 w 235"/>
                <a:gd name="T35" fmla="*/ 78 h 291"/>
                <a:gd name="T36" fmla="*/ 70 w 235"/>
                <a:gd name="T37" fmla="*/ 89 h 291"/>
                <a:gd name="T38" fmla="*/ 166 w 235"/>
                <a:gd name="T39" fmla="*/ 90 h 291"/>
                <a:gd name="T40" fmla="*/ 168 w 235"/>
                <a:gd name="T41" fmla="*/ 77 h 291"/>
                <a:gd name="T42" fmla="*/ 64 w 235"/>
                <a:gd name="T43" fmla="*/ 78 h 291"/>
                <a:gd name="T44" fmla="*/ 51 w 235"/>
                <a:gd name="T45" fmla="*/ 115 h 291"/>
                <a:gd name="T46" fmla="*/ 51 w 235"/>
                <a:gd name="T47" fmla="*/ 125 h 291"/>
                <a:gd name="T48" fmla="*/ 183 w 235"/>
                <a:gd name="T49" fmla="*/ 125 h 291"/>
                <a:gd name="T50" fmla="*/ 183 w 235"/>
                <a:gd name="T51" fmla="*/ 115 h 291"/>
                <a:gd name="T52" fmla="*/ 51 w 235"/>
                <a:gd name="T53" fmla="*/ 115 h 291"/>
                <a:gd name="T54" fmla="*/ 51 w 235"/>
                <a:gd name="T55" fmla="*/ 135 h 291"/>
                <a:gd name="T56" fmla="*/ 51 w 235"/>
                <a:gd name="T57" fmla="*/ 146 h 291"/>
                <a:gd name="T58" fmla="*/ 172 w 235"/>
                <a:gd name="T59" fmla="*/ 146 h 291"/>
                <a:gd name="T60" fmla="*/ 188 w 235"/>
                <a:gd name="T61" fmla="*/ 138 h 291"/>
                <a:gd name="T62" fmla="*/ 51 w 235"/>
                <a:gd name="T63" fmla="*/ 135 h 291"/>
                <a:gd name="T64" fmla="*/ 164 w 235"/>
                <a:gd name="T65" fmla="*/ 166 h 291"/>
                <a:gd name="T66" fmla="*/ 153 w 235"/>
                <a:gd name="T67" fmla="*/ 232 h 291"/>
                <a:gd name="T68" fmla="*/ 190 w 235"/>
                <a:gd name="T69" fmla="*/ 231 h 291"/>
                <a:gd name="T70" fmla="*/ 197 w 235"/>
                <a:gd name="T71" fmla="*/ 178 h 291"/>
                <a:gd name="T72" fmla="*/ 164 w 235"/>
                <a:gd name="T73" fmla="*/ 166 h 291"/>
                <a:gd name="T74" fmla="*/ 164 w 235"/>
                <a:gd name="T75" fmla="*/ 180 h 291"/>
                <a:gd name="T76" fmla="*/ 158 w 235"/>
                <a:gd name="T77" fmla="*/ 217 h 291"/>
                <a:gd name="T78" fmla="*/ 191 w 235"/>
                <a:gd name="T79" fmla="*/ 198 h 291"/>
                <a:gd name="T80" fmla="*/ 164 w 235"/>
                <a:gd name="T81" fmla="*/ 180 h 291"/>
                <a:gd name="T82" fmla="*/ 168 w 235"/>
                <a:gd name="T83" fmla="*/ 185 h 291"/>
                <a:gd name="T84" fmla="*/ 155 w 235"/>
                <a:gd name="T85" fmla="*/ 203 h 291"/>
                <a:gd name="T86" fmla="*/ 181 w 235"/>
                <a:gd name="T87" fmla="*/ 212 h 291"/>
                <a:gd name="T88" fmla="*/ 168 w 235"/>
                <a:gd name="T89" fmla="*/ 185 h 291"/>
                <a:gd name="T90" fmla="*/ 50 w 235"/>
                <a:gd name="T91" fmla="*/ 227 h 291"/>
                <a:gd name="T92" fmla="*/ 50 w 235"/>
                <a:gd name="T93" fmla="*/ 237 h 291"/>
                <a:gd name="T94" fmla="*/ 109 w 235"/>
                <a:gd name="T95" fmla="*/ 237 h 291"/>
                <a:gd name="T96" fmla="*/ 109 w 235"/>
                <a:gd name="T97" fmla="*/ 227 h 291"/>
                <a:gd name="T98" fmla="*/ 50 w 235"/>
                <a:gd name="T99" fmla="*/ 227 h 291"/>
                <a:gd name="T100" fmla="*/ 152 w 235"/>
                <a:gd name="T101" fmla="*/ 236 h 291"/>
                <a:gd name="T102" fmla="*/ 146 w 235"/>
                <a:gd name="T103" fmla="*/ 255 h 291"/>
                <a:gd name="T104" fmla="*/ 164 w 235"/>
                <a:gd name="T105" fmla="*/ 260 h 291"/>
                <a:gd name="T106" fmla="*/ 168 w 235"/>
                <a:gd name="T107" fmla="*/ 242 h 291"/>
                <a:gd name="T108" fmla="*/ 152 w 235"/>
                <a:gd name="T109" fmla="*/ 236 h 291"/>
                <a:gd name="T110" fmla="*/ 172 w 235"/>
                <a:gd name="T111" fmla="*/ 241 h 291"/>
                <a:gd name="T112" fmla="*/ 177 w 235"/>
                <a:gd name="T113" fmla="*/ 260 h 291"/>
                <a:gd name="T114" fmla="*/ 195 w 235"/>
                <a:gd name="T115" fmla="*/ 255 h 291"/>
                <a:gd name="T116" fmla="*/ 187 w 235"/>
                <a:gd name="T117" fmla="*/ 237 h 291"/>
                <a:gd name="T118" fmla="*/ 172 w 235"/>
                <a:gd name="T119" fmla="*/ 24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91">
                  <a:moveTo>
                    <a:pt x="0" y="45"/>
                  </a:moveTo>
                  <a:cubicBezTo>
                    <a:pt x="18" y="31"/>
                    <a:pt x="33" y="13"/>
                    <a:pt x="52" y="1"/>
                  </a:cubicBezTo>
                  <a:cubicBezTo>
                    <a:pt x="113" y="0"/>
                    <a:pt x="173" y="0"/>
                    <a:pt x="234" y="1"/>
                  </a:cubicBezTo>
                  <a:cubicBezTo>
                    <a:pt x="235" y="97"/>
                    <a:pt x="235" y="193"/>
                    <a:pt x="234" y="289"/>
                  </a:cubicBezTo>
                  <a:cubicBezTo>
                    <a:pt x="156" y="291"/>
                    <a:pt x="78" y="291"/>
                    <a:pt x="0" y="289"/>
                  </a:cubicBezTo>
                  <a:cubicBezTo>
                    <a:pt x="0" y="208"/>
                    <a:pt x="0" y="126"/>
                    <a:pt x="0" y="45"/>
                  </a:cubicBezTo>
                  <a:close/>
                  <a:moveTo>
                    <a:pt x="59" y="13"/>
                  </a:moveTo>
                  <a:cubicBezTo>
                    <a:pt x="59" y="26"/>
                    <a:pt x="59" y="39"/>
                    <a:pt x="59" y="53"/>
                  </a:cubicBezTo>
                  <a:cubicBezTo>
                    <a:pt x="43" y="53"/>
                    <a:pt x="28" y="53"/>
                    <a:pt x="13" y="53"/>
                  </a:cubicBezTo>
                  <a:cubicBezTo>
                    <a:pt x="13" y="128"/>
                    <a:pt x="12" y="203"/>
                    <a:pt x="13" y="278"/>
                  </a:cubicBezTo>
                  <a:cubicBezTo>
                    <a:pt x="83" y="278"/>
                    <a:pt x="152" y="278"/>
                    <a:pt x="222" y="278"/>
                  </a:cubicBezTo>
                  <a:cubicBezTo>
                    <a:pt x="223" y="190"/>
                    <a:pt x="222" y="101"/>
                    <a:pt x="222" y="13"/>
                  </a:cubicBezTo>
                  <a:cubicBezTo>
                    <a:pt x="168" y="13"/>
                    <a:pt x="113" y="13"/>
                    <a:pt x="59" y="13"/>
                  </a:cubicBezTo>
                  <a:close/>
                  <a:moveTo>
                    <a:pt x="22" y="41"/>
                  </a:moveTo>
                  <a:cubicBezTo>
                    <a:pt x="30" y="42"/>
                    <a:pt x="38" y="42"/>
                    <a:pt x="46" y="42"/>
                  </a:cubicBezTo>
                  <a:cubicBezTo>
                    <a:pt x="46" y="35"/>
                    <a:pt x="46" y="28"/>
                    <a:pt x="46" y="21"/>
                  </a:cubicBezTo>
                  <a:cubicBezTo>
                    <a:pt x="38" y="28"/>
                    <a:pt x="30" y="35"/>
                    <a:pt x="22" y="41"/>
                  </a:cubicBezTo>
                  <a:close/>
                  <a:moveTo>
                    <a:pt x="64" y="78"/>
                  </a:moveTo>
                  <a:cubicBezTo>
                    <a:pt x="65" y="81"/>
                    <a:pt x="68" y="86"/>
                    <a:pt x="70" y="89"/>
                  </a:cubicBezTo>
                  <a:cubicBezTo>
                    <a:pt x="102" y="92"/>
                    <a:pt x="134" y="90"/>
                    <a:pt x="166" y="90"/>
                  </a:cubicBezTo>
                  <a:cubicBezTo>
                    <a:pt x="167" y="87"/>
                    <a:pt x="168" y="80"/>
                    <a:pt x="168" y="77"/>
                  </a:cubicBezTo>
                  <a:cubicBezTo>
                    <a:pt x="133" y="77"/>
                    <a:pt x="99" y="75"/>
                    <a:pt x="64" y="78"/>
                  </a:cubicBezTo>
                  <a:close/>
                  <a:moveTo>
                    <a:pt x="51" y="115"/>
                  </a:moveTo>
                  <a:cubicBezTo>
                    <a:pt x="51" y="117"/>
                    <a:pt x="51" y="122"/>
                    <a:pt x="51" y="125"/>
                  </a:cubicBezTo>
                  <a:cubicBezTo>
                    <a:pt x="95" y="125"/>
                    <a:pt x="139" y="126"/>
                    <a:pt x="183" y="125"/>
                  </a:cubicBezTo>
                  <a:cubicBezTo>
                    <a:pt x="183" y="122"/>
                    <a:pt x="183" y="118"/>
                    <a:pt x="183" y="115"/>
                  </a:cubicBezTo>
                  <a:cubicBezTo>
                    <a:pt x="139" y="114"/>
                    <a:pt x="95" y="115"/>
                    <a:pt x="51" y="115"/>
                  </a:cubicBezTo>
                  <a:close/>
                  <a:moveTo>
                    <a:pt x="51" y="135"/>
                  </a:moveTo>
                  <a:cubicBezTo>
                    <a:pt x="51" y="138"/>
                    <a:pt x="51" y="143"/>
                    <a:pt x="51" y="146"/>
                  </a:cubicBezTo>
                  <a:cubicBezTo>
                    <a:pt x="91" y="146"/>
                    <a:pt x="132" y="146"/>
                    <a:pt x="172" y="146"/>
                  </a:cubicBezTo>
                  <a:cubicBezTo>
                    <a:pt x="179" y="147"/>
                    <a:pt x="184" y="143"/>
                    <a:pt x="188" y="138"/>
                  </a:cubicBezTo>
                  <a:cubicBezTo>
                    <a:pt x="142" y="133"/>
                    <a:pt x="96" y="137"/>
                    <a:pt x="51" y="135"/>
                  </a:cubicBezTo>
                  <a:close/>
                  <a:moveTo>
                    <a:pt x="164" y="166"/>
                  </a:moveTo>
                  <a:cubicBezTo>
                    <a:pt x="132" y="169"/>
                    <a:pt x="125" y="218"/>
                    <a:pt x="153" y="232"/>
                  </a:cubicBezTo>
                  <a:cubicBezTo>
                    <a:pt x="165" y="237"/>
                    <a:pt x="178" y="236"/>
                    <a:pt x="190" y="231"/>
                  </a:cubicBezTo>
                  <a:cubicBezTo>
                    <a:pt x="207" y="219"/>
                    <a:pt x="212" y="193"/>
                    <a:pt x="197" y="178"/>
                  </a:cubicBezTo>
                  <a:cubicBezTo>
                    <a:pt x="191" y="168"/>
                    <a:pt x="176" y="164"/>
                    <a:pt x="164" y="166"/>
                  </a:cubicBezTo>
                  <a:close/>
                  <a:moveTo>
                    <a:pt x="164" y="180"/>
                  </a:moveTo>
                  <a:cubicBezTo>
                    <a:pt x="149" y="185"/>
                    <a:pt x="143" y="208"/>
                    <a:pt x="158" y="217"/>
                  </a:cubicBezTo>
                  <a:cubicBezTo>
                    <a:pt x="171" y="230"/>
                    <a:pt x="194" y="215"/>
                    <a:pt x="191" y="198"/>
                  </a:cubicBezTo>
                  <a:cubicBezTo>
                    <a:pt x="191" y="186"/>
                    <a:pt x="176" y="176"/>
                    <a:pt x="164" y="180"/>
                  </a:cubicBezTo>
                  <a:close/>
                  <a:moveTo>
                    <a:pt x="168" y="185"/>
                  </a:moveTo>
                  <a:cubicBezTo>
                    <a:pt x="160" y="186"/>
                    <a:pt x="153" y="194"/>
                    <a:pt x="155" y="203"/>
                  </a:cubicBezTo>
                  <a:cubicBezTo>
                    <a:pt x="155" y="215"/>
                    <a:pt x="173" y="221"/>
                    <a:pt x="181" y="212"/>
                  </a:cubicBezTo>
                  <a:cubicBezTo>
                    <a:pt x="193" y="202"/>
                    <a:pt x="183" y="182"/>
                    <a:pt x="168" y="185"/>
                  </a:cubicBezTo>
                  <a:close/>
                  <a:moveTo>
                    <a:pt x="50" y="227"/>
                  </a:moveTo>
                  <a:cubicBezTo>
                    <a:pt x="50" y="229"/>
                    <a:pt x="50" y="234"/>
                    <a:pt x="50" y="237"/>
                  </a:cubicBezTo>
                  <a:cubicBezTo>
                    <a:pt x="70" y="237"/>
                    <a:pt x="89" y="237"/>
                    <a:pt x="109" y="237"/>
                  </a:cubicBezTo>
                  <a:cubicBezTo>
                    <a:pt x="109" y="234"/>
                    <a:pt x="109" y="229"/>
                    <a:pt x="109" y="227"/>
                  </a:cubicBezTo>
                  <a:cubicBezTo>
                    <a:pt x="89" y="227"/>
                    <a:pt x="70" y="226"/>
                    <a:pt x="50" y="227"/>
                  </a:cubicBezTo>
                  <a:close/>
                  <a:moveTo>
                    <a:pt x="152" y="236"/>
                  </a:moveTo>
                  <a:cubicBezTo>
                    <a:pt x="150" y="242"/>
                    <a:pt x="148" y="248"/>
                    <a:pt x="146" y="255"/>
                  </a:cubicBezTo>
                  <a:cubicBezTo>
                    <a:pt x="152" y="257"/>
                    <a:pt x="158" y="258"/>
                    <a:pt x="164" y="260"/>
                  </a:cubicBezTo>
                  <a:cubicBezTo>
                    <a:pt x="165" y="254"/>
                    <a:pt x="167" y="248"/>
                    <a:pt x="168" y="242"/>
                  </a:cubicBezTo>
                  <a:cubicBezTo>
                    <a:pt x="163" y="240"/>
                    <a:pt x="157" y="238"/>
                    <a:pt x="152" y="236"/>
                  </a:cubicBezTo>
                  <a:close/>
                  <a:moveTo>
                    <a:pt x="172" y="241"/>
                  </a:moveTo>
                  <a:cubicBezTo>
                    <a:pt x="174" y="248"/>
                    <a:pt x="175" y="254"/>
                    <a:pt x="177" y="260"/>
                  </a:cubicBezTo>
                  <a:cubicBezTo>
                    <a:pt x="183" y="258"/>
                    <a:pt x="189" y="256"/>
                    <a:pt x="195" y="255"/>
                  </a:cubicBezTo>
                  <a:cubicBezTo>
                    <a:pt x="193" y="248"/>
                    <a:pt x="191" y="242"/>
                    <a:pt x="187" y="237"/>
                  </a:cubicBezTo>
                  <a:cubicBezTo>
                    <a:pt x="182" y="238"/>
                    <a:pt x="177" y="240"/>
                    <a:pt x="172" y="2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sp>
          <p:nvSpPr>
            <p:cNvPr id="70" name="Freeform 870">
              <a:extLst>
                <a:ext uri="{FF2B5EF4-FFF2-40B4-BE49-F238E27FC236}">
                  <a16:creationId xmlns:a16="http://schemas.microsoft.com/office/drawing/2014/main" id="{7414FC4D-D0BE-4303-BF72-D51F9F27E4C2}"/>
                </a:ext>
              </a:extLst>
            </p:cNvPr>
            <p:cNvSpPr>
              <a:spLocks noEditPoints="1"/>
            </p:cNvSpPr>
            <p:nvPr/>
          </p:nvSpPr>
          <p:spPr bwMode="auto">
            <a:xfrm>
              <a:off x="6403327" y="4861034"/>
              <a:ext cx="416828" cy="382710"/>
            </a:xfrm>
            <a:custGeom>
              <a:avLst/>
              <a:gdLst>
                <a:gd name="T0" fmla="*/ 196 w 290"/>
                <a:gd name="T1" fmla="*/ 9 h 266"/>
                <a:gd name="T2" fmla="*/ 251 w 290"/>
                <a:gd name="T3" fmla="*/ 22 h 266"/>
                <a:gd name="T4" fmla="*/ 266 w 290"/>
                <a:gd name="T5" fmla="*/ 6 h 266"/>
                <a:gd name="T6" fmla="*/ 273 w 290"/>
                <a:gd name="T7" fmla="*/ 86 h 266"/>
                <a:gd name="T8" fmla="*/ 214 w 290"/>
                <a:gd name="T9" fmla="*/ 130 h 266"/>
                <a:gd name="T10" fmla="*/ 214 w 290"/>
                <a:gd name="T11" fmla="*/ 142 h 266"/>
                <a:gd name="T12" fmla="*/ 169 w 290"/>
                <a:gd name="T13" fmla="*/ 170 h 266"/>
                <a:gd name="T14" fmla="*/ 98 w 290"/>
                <a:gd name="T15" fmla="*/ 249 h 266"/>
                <a:gd name="T16" fmla="*/ 62 w 290"/>
                <a:gd name="T17" fmla="*/ 261 h 266"/>
                <a:gd name="T18" fmla="*/ 14 w 290"/>
                <a:gd name="T19" fmla="*/ 166 h 266"/>
                <a:gd name="T20" fmla="*/ 61 w 290"/>
                <a:gd name="T21" fmla="*/ 130 h 266"/>
                <a:gd name="T22" fmla="*/ 106 w 290"/>
                <a:gd name="T23" fmla="*/ 93 h 266"/>
                <a:gd name="T24" fmla="*/ 151 w 290"/>
                <a:gd name="T25" fmla="*/ 61 h 266"/>
                <a:gd name="T26" fmla="*/ 196 w 290"/>
                <a:gd name="T27" fmla="*/ 9 h 266"/>
                <a:gd name="T28" fmla="*/ 204 w 290"/>
                <a:gd name="T29" fmla="*/ 17 h 266"/>
                <a:gd name="T30" fmla="*/ 165 w 290"/>
                <a:gd name="T31" fmla="*/ 65 h 266"/>
                <a:gd name="T32" fmla="*/ 196 w 290"/>
                <a:gd name="T33" fmla="*/ 83 h 266"/>
                <a:gd name="T34" fmla="*/ 242 w 290"/>
                <a:gd name="T35" fmla="*/ 31 h 266"/>
                <a:gd name="T36" fmla="*/ 204 w 290"/>
                <a:gd name="T37" fmla="*/ 17 h 266"/>
                <a:gd name="T38" fmla="*/ 202 w 290"/>
                <a:gd name="T39" fmla="*/ 92 h 266"/>
                <a:gd name="T40" fmla="*/ 212 w 290"/>
                <a:gd name="T41" fmla="*/ 116 h 266"/>
                <a:gd name="T42" fmla="*/ 265 w 290"/>
                <a:gd name="T43" fmla="*/ 77 h 266"/>
                <a:gd name="T44" fmla="*/ 265 w 290"/>
                <a:gd name="T45" fmla="*/ 25 h 266"/>
                <a:gd name="T46" fmla="*/ 202 w 290"/>
                <a:gd name="T47" fmla="*/ 92 h 266"/>
                <a:gd name="T48" fmla="*/ 124 w 290"/>
                <a:gd name="T49" fmla="*/ 102 h 266"/>
                <a:gd name="T50" fmla="*/ 54 w 290"/>
                <a:gd name="T51" fmla="*/ 148 h 266"/>
                <a:gd name="T52" fmla="*/ 81 w 290"/>
                <a:gd name="T53" fmla="*/ 194 h 266"/>
                <a:gd name="T54" fmla="*/ 94 w 290"/>
                <a:gd name="T55" fmla="*/ 190 h 266"/>
                <a:gd name="T56" fmla="*/ 83 w 290"/>
                <a:gd name="T57" fmla="*/ 162 h 266"/>
                <a:gd name="T58" fmla="*/ 159 w 290"/>
                <a:gd name="T59" fmla="*/ 110 h 266"/>
                <a:gd name="T60" fmla="*/ 124 w 290"/>
                <a:gd name="T61" fmla="*/ 102 h 266"/>
                <a:gd name="T62" fmla="*/ 98 w 290"/>
                <a:gd name="T63" fmla="*/ 166 h 266"/>
                <a:gd name="T64" fmla="*/ 108 w 290"/>
                <a:gd name="T65" fmla="*/ 218 h 266"/>
                <a:gd name="T66" fmla="*/ 178 w 290"/>
                <a:gd name="T67" fmla="*/ 145 h 266"/>
                <a:gd name="T68" fmla="*/ 168 w 290"/>
                <a:gd name="T69" fmla="*/ 121 h 266"/>
                <a:gd name="T70" fmla="*/ 98 w 290"/>
                <a:gd name="T71" fmla="*/ 166 h 266"/>
                <a:gd name="T72" fmla="*/ 25 w 290"/>
                <a:gd name="T73" fmla="*/ 171 h 266"/>
                <a:gd name="T74" fmla="*/ 61 w 290"/>
                <a:gd name="T75" fmla="*/ 249 h 266"/>
                <a:gd name="T76" fmla="*/ 87 w 290"/>
                <a:gd name="T77" fmla="*/ 244 h 266"/>
                <a:gd name="T78" fmla="*/ 96 w 290"/>
                <a:gd name="T79" fmla="*/ 199 h 266"/>
                <a:gd name="T80" fmla="*/ 67 w 290"/>
                <a:gd name="T81" fmla="*/ 225 h 266"/>
                <a:gd name="T82" fmla="*/ 34 w 290"/>
                <a:gd name="T83" fmla="*/ 197 h 266"/>
                <a:gd name="T84" fmla="*/ 64 w 290"/>
                <a:gd name="T85" fmla="*/ 175 h 266"/>
                <a:gd name="T86" fmla="*/ 39 w 290"/>
                <a:gd name="T87" fmla="*/ 156 h 266"/>
                <a:gd name="T88" fmla="*/ 25 w 290"/>
                <a:gd name="T89" fmla="*/ 171 h 266"/>
                <a:gd name="T90" fmla="*/ 46 w 290"/>
                <a:gd name="T91" fmla="*/ 202 h 266"/>
                <a:gd name="T92" fmla="*/ 64 w 290"/>
                <a:gd name="T93" fmla="*/ 218 h 266"/>
                <a:gd name="T94" fmla="*/ 68 w 290"/>
                <a:gd name="T95" fmla="*/ 187 h 266"/>
                <a:gd name="T96" fmla="*/ 46 w 290"/>
                <a:gd name="T97" fmla="*/ 202 h 266"/>
                <a:gd name="T98" fmla="*/ 188 w 290"/>
                <a:gd name="T99" fmla="*/ 175 h 266"/>
                <a:gd name="T100" fmla="*/ 208 w 290"/>
                <a:gd name="T101" fmla="*/ 263 h 266"/>
                <a:gd name="T102" fmla="*/ 213 w 290"/>
                <a:gd name="T103" fmla="*/ 241 h 266"/>
                <a:gd name="T104" fmla="*/ 232 w 290"/>
                <a:gd name="T105" fmla="*/ 246 h 266"/>
                <a:gd name="T106" fmla="*/ 206 w 290"/>
                <a:gd name="T107" fmla="*/ 180 h 266"/>
                <a:gd name="T108" fmla="*/ 218 w 290"/>
                <a:gd name="T109" fmla="*/ 148 h 266"/>
                <a:gd name="T110" fmla="*/ 188 w 290"/>
                <a:gd name="T111" fmla="*/ 175 h 266"/>
                <a:gd name="T112" fmla="*/ 210 w 290"/>
                <a:gd name="T113" fmla="*/ 184 h 266"/>
                <a:gd name="T114" fmla="*/ 270 w 290"/>
                <a:gd name="T115" fmla="*/ 228 h 266"/>
                <a:gd name="T116" fmla="*/ 260 w 290"/>
                <a:gd name="T117" fmla="*/ 206 h 266"/>
                <a:gd name="T118" fmla="*/ 280 w 290"/>
                <a:gd name="T119" fmla="*/ 200 h 266"/>
                <a:gd name="T120" fmla="*/ 224 w 290"/>
                <a:gd name="T121" fmla="*/ 167 h 266"/>
                <a:gd name="T122" fmla="*/ 210 w 290"/>
                <a:gd name="T123" fmla="*/ 18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66">
                  <a:moveTo>
                    <a:pt x="196" y="9"/>
                  </a:moveTo>
                  <a:cubicBezTo>
                    <a:pt x="215" y="0"/>
                    <a:pt x="236" y="10"/>
                    <a:pt x="251" y="22"/>
                  </a:cubicBezTo>
                  <a:cubicBezTo>
                    <a:pt x="256" y="17"/>
                    <a:pt x="261" y="12"/>
                    <a:pt x="266" y="6"/>
                  </a:cubicBezTo>
                  <a:cubicBezTo>
                    <a:pt x="283" y="28"/>
                    <a:pt x="290" y="63"/>
                    <a:pt x="273" y="86"/>
                  </a:cubicBezTo>
                  <a:cubicBezTo>
                    <a:pt x="254" y="102"/>
                    <a:pt x="233" y="115"/>
                    <a:pt x="214" y="130"/>
                  </a:cubicBezTo>
                  <a:cubicBezTo>
                    <a:pt x="214" y="133"/>
                    <a:pt x="214" y="139"/>
                    <a:pt x="214" y="142"/>
                  </a:cubicBezTo>
                  <a:cubicBezTo>
                    <a:pt x="200" y="153"/>
                    <a:pt x="189" y="172"/>
                    <a:pt x="169" y="170"/>
                  </a:cubicBezTo>
                  <a:cubicBezTo>
                    <a:pt x="143" y="194"/>
                    <a:pt x="120" y="222"/>
                    <a:pt x="98" y="249"/>
                  </a:cubicBezTo>
                  <a:cubicBezTo>
                    <a:pt x="90" y="260"/>
                    <a:pt x="75" y="266"/>
                    <a:pt x="62" y="261"/>
                  </a:cubicBezTo>
                  <a:cubicBezTo>
                    <a:pt x="23" y="250"/>
                    <a:pt x="0" y="204"/>
                    <a:pt x="14" y="166"/>
                  </a:cubicBezTo>
                  <a:cubicBezTo>
                    <a:pt x="22" y="146"/>
                    <a:pt x="45" y="142"/>
                    <a:pt x="61" y="130"/>
                  </a:cubicBezTo>
                  <a:cubicBezTo>
                    <a:pt x="77" y="119"/>
                    <a:pt x="98" y="112"/>
                    <a:pt x="106" y="93"/>
                  </a:cubicBezTo>
                  <a:cubicBezTo>
                    <a:pt x="118" y="78"/>
                    <a:pt x="133" y="65"/>
                    <a:pt x="151" y="61"/>
                  </a:cubicBezTo>
                  <a:cubicBezTo>
                    <a:pt x="169" y="46"/>
                    <a:pt x="181" y="26"/>
                    <a:pt x="196" y="9"/>
                  </a:cubicBezTo>
                  <a:close/>
                  <a:moveTo>
                    <a:pt x="204" y="17"/>
                  </a:moveTo>
                  <a:cubicBezTo>
                    <a:pt x="192" y="33"/>
                    <a:pt x="179" y="50"/>
                    <a:pt x="165" y="65"/>
                  </a:cubicBezTo>
                  <a:cubicBezTo>
                    <a:pt x="176" y="70"/>
                    <a:pt x="186" y="76"/>
                    <a:pt x="196" y="83"/>
                  </a:cubicBezTo>
                  <a:cubicBezTo>
                    <a:pt x="211" y="66"/>
                    <a:pt x="231" y="51"/>
                    <a:pt x="242" y="31"/>
                  </a:cubicBezTo>
                  <a:cubicBezTo>
                    <a:pt x="232" y="20"/>
                    <a:pt x="218" y="17"/>
                    <a:pt x="204" y="17"/>
                  </a:cubicBezTo>
                  <a:close/>
                  <a:moveTo>
                    <a:pt x="202" y="92"/>
                  </a:moveTo>
                  <a:cubicBezTo>
                    <a:pt x="205" y="100"/>
                    <a:pt x="209" y="108"/>
                    <a:pt x="212" y="116"/>
                  </a:cubicBezTo>
                  <a:cubicBezTo>
                    <a:pt x="229" y="103"/>
                    <a:pt x="249" y="92"/>
                    <a:pt x="265" y="77"/>
                  </a:cubicBezTo>
                  <a:cubicBezTo>
                    <a:pt x="275" y="62"/>
                    <a:pt x="270" y="41"/>
                    <a:pt x="265" y="25"/>
                  </a:cubicBezTo>
                  <a:cubicBezTo>
                    <a:pt x="245" y="48"/>
                    <a:pt x="224" y="71"/>
                    <a:pt x="202" y="92"/>
                  </a:cubicBezTo>
                  <a:close/>
                  <a:moveTo>
                    <a:pt x="124" y="102"/>
                  </a:moveTo>
                  <a:cubicBezTo>
                    <a:pt x="102" y="118"/>
                    <a:pt x="78" y="134"/>
                    <a:pt x="54" y="148"/>
                  </a:cubicBezTo>
                  <a:cubicBezTo>
                    <a:pt x="68" y="159"/>
                    <a:pt x="77" y="176"/>
                    <a:pt x="81" y="194"/>
                  </a:cubicBezTo>
                  <a:cubicBezTo>
                    <a:pt x="85" y="192"/>
                    <a:pt x="90" y="191"/>
                    <a:pt x="94" y="190"/>
                  </a:cubicBezTo>
                  <a:cubicBezTo>
                    <a:pt x="90" y="181"/>
                    <a:pt x="86" y="172"/>
                    <a:pt x="83" y="162"/>
                  </a:cubicBezTo>
                  <a:cubicBezTo>
                    <a:pt x="108" y="145"/>
                    <a:pt x="138" y="133"/>
                    <a:pt x="159" y="110"/>
                  </a:cubicBezTo>
                  <a:cubicBezTo>
                    <a:pt x="149" y="105"/>
                    <a:pt x="135" y="92"/>
                    <a:pt x="124" y="102"/>
                  </a:cubicBezTo>
                  <a:close/>
                  <a:moveTo>
                    <a:pt x="98" y="166"/>
                  </a:moveTo>
                  <a:cubicBezTo>
                    <a:pt x="105" y="183"/>
                    <a:pt x="109" y="200"/>
                    <a:pt x="108" y="218"/>
                  </a:cubicBezTo>
                  <a:cubicBezTo>
                    <a:pt x="129" y="192"/>
                    <a:pt x="154" y="168"/>
                    <a:pt x="178" y="145"/>
                  </a:cubicBezTo>
                  <a:cubicBezTo>
                    <a:pt x="174" y="137"/>
                    <a:pt x="171" y="129"/>
                    <a:pt x="168" y="121"/>
                  </a:cubicBezTo>
                  <a:cubicBezTo>
                    <a:pt x="145" y="137"/>
                    <a:pt x="123" y="154"/>
                    <a:pt x="98" y="166"/>
                  </a:cubicBezTo>
                  <a:close/>
                  <a:moveTo>
                    <a:pt x="25" y="171"/>
                  </a:moveTo>
                  <a:cubicBezTo>
                    <a:pt x="15" y="201"/>
                    <a:pt x="31" y="238"/>
                    <a:pt x="61" y="249"/>
                  </a:cubicBezTo>
                  <a:cubicBezTo>
                    <a:pt x="70" y="252"/>
                    <a:pt x="81" y="252"/>
                    <a:pt x="87" y="244"/>
                  </a:cubicBezTo>
                  <a:cubicBezTo>
                    <a:pt x="97" y="231"/>
                    <a:pt x="97" y="214"/>
                    <a:pt x="96" y="199"/>
                  </a:cubicBezTo>
                  <a:cubicBezTo>
                    <a:pt x="86" y="208"/>
                    <a:pt x="77" y="217"/>
                    <a:pt x="67" y="225"/>
                  </a:cubicBezTo>
                  <a:cubicBezTo>
                    <a:pt x="49" y="231"/>
                    <a:pt x="37" y="212"/>
                    <a:pt x="34" y="197"/>
                  </a:cubicBezTo>
                  <a:cubicBezTo>
                    <a:pt x="44" y="190"/>
                    <a:pt x="54" y="183"/>
                    <a:pt x="64" y="175"/>
                  </a:cubicBezTo>
                  <a:cubicBezTo>
                    <a:pt x="57" y="168"/>
                    <a:pt x="50" y="158"/>
                    <a:pt x="39" y="156"/>
                  </a:cubicBezTo>
                  <a:cubicBezTo>
                    <a:pt x="32" y="159"/>
                    <a:pt x="26" y="164"/>
                    <a:pt x="25" y="171"/>
                  </a:cubicBezTo>
                  <a:close/>
                  <a:moveTo>
                    <a:pt x="46" y="202"/>
                  </a:moveTo>
                  <a:cubicBezTo>
                    <a:pt x="51" y="208"/>
                    <a:pt x="57" y="213"/>
                    <a:pt x="64" y="218"/>
                  </a:cubicBezTo>
                  <a:cubicBezTo>
                    <a:pt x="68" y="208"/>
                    <a:pt x="70" y="198"/>
                    <a:pt x="68" y="187"/>
                  </a:cubicBezTo>
                  <a:cubicBezTo>
                    <a:pt x="61" y="192"/>
                    <a:pt x="53" y="197"/>
                    <a:pt x="46" y="202"/>
                  </a:cubicBezTo>
                  <a:close/>
                  <a:moveTo>
                    <a:pt x="188" y="175"/>
                  </a:moveTo>
                  <a:cubicBezTo>
                    <a:pt x="183" y="206"/>
                    <a:pt x="191" y="237"/>
                    <a:pt x="208" y="263"/>
                  </a:cubicBezTo>
                  <a:cubicBezTo>
                    <a:pt x="209" y="256"/>
                    <a:pt x="211" y="248"/>
                    <a:pt x="213" y="241"/>
                  </a:cubicBezTo>
                  <a:cubicBezTo>
                    <a:pt x="219" y="243"/>
                    <a:pt x="225" y="245"/>
                    <a:pt x="232" y="246"/>
                  </a:cubicBezTo>
                  <a:cubicBezTo>
                    <a:pt x="218" y="227"/>
                    <a:pt x="207" y="205"/>
                    <a:pt x="206" y="180"/>
                  </a:cubicBezTo>
                  <a:cubicBezTo>
                    <a:pt x="215" y="171"/>
                    <a:pt x="219" y="160"/>
                    <a:pt x="218" y="148"/>
                  </a:cubicBezTo>
                  <a:cubicBezTo>
                    <a:pt x="207" y="156"/>
                    <a:pt x="197" y="164"/>
                    <a:pt x="188" y="175"/>
                  </a:cubicBezTo>
                  <a:close/>
                  <a:moveTo>
                    <a:pt x="210" y="184"/>
                  </a:moveTo>
                  <a:cubicBezTo>
                    <a:pt x="226" y="204"/>
                    <a:pt x="247" y="218"/>
                    <a:pt x="270" y="228"/>
                  </a:cubicBezTo>
                  <a:cubicBezTo>
                    <a:pt x="267" y="221"/>
                    <a:pt x="264" y="214"/>
                    <a:pt x="260" y="206"/>
                  </a:cubicBezTo>
                  <a:cubicBezTo>
                    <a:pt x="267" y="204"/>
                    <a:pt x="274" y="202"/>
                    <a:pt x="280" y="200"/>
                  </a:cubicBezTo>
                  <a:cubicBezTo>
                    <a:pt x="259" y="193"/>
                    <a:pt x="239" y="183"/>
                    <a:pt x="224" y="167"/>
                  </a:cubicBezTo>
                  <a:cubicBezTo>
                    <a:pt x="220" y="173"/>
                    <a:pt x="215" y="179"/>
                    <a:pt x="210"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sp>
          <p:nvSpPr>
            <p:cNvPr id="71" name="Freeform 871">
              <a:extLst>
                <a:ext uri="{FF2B5EF4-FFF2-40B4-BE49-F238E27FC236}">
                  <a16:creationId xmlns:a16="http://schemas.microsoft.com/office/drawing/2014/main" id="{A1F294E6-D0E4-4F49-9577-D5942723AFEF}"/>
                </a:ext>
              </a:extLst>
            </p:cNvPr>
            <p:cNvSpPr>
              <a:spLocks noEditPoints="1"/>
            </p:cNvSpPr>
            <p:nvPr/>
          </p:nvSpPr>
          <p:spPr bwMode="auto">
            <a:xfrm>
              <a:off x="7545063" y="4825997"/>
              <a:ext cx="344681" cy="452496"/>
            </a:xfrm>
            <a:custGeom>
              <a:avLst/>
              <a:gdLst>
                <a:gd name="T0" fmla="*/ 79 w 218"/>
                <a:gd name="T1" fmla="*/ 0 h 286"/>
                <a:gd name="T2" fmla="*/ 36 w 218"/>
                <a:gd name="T3" fmla="*/ 30 h 286"/>
                <a:gd name="T4" fmla="*/ 56 w 218"/>
                <a:gd name="T5" fmla="*/ 77 h 286"/>
                <a:gd name="T6" fmla="*/ 81 w 218"/>
                <a:gd name="T7" fmla="*/ 120 h 286"/>
                <a:gd name="T8" fmla="*/ 96 w 218"/>
                <a:gd name="T9" fmla="*/ 149 h 286"/>
                <a:gd name="T10" fmla="*/ 137 w 218"/>
                <a:gd name="T11" fmla="*/ 87 h 286"/>
                <a:gd name="T12" fmla="*/ 89 w 218"/>
                <a:gd name="T13" fmla="*/ 23 h 286"/>
                <a:gd name="T14" fmla="*/ 61 w 218"/>
                <a:gd name="T15" fmla="*/ 51 h 286"/>
                <a:gd name="T16" fmla="*/ 119 w 218"/>
                <a:gd name="T17" fmla="*/ 92 h 286"/>
                <a:gd name="T18" fmla="*/ 84 w 218"/>
                <a:gd name="T19" fmla="*/ 92 h 286"/>
                <a:gd name="T20" fmla="*/ 66 w 218"/>
                <a:gd name="T21" fmla="*/ 61 h 286"/>
                <a:gd name="T22" fmla="*/ 67 w 218"/>
                <a:gd name="T23" fmla="*/ 74 h 286"/>
                <a:gd name="T24" fmla="*/ 67 w 218"/>
                <a:gd name="T25" fmla="*/ 74 h 286"/>
                <a:gd name="T26" fmla="*/ 124 w 218"/>
                <a:gd name="T27" fmla="*/ 100 h 286"/>
                <a:gd name="T28" fmla="*/ 108 w 218"/>
                <a:gd name="T29" fmla="*/ 133 h 286"/>
                <a:gd name="T30" fmla="*/ 10 w 218"/>
                <a:gd name="T31" fmla="*/ 178 h 286"/>
                <a:gd name="T32" fmla="*/ 58 w 218"/>
                <a:gd name="T33" fmla="*/ 96 h 286"/>
                <a:gd name="T34" fmla="*/ 55 w 218"/>
                <a:gd name="T35" fmla="*/ 183 h 286"/>
                <a:gd name="T36" fmla="*/ 99 w 218"/>
                <a:gd name="T37" fmla="*/ 240 h 286"/>
                <a:gd name="T38" fmla="*/ 131 w 218"/>
                <a:gd name="T39" fmla="*/ 204 h 286"/>
                <a:gd name="T40" fmla="*/ 118 w 218"/>
                <a:gd name="T41" fmla="*/ 191 h 286"/>
                <a:gd name="T42" fmla="*/ 215 w 218"/>
                <a:gd name="T43" fmla="*/ 202 h 286"/>
                <a:gd name="T44" fmla="*/ 164 w 218"/>
                <a:gd name="T45" fmla="*/ 231 h 286"/>
                <a:gd name="T46" fmla="*/ 210 w 218"/>
                <a:gd name="T47" fmla="*/ 272 h 286"/>
                <a:gd name="T48" fmla="*/ 3 w 218"/>
                <a:gd name="T49" fmla="*/ 284 h 286"/>
                <a:gd name="T50" fmla="*/ 70 w 218"/>
                <a:gd name="T51" fmla="*/ 272 h 286"/>
                <a:gd name="T52" fmla="*/ 6 w 218"/>
                <a:gd name="T53" fmla="*/ 209 h 286"/>
                <a:gd name="T54" fmla="*/ 23 w 218"/>
                <a:gd name="T55" fmla="*/ 185 h 286"/>
                <a:gd name="T56" fmla="*/ 23 w 218"/>
                <a:gd name="T57" fmla="*/ 185 h 286"/>
                <a:gd name="T58" fmla="*/ 157 w 218"/>
                <a:gd name="T59" fmla="*/ 216 h 286"/>
                <a:gd name="T60" fmla="*/ 143 w 218"/>
                <a:gd name="T61" fmla="*/ 204 h 286"/>
                <a:gd name="T62" fmla="*/ 149 w 218"/>
                <a:gd name="T63" fmla="*/ 128 h 286"/>
                <a:gd name="T64" fmla="*/ 148 w 218"/>
                <a:gd name="T65" fmla="*/ 149 h 286"/>
                <a:gd name="T66" fmla="*/ 135 w 218"/>
                <a:gd name="T67" fmla="*/ 161 h 286"/>
                <a:gd name="T68" fmla="*/ 116 w 218"/>
                <a:gd name="T69" fmla="*/ 17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286">
                  <a:moveTo>
                    <a:pt x="36" y="30"/>
                  </a:moveTo>
                  <a:cubicBezTo>
                    <a:pt x="41" y="13"/>
                    <a:pt x="63" y="6"/>
                    <a:pt x="79" y="0"/>
                  </a:cubicBezTo>
                  <a:cubicBezTo>
                    <a:pt x="84" y="11"/>
                    <a:pt x="68" y="21"/>
                    <a:pt x="61" y="30"/>
                  </a:cubicBezTo>
                  <a:cubicBezTo>
                    <a:pt x="53" y="30"/>
                    <a:pt x="44" y="30"/>
                    <a:pt x="36" y="30"/>
                  </a:cubicBezTo>
                  <a:close/>
                  <a:moveTo>
                    <a:pt x="48" y="47"/>
                  </a:moveTo>
                  <a:cubicBezTo>
                    <a:pt x="53" y="57"/>
                    <a:pt x="59" y="66"/>
                    <a:pt x="56" y="77"/>
                  </a:cubicBezTo>
                  <a:cubicBezTo>
                    <a:pt x="52" y="90"/>
                    <a:pt x="66" y="94"/>
                    <a:pt x="76" y="97"/>
                  </a:cubicBezTo>
                  <a:cubicBezTo>
                    <a:pt x="80" y="104"/>
                    <a:pt x="84" y="111"/>
                    <a:pt x="81" y="120"/>
                  </a:cubicBezTo>
                  <a:cubicBezTo>
                    <a:pt x="90" y="121"/>
                    <a:pt x="94" y="129"/>
                    <a:pt x="98" y="135"/>
                  </a:cubicBezTo>
                  <a:cubicBezTo>
                    <a:pt x="97" y="140"/>
                    <a:pt x="97" y="145"/>
                    <a:pt x="96" y="149"/>
                  </a:cubicBezTo>
                  <a:cubicBezTo>
                    <a:pt x="117" y="142"/>
                    <a:pt x="137" y="131"/>
                    <a:pt x="154" y="117"/>
                  </a:cubicBezTo>
                  <a:cubicBezTo>
                    <a:pt x="144" y="110"/>
                    <a:pt x="130" y="101"/>
                    <a:pt x="137" y="87"/>
                  </a:cubicBezTo>
                  <a:cubicBezTo>
                    <a:pt x="135" y="87"/>
                    <a:pt x="131" y="85"/>
                    <a:pt x="129" y="84"/>
                  </a:cubicBezTo>
                  <a:cubicBezTo>
                    <a:pt x="112" y="67"/>
                    <a:pt x="106" y="41"/>
                    <a:pt x="89" y="23"/>
                  </a:cubicBezTo>
                  <a:cubicBezTo>
                    <a:pt x="75" y="30"/>
                    <a:pt x="61" y="39"/>
                    <a:pt x="48" y="47"/>
                  </a:cubicBezTo>
                  <a:close/>
                  <a:moveTo>
                    <a:pt x="61" y="51"/>
                  </a:moveTo>
                  <a:cubicBezTo>
                    <a:pt x="70" y="46"/>
                    <a:pt x="79" y="41"/>
                    <a:pt x="87" y="36"/>
                  </a:cubicBezTo>
                  <a:cubicBezTo>
                    <a:pt x="98" y="55"/>
                    <a:pt x="109" y="73"/>
                    <a:pt x="119" y="92"/>
                  </a:cubicBezTo>
                  <a:cubicBezTo>
                    <a:pt x="111" y="97"/>
                    <a:pt x="102" y="102"/>
                    <a:pt x="93" y="107"/>
                  </a:cubicBezTo>
                  <a:cubicBezTo>
                    <a:pt x="90" y="102"/>
                    <a:pt x="87" y="97"/>
                    <a:pt x="84" y="92"/>
                  </a:cubicBezTo>
                  <a:cubicBezTo>
                    <a:pt x="86" y="84"/>
                    <a:pt x="89" y="76"/>
                    <a:pt x="84" y="68"/>
                  </a:cubicBezTo>
                  <a:cubicBezTo>
                    <a:pt x="80" y="63"/>
                    <a:pt x="72" y="63"/>
                    <a:pt x="66" y="61"/>
                  </a:cubicBezTo>
                  <a:cubicBezTo>
                    <a:pt x="64" y="57"/>
                    <a:pt x="62" y="54"/>
                    <a:pt x="61" y="51"/>
                  </a:cubicBezTo>
                  <a:close/>
                  <a:moveTo>
                    <a:pt x="67" y="74"/>
                  </a:moveTo>
                  <a:cubicBezTo>
                    <a:pt x="74" y="66"/>
                    <a:pt x="77" y="81"/>
                    <a:pt x="78" y="85"/>
                  </a:cubicBezTo>
                  <a:cubicBezTo>
                    <a:pt x="73" y="85"/>
                    <a:pt x="59" y="81"/>
                    <a:pt x="67" y="74"/>
                  </a:cubicBezTo>
                  <a:close/>
                  <a:moveTo>
                    <a:pt x="99" y="115"/>
                  </a:moveTo>
                  <a:cubicBezTo>
                    <a:pt x="107" y="110"/>
                    <a:pt x="116" y="105"/>
                    <a:pt x="124" y="100"/>
                  </a:cubicBezTo>
                  <a:cubicBezTo>
                    <a:pt x="128" y="107"/>
                    <a:pt x="131" y="113"/>
                    <a:pt x="135" y="119"/>
                  </a:cubicBezTo>
                  <a:cubicBezTo>
                    <a:pt x="126" y="124"/>
                    <a:pt x="117" y="129"/>
                    <a:pt x="108" y="133"/>
                  </a:cubicBezTo>
                  <a:cubicBezTo>
                    <a:pt x="105" y="127"/>
                    <a:pt x="102" y="121"/>
                    <a:pt x="99" y="115"/>
                  </a:cubicBezTo>
                  <a:close/>
                  <a:moveTo>
                    <a:pt x="10" y="178"/>
                  </a:moveTo>
                  <a:cubicBezTo>
                    <a:pt x="5" y="143"/>
                    <a:pt x="21" y="109"/>
                    <a:pt x="46" y="84"/>
                  </a:cubicBezTo>
                  <a:cubicBezTo>
                    <a:pt x="50" y="88"/>
                    <a:pt x="54" y="92"/>
                    <a:pt x="58" y="96"/>
                  </a:cubicBezTo>
                  <a:cubicBezTo>
                    <a:pt x="41" y="116"/>
                    <a:pt x="26" y="141"/>
                    <a:pt x="30" y="168"/>
                  </a:cubicBezTo>
                  <a:cubicBezTo>
                    <a:pt x="39" y="172"/>
                    <a:pt x="50" y="174"/>
                    <a:pt x="55" y="183"/>
                  </a:cubicBezTo>
                  <a:cubicBezTo>
                    <a:pt x="62" y="193"/>
                    <a:pt x="58" y="205"/>
                    <a:pt x="54" y="215"/>
                  </a:cubicBezTo>
                  <a:cubicBezTo>
                    <a:pt x="66" y="228"/>
                    <a:pt x="81" y="240"/>
                    <a:pt x="99" y="240"/>
                  </a:cubicBezTo>
                  <a:cubicBezTo>
                    <a:pt x="115" y="239"/>
                    <a:pt x="126" y="228"/>
                    <a:pt x="137" y="217"/>
                  </a:cubicBezTo>
                  <a:cubicBezTo>
                    <a:pt x="135" y="214"/>
                    <a:pt x="133" y="207"/>
                    <a:pt x="131" y="204"/>
                  </a:cubicBezTo>
                  <a:cubicBezTo>
                    <a:pt x="121" y="203"/>
                    <a:pt x="110" y="206"/>
                    <a:pt x="102" y="198"/>
                  </a:cubicBezTo>
                  <a:cubicBezTo>
                    <a:pt x="106" y="192"/>
                    <a:pt x="112" y="190"/>
                    <a:pt x="118" y="191"/>
                  </a:cubicBezTo>
                  <a:cubicBezTo>
                    <a:pt x="150" y="191"/>
                    <a:pt x="182" y="191"/>
                    <a:pt x="214" y="191"/>
                  </a:cubicBezTo>
                  <a:cubicBezTo>
                    <a:pt x="214" y="194"/>
                    <a:pt x="215" y="200"/>
                    <a:pt x="215" y="202"/>
                  </a:cubicBezTo>
                  <a:cubicBezTo>
                    <a:pt x="206" y="203"/>
                    <a:pt x="197" y="203"/>
                    <a:pt x="189" y="204"/>
                  </a:cubicBezTo>
                  <a:cubicBezTo>
                    <a:pt x="186" y="217"/>
                    <a:pt x="175" y="225"/>
                    <a:pt x="164" y="231"/>
                  </a:cubicBezTo>
                  <a:cubicBezTo>
                    <a:pt x="152" y="243"/>
                    <a:pt x="144" y="258"/>
                    <a:pt x="133" y="272"/>
                  </a:cubicBezTo>
                  <a:cubicBezTo>
                    <a:pt x="159" y="272"/>
                    <a:pt x="184" y="271"/>
                    <a:pt x="210" y="272"/>
                  </a:cubicBezTo>
                  <a:cubicBezTo>
                    <a:pt x="216" y="271"/>
                    <a:pt x="218" y="286"/>
                    <a:pt x="210" y="284"/>
                  </a:cubicBezTo>
                  <a:cubicBezTo>
                    <a:pt x="141" y="285"/>
                    <a:pt x="72" y="285"/>
                    <a:pt x="3" y="284"/>
                  </a:cubicBezTo>
                  <a:cubicBezTo>
                    <a:pt x="3" y="281"/>
                    <a:pt x="3" y="275"/>
                    <a:pt x="4" y="272"/>
                  </a:cubicBezTo>
                  <a:cubicBezTo>
                    <a:pt x="26" y="272"/>
                    <a:pt x="48" y="271"/>
                    <a:pt x="70" y="272"/>
                  </a:cubicBezTo>
                  <a:cubicBezTo>
                    <a:pt x="57" y="260"/>
                    <a:pt x="46" y="248"/>
                    <a:pt x="35" y="234"/>
                  </a:cubicBezTo>
                  <a:cubicBezTo>
                    <a:pt x="28" y="223"/>
                    <a:pt x="11" y="222"/>
                    <a:pt x="6" y="209"/>
                  </a:cubicBezTo>
                  <a:cubicBezTo>
                    <a:pt x="0" y="199"/>
                    <a:pt x="6" y="188"/>
                    <a:pt x="10" y="178"/>
                  </a:cubicBezTo>
                  <a:close/>
                  <a:moveTo>
                    <a:pt x="23" y="185"/>
                  </a:moveTo>
                  <a:cubicBezTo>
                    <a:pt x="7" y="195"/>
                    <a:pt x="24" y="222"/>
                    <a:pt x="39" y="210"/>
                  </a:cubicBezTo>
                  <a:cubicBezTo>
                    <a:pt x="55" y="200"/>
                    <a:pt x="39" y="174"/>
                    <a:pt x="23" y="185"/>
                  </a:cubicBezTo>
                  <a:close/>
                  <a:moveTo>
                    <a:pt x="143" y="204"/>
                  </a:moveTo>
                  <a:cubicBezTo>
                    <a:pt x="148" y="208"/>
                    <a:pt x="151" y="215"/>
                    <a:pt x="157" y="216"/>
                  </a:cubicBezTo>
                  <a:cubicBezTo>
                    <a:pt x="166" y="218"/>
                    <a:pt x="171" y="209"/>
                    <a:pt x="177" y="205"/>
                  </a:cubicBezTo>
                  <a:cubicBezTo>
                    <a:pt x="166" y="203"/>
                    <a:pt x="155" y="203"/>
                    <a:pt x="143" y="204"/>
                  </a:cubicBezTo>
                  <a:close/>
                  <a:moveTo>
                    <a:pt x="111" y="151"/>
                  </a:moveTo>
                  <a:cubicBezTo>
                    <a:pt x="123" y="143"/>
                    <a:pt x="137" y="136"/>
                    <a:pt x="149" y="128"/>
                  </a:cubicBezTo>
                  <a:cubicBezTo>
                    <a:pt x="155" y="135"/>
                    <a:pt x="161" y="140"/>
                    <a:pt x="167" y="146"/>
                  </a:cubicBezTo>
                  <a:cubicBezTo>
                    <a:pt x="160" y="147"/>
                    <a:pt x="154" y="148"/>
                    <a:pt x="148" y="149"/>
                  </a:cubicBezTo>
                  <a:cubicBezTo>
                    <a:pt x="147" y="156"/>
                    <a:pt x="146" y="163"/>
                    <a:pt x="145" y="170"/>
                  </a:cubicBezTo>
                  <a:cubicBezTo>
                    <a:pt x="142" y="167"/>
                    <a:pt x="139" y="164"/>
                    <a:pt x="135" y="161"/>
                  </a:cubicBezTo>
                  <a:cubicBezTo>
                    <a:pt x="133" y="161"/>
                    <a:pt x="129" y="162"/>
                    <a:pt x="126" y="162"/>
                  </a:cubicBezTo>
                  <a:cubicBezTo>
                    <a:pt x="123" y="166"/>
                    <a:pt x="120" y="171"/>
                    <a:pt x="116" y="176"/>
                  </a:cubicBezTo>
                  <a:cubicBezTo>
                    <a:pt x="114" y="167"/>
                    <a:pt x="112" y="159"/>
                    <a:pt x="111" y="1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spTree>
    <p:extLst>
      <p:ext uri="{BB962C8B-B14F-4D97-AF65-F5344CB8AC3E}">
        <p14:creationId xmlns:p14="http://schemas.microsoft.com/office/powerpoint/2010/main" val="92446509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out)">
                                      <p:cBhvr>
                                        <p:cTn id="7" dur="2000"/>
                                        <p:tgtEl>
                                          <p:spTgt spid="23"/>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barn(inVertical)">
                                      <p:cBhvr>
                                        <p:cTn id="11" dur="500"/>
                                        <p:tgtEl>
                                          <p:spTgt spid="59"/>
                                        </p:tgtEl>
                                      </p:cBhvr>
                                    </p:animEffect>
                                  </p:childTnLst>
                                </p:cTn>
                              </p:par>
                            </p:childTnLst>
                          </p:cTn>
                        </p:par>
                        <p:par>
                          <p:cTn id="12" fill="hold">
                            <p:stCondLst>
                              <p:cond delay="2500"/>
                            </p:stCondLst>
                            <p:childTnLst>
                              <p:par>
                                <p:cTn id="13" presetID="16" presetClass="entr" presetSubtype="37"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3000"/>
                            </p:stCondLst>
                            <p:childTnLst>
                              <p:par>
                                <p:cTn id="17" presetID="53" presetClass="entr" presetSubtype="16"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68A43B-7091-473F-A5AF-C2AD8BEB2E69}"/>
              </a:ext>
            </a:extLst>
          </p:cNvPr>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a:extLst>
              <a:ext uri="{FF2B5EF4-FFF2-40B4-BE49-F238E27FC236}">
                <a16:creationId xmlns:a16="http://schemas.microsoft.com/office/drawing/2014/main" id="{60520B6A-4CA9-43AB-9C56-3716670D2EB3}"/>
              </a:ext>
            </a:extLst>
          </p:cNvPr>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a:extLst>
              <a:ext uri="{FF2B5EF4-FFF2-40B4-BE49-F238E27FC236}">
                <a16:creationId xmlns:a16="http://schemas.microsoft.com/office/drawing/2014/main" id="{663D71CC-502F-4B04-B86C-6B5F7FF42F44}"/>
              </a:ext>
            </a:extLst>
          </p:cNvPr>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78CB2F4-ED61-44AE-B9E9-6EF97D5F8E14}"/>
              </a:ext>
            </a:extLst>
          </p:cNvPr>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04654384-805A-48F5-BB6C-F26570B627DA}"/>
              </a:ext>
            </a:extLst>
          </p:cNvPr>
          <p:cNvGrpSpPr/>
          <p:nvPr/>
        </p:nvGrpSpPr>
        <p:grpSpPr>
          <a:xfrm>
            <a:off x="3512947" y="1393993"/>
            <a:ext cx="5166103" cy="2132428"/>
            <a:chOff x="4496504" y="1876396"/>
            <a:chExt cx="5137690" cy="2132428"/>
          </a:xfrm>
        </p:grpSpPr>
        <p:sp>
          <p:nvSpPr>
            <p:cNvPr id="34" name="文本框 33">
              <a:extLst>
                <a:ext uri="{FF2B5EF4-FFF2-40B4-BE49-F238E27FC236}">
                  <a16:creationId xmlns:a16="http://schemas.microsoft.com/office/drawing/2014/main" id="{11133F37-B67B-4D80-9F27-21C5693422F2}"/>
                </a:ext>
              </a:extLst>
            </p:cNvPr>
            <p:cNvSpPr txBox="1"/>
            <p:nvPr/>
          </p:nvSpPr>
          <p:spPr>
            <a:xfrm>
              <a:off x="5176516" y="2941449"/>
              <a:ext cx="4044697" cy="707886"/>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选题背景及意义</a:t>
              </a:r>
            </a:p>
          </p:txBody>
        </p:sp>
        <p:cxnSp>
          <p:nvCxnSpPr>
            <p:cNvPr id="35" name="直接连接符 34">
              <a:extLst>
                <a:ext uri="{FF2B5EF4-FFF2-40B4-BE49-F238E27FC236}">
                  <a16:creationId xmlns:a16="http://schemas.microsoft.com/office/drawing/2014/main" id="{DE4FE836-8426-4450-B9A6-3F23B8BA5A36}"/>
                </a:ext>
              </a:extLst>
            </p:cNvPr>
            <p:cNvCxnSpPr>
              <a:cxnSpLocks/>
            </p:cNvCxnSpPr>
            <p:nvPr/>
          </p:nvCxnSpPr>
          <p:spPr>
            <a:xfrm>
              <a:off x="4496504" y="2843687"/>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A0B3E64-43E4-486E-AA77-3EEE417F783F}"/>
                </a:ext>
              </a:extLst>
            </p:cNvPr>
            <p:cNvCxnSpPr>
              <a:cxnSpLocks/>
            </p:cNvCxnSpPr>
            <p:nvPr/>
          </p:nvCxnSpPr>
          <p:spPr>
            <a:xfrm>
              <a:off x="4496504" y="4008824"/>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2332CD6-0DFF-4C96-8F2A-FC5AAF8888C0}"/>
                </a:ext>
              </a:extLst>
            </p:cNvPr>
            <p:cNvSpPr txBox="1"/>
            <p:nvPr/>
          </p:nvSpPr>
          <p:spPr>
            <a:xfrm>
              <a:off x="5321259" y="3551524"/>
              <a:ext cx="3609984"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RESEARCH REPORT</a:t>
              </a:r>
              <a:endParaRPr lang="zh-CN" altLang="en-US" sz="2000" spc="300" dirty="0">
                <a:latin typeface="黑体" panose="02010609060101010101" pitchFamily="49" charset="-122"/>
                <a:ea typeface="黑体" panose="02010609060101010101" pitchFamily="49" charset="-122"/>
              </a:endParaRPr>
            </a:p>
          </p:txBody>
        </p:sp>
        <p:sp>
          <p:nvSpPr>
            <p:cNvPr id="38" name="文本框 37">
              <a:extLst>
                <a:ext uri="{FF2B5EF4-FFF2-40B4-BE49-F238E27FC236}">
                  <a16:creationId xmlns:a16="http://schemas.microsoft.com/office/drawing/2014/main" id="{6CD08141-EA3C-4A94-AF43-11BDEFD9EE83}"/>
                </a:ext>
              </a:extLst>
            </p:cNvPr>
            <p:cNvSpPr txBox="1"/>
            <p:nvPr/>
          </p:nvSpPr>
          <p:spPr>
            <a:xfrm>
              <a:off x="5486886" y="1876396"/>
              <a:ext cx="3262432" cy="923330"/>
            </a:xfrm>
            <a:prstGeom prst="rect">
              <a:avLst/>
            </a:prstGeom>
            <a:noFill/>
          </p:spPr>
          <p:txBody>
            <a:bodyPr wrap="none" rtlCol="0">
              <a:spAutoFit/>
            </a:bodyPr>
            <a:lstStyle/>
            <a:p>
              <a:r>
                <a:rPr lang="en-US" altLang="zh-CN" sz="5400" spc="300" dirty="0">
                  <a:solidFill>
                    <a:srgbClr val="0C2247"/>
                  </a:solidFill>
                  <a:latin typeface="黑体" panose="02010609060101010101" pitchFamily="49" charset="-122"/>
                  <a:ea typeface="黑体" panose="02010609060101010101" pitchFamily="49" charset="-122"/>
                </a:rPr>
                <a:t>PART ONE</a:t>
              </a:r>
              <a:endParaRPr lang="zh-CN" altLang="en-US" sz="5400" spc="300" dirty="0">
                <a:solidFill>
                  <a:srgbClr val="0C2247"/>
                </a:solidFill>
                <a:latin typeface="黑体" panose="02010609060101010101" pitchFamily="49" charset="-122"/>
                <a:ea typeface="黑体" panose="02010609060101010101" pitchFamily="49" charset="-122"/>
              </a:endParaRPr>
            </a:p>
          </p:txBody>
        </p:sp>
      </p:grpSp>
      <p:grpSp>
        <p:nvGrpSpPr>
          <p:cNvPr id="2" name="组合 1">
            <a:extLst>
              <a:ext uri="{FF2B5EF4-FFF2-40B4-BE49-F238E27FC236}">
                <a16:creationId xmlns:a16="http://schemas.microsoft.com/office/drawing/2014/main" id="{87FBA7E7-43EE-4BF8-9D95-623ECDD65A69}"/>
              </a:ext>
            </a:extLst>
          </p:cNvPr>
          <p:cNvGrpSpPr/>
          <p:nvPr/>
        </p:nvGrpSpPr>
        <p:grpSpPr>
          <a:xfrm>
            <a:off x="5310824" y="3871210"/>
            <a:ext cx="1570352" cy="1570352"/>
            <a:chOff x="5620157" y="4202248"/>
            <a:chExt cx="1239314" cy="1239314"/>
          </a:xfrm>
        </p:grpSpPr>
        <p:sp>
          <p:nvSpPr>
            <p:cNvPr id="40" name="矩形 39">
              <a:extLst>
                <a:ext uri="{FF2B5EF4-FFF2-40B4-BE49-F238E27FC236}">
                  <a16:creationId xmlns:a16="http://schemas.microsoft.com/office/drawing/2014/main" id="{F35D9F8F-061E-420A-BAC0-9AD2F44E0C5A}"/>
                </a:ext>
              </a:extLst>
            </p:cNvPr>
            <p:cNvSpPr/>
            <p:nvPr/>
          </p:nvSpPr>
          <p:spPr>
            <a:xfrm>
              <a:off x="5620157" y="4202248"/>
              <a:ext cx="1239314" cy="1239314"/>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862">
              <a:extLst>
                <a:ext uri="{FF2B5EF4-FFF2-40B4-BE49-F238E27FC236}">
                  <a16:creationId xmlns:a16="http://schemas.microsoft.com/office/drawing/2014/main" id="{1DCD3337-B1CB-4772-B8BA-88C42D112451}"/>
                </a:ext>
              </a:extLst>
            </p:cNvPr>
            <p:cNvSpPr>
              <a:spLocks noEditPoints="1"/>
            </p:cNvSpPr>
            <p:nvPr/>
          </p:nvSpPr>
          <p:spPr bwMode="auto">
            <a:xfrm>
              <a:off x="5741003" y="4450032"/>
              <a:ext cx="997621" cy="693877"/>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spTree>
    <p:extLst>
      <p:ext uri="{BB962C8B-B14F-4D97-AF65-F5344CB8AC3E}">
        <p14:creationId xmlns:p14="http://schemas.microsoft.com/office/powerpoint/2010/main" val="2143183542"/>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3">
            <a:extLst>
              <a:ext uri="{FF2B5EF4-FFF2-40B4-BE49-F238E27FC236}">
                <a16:creationId xmlns:a16="http://schemas.microsoft.com/office/drawing/2014/main" id="{66B93235-E418-4E1D-B089-29384C79CDD2}"/>
              </a:ext>
            </a:extLst>
          </p:cNvPr>
          <p:cNvSpPr txBox="1"/>
          <p:nvPr/>
        </p:nvSpPr>
        <p:spPr>
          <a:xfrm>
            <a:off x="7409337" y="2202640"/>
            <a:ext cx="2779807" cy="880049"/>
          </a:xfrm>
          <a:prstGeom prst="rect">
            <a:avLst/>
          </a:prstGeom>
          <a:noFill/>
        </p:spPr>
        <p:txBody>
          <a:bodyPr wrap="square" rtlCol="0">
            <a:spAutoFit/>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添加标题</a:t>
            </a:r>
            <a:endParaRPr lang="en-US" altLang="zh-CN" sz="1600" dirty="0">
              <a:solidFill>
                <a:schemeClr val="tx1">
                  <a:lumMod val="75000"/>
                  <a:lumOff val="25000"/>
                </a:schemeClr>
              </a:solidFill>
              <a:latin typeface="黑体" panose="02010609060101010101" pitchFamily="49" charset="-122"/>
              <a:ea typeface="黑体" panose="02010609060101010101" pitchFamily="49" charset="-122"/>
            </a:endParaRPr>
          </a:p>
          <a:p>
            <a:pPr>
              <a:lnSpc>
                <a:spcPct val="150000"/>
              </a:lnSpc>
            </a:pPr>
            <a:r>
              <a:rPr lang="zh-CN" altLang="en-US" sz="1200" spc="3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spc="300" dirty="0">
              <a:solidFill>
                <a:schemeClr val="tx1">
                  <a:lumMod val="75000"/>
                  <a:lumOff val="25000"/>
                </a:schemeClr>
              </a:solidFill>
              <a:latin typeface="黑体" panose="02010609060101010101" pitchFamily="49" charset="-122"/>
              <a:ea typeface="黑体" panose="02010609060101010101" pitchFamily="49" charset="-122"/>
            </a:endParaRPr>
          </a:p>
        </p:txBody>
      </p:sp>
      <p:cxnSp>
        <p:nvCxnSpPr>
          <p:cNvPr id="31" name="直接连接符 30">
            <a:extLst>
              <a:ext uri="{FF2B5EF4-FFF2-40B4-BE49-F238E27FC236}">
                <a16:creationId xmlns:a16="http://schemas.microsoft.com/office/drawing/2014/main" id="{74E63DA6-7F3F-42E7-9D5B-B9765948DEE6}"/>
              </a:ext>
            </a:extLst>
          </p:cNvPr>
          <p:cNvCxnSpPr/>
          <p:nvPr/>
        </p:nvCxnSpPr>
        <p:spPr>
          <a:xfrm>
            <a:off x="6727850" y="3129211"/>
            <a:ext cx="3319180" cy="0"/>
          </a:xfrm>
          <a:prstGeom prst="line">
            <a:avLst/>
          </a:prstGeom>
          <a:noFill/>
          <a:ln w="9525" cap="flat" cmpd="sng" algn="ctr">
            <a:solidFill>
              <a:schemeClr val="tx1">
                <a:lumMod val="50000"/>
                <a:lumOff val="50000"/>
              </a:schemeClr>
            </a:solidFill>
            <a:prstDash val="dash"/>
          </a:ln>
          <a:effectLst/>
        </p:spPr>
      </p:cxnSp>
      <p:cxnSp>
        <p:nvCxnSpPr>
          <p:cNvPr id="32" name="直接连接符 31">
            <a:extLst>
              <a:ext uri="{FF2B5EF4-FFF2-40B4-BE49-F238E27FC236}">
                <a16:creationId xmlns:a16="http://schemas.microsoft.com/office/drawing/2014/main" id="{BC88E71E-CF5D-4362-9EC0-A4327A49B0B2}"/>
              </a:ext>
            </a:extLst>
          </p:cNvPr>
          <p:cNvCxnSpPr/>
          <p:nvPr/>
        </p:nvCxnSpPr>
        <p:spPr>
          <a:xfrm>
            <a:off x="6727239" y="4209331"/>
            <a:ext cx="3319791" cy="0"/>
          </a:xfrm>
          <a:prstGeom prst="line">
            <a:avLst/>
          </a:prstGeom>
          <a:noFill/>
          <a:ln w="9525" cap="flat" cmpd="sng" algn="ctr">
            <a:solidFill>
              <a:schemeClr val="tx1">
                <a:lumMod val="50000"/>
                <a:lumOff val="50000"/>
              </a:schemeClr>
            </a:solidFill>
            <a:prstDash val="dash"/>
          </a:ln>
          <a:effectLst/>
        </p:spPr>
      </p:cxnSp>
      <p:grpSp>
        <p:nvGrpSpPr>
          <p:cNvPr id="33" name="组合 32">
            <a:extLst>
              <a:ext uri="{FF2B5EF4-FFF2-40B4-BE49-F238E27FC236}">
                <a16:creationId xmlns:a16="http://schemas.microsoft.com/office/drawing/2014/main" id="{EFD6D5A6-91B3-426D-9541-B3D66BB3C422}"/>
              </a:ext>
            </a:extLst>
          </p:cNvPr>
          <p:cNvGrpSpPr/>
          <p:nvPr/>
        </p:nvGrpSpPr>
        <p:grpSpPr>
          <a:xfrm>
            <a:off x="2283540" y="2337123"/>
            <a:ext cx="3771528" cy="3045433"/>
            <a:chOff x="512440" y="949532"/>
            <a:chExt cx="3771528" cy="3422418"/>
          </a:xfrm>
        </p:grpSpPr>
        <p:pic>
          <p:nvPicPr>
            <p:cNvPr id="34" name="Picture 5">
              <a:extLst>
                <a:ext uri="{FF2B5EF4-FFF2-40B4-BE49-F238E27FC236}">
                  <a16:creationId xmlns:a16="http://schemas.microsoft.com/office/drawing/2014/main" id="{FD3EAD84-6069-47C6-B768-D2DBA52E62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440" y="949532"/>
              <a:ext cx="3771528" cy="3422418"/>
            </a:xfrm>
            <a:prstGeom prst="rect">
              <a:avLst/>
            </a:prstGeom>
          </p:spPr>
        </p:pic>
        <p:pic>
          <p:nvPicPr>
            <p:cNvPr id="35" name="Picture 2">
              <a:extLst>
                <a:ext uri="{FF2B5EF4-FFF2-40B4-BE49-F238E27FC236}">
                  <a16:creationId xmlns:a16="http://schemas.microsoft.com/office/drawing/2014/main" id="{581102D5-0EAB-4FDF-B9A9-EE45B001178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bwMode="auto">
            <a:xfrm>
              <a:off x="777452" y="1156746"/>
              <a:ext cx="3305348" cy="215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透明">
              <a:extLst>
                <a:ext uri="{FF2B5EF4-FFF2-40B4-BE49-F238E27FC236}">
                  <a16:creationId xmlns:a16="http://schemas.microsoft.com/office/drawing/2014/main" id="{B5B1B000-5F7D-46F3-9C28-0BEBBAE64216}"/>
                </a:ext>
              </a:extLst>
            </p:cNvPr>
            <p:cNvSpPr/>
            <p:nvPr/>
          </p:nvSpPr>
          <p:spPr bwMode="auto">
            <a:xfrm>
              <a:off x="2343885" y="1156746"/>
              <a:ext cx="1738915" cy="2176456"/>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a:extLst>
              <a:ext uri="{FF2B5EF4-FFF2-40B4-BE49-F238E27FC236}">
                <a16:creationId xmlns:a16="http://schemas.microsoft.com/office/drawing/2014/main" id="{95BA8745-7673-4FF4-A470-FB0D87BB67B2}"/>
              </a:ext>
            </a:extLst>
          </p:cNvPr>
          <p:cNvGrpSpPr/>
          <p:nvPr/>
        </p:nvGrpSpPr>
        <p:grpSpPr>
          <a:xfrm>
            <a:off x="6686038" y="2375065"/>
            <a:ext cx="599448" cy="599448"/>
            <a:chOff x="4955424" y="1457564"/>
            <a:chExt cx="599448" cy="599448"/>
          </a:xfrm>
        </p:grpSpPr>
        <p:sp>
          <p:nvSpPr>
            <p:cNvPr id="38" name="椭圆 37">
              <a:extLst>
                <a:ext uri="{FF2B5EF4-FFF2-40B4-BE49-F238E27FC236}">
                  <a16:creationId xmlns:a16="http://schemas.microsoft.com/office/drawing/2014/main" id="{AAF2FE26-36ED-4BE7-B737-C3A545272857}"/>
                </a:ext>
              </a:extLst>
            </p:cNvPr>
            <p:cNvSpPr/>
            <p:nvPr/>
          </p:nvSpPr>
          <p:spPr>
            <a:xfrm>
              <a:off x="4955424" y="1457564"/>
              <a:ext cx="599448" cy="599448"/>
            </a:xfrm>
            <a:prstGeom prst="ellipse">
              <a:avLst/>
            </a:prstGeom>
            <a:solidFill>
              <a:srgbClr val="0F2A59"/>
            </a:soli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FDEBCD"/>
                </a:solidFill>
              </a:endParaRPr>
            </a:p>
          </p:txBody>
        </p:sp>
        <p:sp>
          <p:nvSpPr>
            <p:cNvPr id="39" name="Freeform 13">
              <a:extLst>
                <a:ext uri="{FF2B5EF4-FFF2-40B4-BE49-F238E27FC236}">
                  <a16:creationId xmlns:a16="http://schemas.microsoft.com/office/drawing/2014/main" id="{11B26F8F-0DD1-49FD-AED2-152F27C40184}"/>
                </a:ext>
              </a:extLst>
            </p:cNvPr>
            <p:cNvSpPr>
              <a:spLocks noEditPoints="1"/>
            </p:cNvSpPr>
            <p:nvPr/>
          </p:nvSpPr>
          <p:spPr bwMode="auto">
            <a:xfrm>
              <a:off x="5110341" y="1644432"/>
              <a:ext cx="289613" cy="227488"/>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FDEBCD"/>
                </a:solidFill>
              </a:endParaRPr>
            </a:p>
          </p:txBody>
        </p:sp>
      </p:grpSp>
      <p:grpSp>
        <p:nvGrpSpPr>
          <p:cNvPr id="40" name="组合 39">
            <a:extLst>
              <a:ext uri="{FF2B5EF4-FFF2-40B4-BE49-F238E27FC236}">
                <a16:creationId xmlns:a16="http://schemas.microsoft.com/office/drawing/2014/main" id="{D59FCCA5-5CDA-4696-9C9D-0E6C88672F54}"/>
              </a:ext>
            </a:extLst>
          </p:cNvPr>
          <p:cNvGrpSpPr/>
          <p:nvPr/>
        </p:nvGrpSpPr>
        <p:grpSpPr>
          <a:xfrm>
            <a:off x="6701468" y="3370161"/>
            <a:ext cx="599448" cy="599448"/>
            <a:chOff x="4970854" y="2513407"/>
            <a:chExt cx="599448" cy="599448"/>
          </a:xfrm>
        </p:grpSpPr>
        <p:sp>
          <p:nvSpPr>
            <p:cNvPr id="41" name="椭圆 40">
              <a:extLst>
                <a:ext uri="{FF2B5EF4-FFF2-40B4-BE49-F238E27FC236}">
                  <a16:creationId xmlns:a16="http://schemas.microsoft.com/office/drawing/2014/main" id="{A69EFEA9-A469-49A2-B67A-5005361C5F00}"/>
                </a:ext>
              </a:extLst>
            </p:cNvPr>
            <p:cNvSpPr/>
            <p:nvPr/>
          </p:nvSpPr>
          <p:spPr>
            <a:xfrm>
              <a:off x="4970854" y="2513407"/>
              <a:ext cx="599448" cy="599448"/>
            </a:xfrm>
            <a:prstGeom prst="ellipse">
              <a:avLst/>
            </a:prstGeom>
            <a:solidFill>
              <a:srgbClr val="0F2A59"/>
            </a:soli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FDEBCD"/>
                </a:solidFill>
              </a:endParaRPr>
            </a:p>
          </p:txBody>
        </p:sp>
        <p:sp>
          <p:nvSpPr>
            <p:cNvPr id="42" name="Freeform 17">
              <a:extLst>
                <a:ext uri="{FF2B5EF4-FFF2-40B4-BE49-F238E27FC236}">
                  <a16:creationId xmlns:a16="http://schemas.microsoft.com/office/drawing/2014/main" id="{46E7A442-C83C-4063-86CC-350A821AB3F1}"/>
                </a:ext>
              </a:extLst>
            </p:cNvPr>
            <p:cNvSpPr>
              <a:spLocks noEditPoints="1"/>
            </p:cNvSpPr>
            <p:nvPr/>
          </p:nvSpPr>
          <p:spPr bwMode="auto">
            <a:xfrm>
              <a:off x="5110341" y="2641777"/>
              <a:ext cx="289614" cy="309707"/>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FDEBCD"/>
                </a:solidFill>
              </a:endParaRPr>
            </a:p>
          </p:txBody>
        </p:sp>
      </p:grpSp>
      <p:grpSp>
        <p:nvGrpSpPr>
          <p:cNvPr id="43" name="组合 42">
            <a:extLst>
              <a:ext uri="{FF2B5EF4-FFF2-40B4-BE49-F238E27FC236}">
                <a16:creationId xmlns:a16="http://schemas.microsoft.com/office/drawing/2014/main" id="{F4A82A69-7B3D-48A9-88D7-2A4F3B7267A7}"/>
              </a:ext>
            </a:extLst>
          </p:cNvPr>
          <p:cNvGrpSpPr/>
          <p:nvPr/>
        </p:nvGrpSpPr>
        <p:grpSpPr>
          <a:xfrm>
            <a:off x="6719223" y="4333250"/>
            <a:ext cx="599448" cy="599448"/>
            <a:chOff x="4988609" y="3551062"/>
            <a:chExt cx="599448" cy="599448"/>
          </a:xfrm>
        </p:grpSpPr>
        <p:sp>
          <p:nvSpPr>
            <p:cNvPr id="44" name="椭圆 43">
              <a:extLst>
                <a:ext uri="{FF2B5EF4-FFF2-40B4-BE49-F238E27FC236}">
                  <a16:creationId xmlns:a16="http://schemas.microsoft.com/office/drawing/2014/main" id="{72534182-AE2E-459C-A26D-DD0AD3AF365D}"/>
                </a:ext>
              </a:extLst>
            </p:cNvPr>
            <p:cNvSpPr/>
            <p:nvPr/>
          </p:nvSpPr>
          <p:spPr>
            <a:xfrm>
              <a:off x="4988609" y="3551062"/>
              <a:ext cx="599448" cy="599448"/>
            </a:xfrm>
            <a:prstGeom prst="ellipse">
              <a:avLst/>
            </a:prstGeom>
            <a:solidFill>
              <a:srgbClr val="0F2A59"/>
            </a:soli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FDEBCD"/>
                </a:solidFill>
              </a:endParaRPr>
            </a:p>
          </p:txBody>
        </p:sp>
        <p:sp>
          <p:nvSpPr>
            <p:cNvPr id="45" name="Freeform 19">
              <a:extLst>
                <a:ext uri="{FF2B5EF4-FFF2-40B4-BE49-F238E27FC236}">
                  <a16:creationId xmlns:a16="http://schemas.microsoft.com/office/drawing/2014/main" id="{29121CC1-6650-4A10-A4D4-5123B936C922}"/>
                </a:ext>
              </a:extLst>
            </p:cNvPr>
            <p:cNvSpPr>
              <a:spLocks noEditPoints="1"/>
            </p:cNvSpPr>
            <p:nvPr/>
          </p:nvSpPr>
          <p:spPr bwMode="auto">
            <a:xfrm>
              <a:off x="5140570" y="3710860"/>
              <a:ext cx="295526" cy="279852"/>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FDEBCD"/>
                </a:solidFill>
              </a:endParaRPr>
            </a:p>
          </p:txBody>
        </p:sp>
      </p:grpSp>
      <p:sp>
        <p:nvSpPr>
          <p:cNvPr id="46" name="TextBox 23">
            <a:extLst>
              <a:ext uri="{FF2B5EF4-FFF2-40B4-BE49-F238E27FC236}">
                <a16:creationId xmlns:a16="http://schemas.microsoft.com/office/drawing/2014/main" id="{D4E02155-308C-4CFA-B8AB-BDA83F37393F}"/>
              </a:ext>
            </a:extLst>
          </p:cNvPr>
          <p:cNvSpPr txBox="1"/>
          <p:nvPr/>
        </p:nvSpPr>
        <p:spPr>
          <a:xfrm>
            <a:off x="7440403" y="3237387"/>
            <a:ext cx="2779807" cy="880049"/>
          </a:xfrm>
          <a:prstGeom prst="rect">
            <a:avLst/>
          </a:prstGeom>
          <a:noFill/>
        </p:spPr>
        <p:txBody>
          <a:bodyPr wrap="square" rtlCol="0">
            <a:spAutoFit/>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添加标题</a:t>
            </a:r>
            <a:endParaRPr lang="en-US" altLang="zh-CN" sz="1600" dirty="0">
              <a:solidFill>
                <a:schemeClr val="tx1">
                  <a:lumMod val="75000"/>
                  <a:lumOff val="25000"/>
                </a:schemeClr>
              </a:solidFill>
              <a:latin typeface="黑体" panose="02010609060101010101" pitchFamily="49" charset="-122"/>
              <a:ea typeface="黑体" panose="02010609060101010101" pitchFamily="49" charset="-122"/>
            </a:endParaRPr>
          </a:p>
          <a:p>
            <a:pPr>
              <a:lnSpc>
                <a:spcPct val="150000"/>
              </a:lnSpc>
            </a:pPr>
            <a:r>
              <a:rPr lang="zh-CN" altLang="en-US" sz="1200" spc="3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spc="3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47" name="TextBox 23">
            <a:extLst>
              <a:ext uri="{FF2B5EF4-FFF2-40B4-BE49-F238E27FC236}">
                <a16:creationId xmlns:a16="http://schemas.microsoft.com/office/drawing/2014/main" id="{06C63909-E62D-48AF-B38D-A62B2FF34AAB}"/>
              </a:ext>
            </a:extLst>
          </p:cNvPr>
          <p:cNvSpPr txBox="1"/>
          <p:nvPr/>
        </p:nvSpPr>
        <p:spPr>
          <a:xfrm>
            <a:off x="7440402" y="4271410"/>
            <a:ext cx="2779807" cy="880049"/>
          </a:xfrm>
          <a:prstGeom prst="rect">
            <a:avLst/>
          </a:prstGeom>
          <a:noFill/>
        </p:spPr>
        <p:txBody>
          <a:bodyPr wrap="square" rtlCol="0">
            <a:spAutoFit/>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添加标题</a:t>
            </a:r>
            <a:endParaRPr lang="en-US" altLang="zh-CN" sz="1600" dirty="0">
              <a:solidFill>
                <a:schemeClr val="tx1">
                  <a:lumMod val="75000"/>
                  <a:lumOff val="25000"/>
                </a:schemeClr>
              </a:solidFill>
              <a:latin typeface="黑体" panose="02010609060101010101" pitchFamily="49" charset="-122"/>
              <a:ea typeface="黑体" panose="02010609060101010101" pitchFamily="49" charset="-122"/>
            </a:endParaRPr>
          </a:p>
          <a:p>
            <a:pPr>
              <a:lnSpc>
                <a:spcPct val="150000"/>
              </a:lnSpc>
            </a:pPr>
            <a:r>
              <a:rPr lang="zh-CN" altLang="en-US" sz="1200" spc="3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spc="300"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2" name="组合 1">
            <a:extLst>
              <a:ext uri="{FF2B5EF4-FFF2-40B4-BE49-F238E27FC236}">
                <a16:creationId xmlns:a16="http://schemas.microsoft.com/office/drawing/2014/main" id="{F1777DB9-6AD9-4EAA-AF6F-B768DAD333CE}"/>
              </a:ext>
            </a:extLst>
          </p:cNvPr>
          <p:cNvGrpSpPr/>
          <p:nvPr/>
        </p:nvGrpSpPr>
        <p:grpSpPr>
          <a:xfrm>
            <a:off x="311449" y="83314"/>
            <a:ext cx="12043368" cy="369967"/>
            <a:chOff x="311449" y="83314"/>
            <a:chExt cx="12043368" cy="369967"/>
          </a:xfrm>
        </p:grpSpPr>
        <p:sp>
          <p:nvSpPr>
            <p:cNvPr id="48" name="文本框 47">
              <a:extLst>
                <a:ext uri="{FF2B5EF4-FFF2-40B4-BE49-F238E27FC236}">
                  <a16:creationId xmlns:a16="http://schemas.microsoft.com/office/drawing/2014/main" id="{24F298DA-FCF3-48A5-BBAE-E9F042E9CCFA}"/>
                </a:ext>
              </a:extLst>
            </p:cNvPr>
            <p:cNvSpPr txBox="1"/>
            <p:nvPr/>
          </p:nvSpPr>
          <p:spPr>
            <a:xfrm>
              <a:off x="1327092" y="83949"/>
              <a:ext cx="11027725" cy="369332"/>
            </a:xfrm>
            <a:prstGeom prst="rect">
              <a:avLst/>
            </a:prstGeom>
            <a:noFill/>
          </p:spPr>
          <p:txBody>
            <a:bodyPr wrap="square" rtlCol="0">
              <a:spAutoFit/>
            </a:bodyPr>
            <a:lstStyle/>
            <a:p>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选题背景及意义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研究思路与方法     研究内容及成果     总结分析及展望   </a:t>
              </a:r>
            </a:p>
          </p:txBody>
        </p:sp>
        <p:sp>
          <p:nvSpPr>
            <p:cNvPr id="49" name="Freeform 876">
              <a:extLst>
                <a:ext uri="{FF2B5EF4-FFF2-40B4-BE49-F238E27FC236}">
                  <a16:creationId xmlns:a16="http://schemas.microsoft.com/office/drawing/2014/main" id="{585436BB-1535-4237-A660-5A25D82B494C}"/>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41086930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63" presetClass="path" presetSubtype="0" fill="hold" nodeType="withEffect">
                                  <p:stCondLst>
                                    <p:cond delay="0"/>
                                  </p:stCondLst>
                                  <p:childTnLst>
                                    <p:animMotion origin="layout" path="M -0.26368 0.15023 L 3.33333E-6 3.7037E-6 " pathEditMode="relative" rAng="0" ptsTypes="AA">
                                      <p:cBhvr>
                                        <p:cTn id="20" dur="1000" fill="hold"/>
                                        <p:tgtEl>
                                          <p:spTgt spid="37"/>
                                        </p:tgtEl>
                                        <p:attrNameLst>
                                          <p:attrName>ppt_x</p:attrName>
                                          <p:attrName>ppt_y</p:attrName>
                                        </p:attrNameLst>
                                      </p:cBhvr>
                                      <p:rCtr x="13177" y="-7523"/>
                                    </p:animMotion>
                                  </p:childTnLst>
                                </p:cTn>
                              </p:par>
                              <p:par>
                                <p:cTn id="21" presetID="63" presetClass="path" presetSubtype="0" fill="hold" nodeType="withEffect">
                                  <p:stCondLst>
                                    <p:cond delay="0"/>
                                  </p:stCondLst>
                                  <p:childTnLst>
                                    <p:animMotion origin="layout" path="M -0.2655 -0.00116 L 1.25E-6 4.81481E-6 " pathEditMode="relative" rAng="0" ptsTypes="AA">
                                      <p:cBhvr>
                                        <p:cTn id="22" dur="1000" fill="hold"/>
                                        <p:tgtEl>
                                          <p:spTgt spid="40"/>
                                        </p:tgtEl>
                                        <p:attrNameLst>
                                          <p:attrName>ppt_x</p:attrName>
                                          <p:attrName>ppt_y</p:attrName>
                                        </p:attrNameLst>
                                      </p:cBhvr>
                                      <p:rCtr x="13268" y="46"/>
                                    </p:animMotion>
                                  </p:childTnLst>
                                </p:cTn>
                              </p:par>
                              <p:par>
                                <p:cTn id="23" presetID="63" presetClass="path" presetSubtype="0" fill="hold" nodeType="withEffect">
                                  <p:stCondLst>
                                    <p:cond delay="0"/>
                                  </p:stCondLst>
                                  <p:childTnLst>
                                    <p:animMotion origin="layout" path="M -0.26732 -0.16041 L -1.04167E-6 -2.96296E-6 " pathEditMode="relative" rAng="0" ptsTypes="AA">
                                      <p:cBhvr>
                                        <p:cTn id="24" dur="1000" fill="hold"/>
                                        <p:tgtEl>
                                          <p:spTgt spid="43"/>
                                        </p:tgtEl>
                                        <p:attrNameLst>
                                          <p:attrName>ppt_x</p:attrName>
                                          <p:attrName>ppt_y</p:attrName>
                                        </p:attrNameLst>
                                      </p:cBhvr>
                                      <p:rCtr x="13359" y="8009"/>
                                    </p:animMotion>
                                  </p:childTnLst>
                                </p:cTn>
                              </p:par>
                              <p:par>
                                <p:cTn id="25" presetID="8" presetClass="emph" presetSubtype="0" fill="hold" nodeType="withEffect">
                                  <p:stCondLst>
                                    <p:cond delay="0"/>
                                  </p:stCondLst>
                                  <p:childTnLst>
                                    <p:animRot by="21600000">
                                      <p:cBhvr>
                                        <p:cTn id="26" dur="1000" fill="hold"/>
                                        <p:tgtEl>
                                          <p:spTgt spid="40"/>
                                        </p:tgtEl>
                                        <p:attrNameLst>
                                          <p:attrName>r</p:attrName>
                                        </p:attrNameLst>
                                      </p:cBhvr>
                                    </p:animRot>
                                  </p:childTnLst>
                                </p:cTn>
                              </p:par>
                              <p:par>
                                <p:cTn id="27" presetID="8" presetClass="emph" presetSubtype="0" fill="hold" nodeType="withEffect">
                                  <p:stCondLst>
                                    <p:cond delay="0"/>
                                  </p:stCondLst>
                                  <p:childTnLst>
                                    <p:animRot by="21600000">
                                      <p:cBhvr>
                                        <p:cTn id="28" dur="1000" fill="hold"/>
                                        <p:tgtEl>
                                          <p:spTgt spid="37"/>
                                        </p:tgtEl>
                                        <p:attrNameLst>
                                          <p:attrName>r</p:attrName>
                                        </p:attrNameLst>
                                      </p:cBhvr>
                                    </p:animRot>
                                  </p:childTnLst>
                                </p:cTn>
                              </p:par>
                              <p:par>
                                <p:cTn id="29" presetID="8" presetClass="emph" presetSubtype="0" fill="hold" nodeType="withEffect">
                                  <p:stCondLst>
                                    <p:cond delay="0"/>
                                  </p:stCondLst>
                                  <p:childTnLst>
                                    <p:animRot by="21600000">
                                      <p:cBhvr>
                                        <p:cTn id="30" dur="1000" fill="hold"/>
                                        <p:tgtEl>
                                          <p:spTgt spid="43"/>
                                        </p:tgtEl>
                                        <p:attrNameLst>
                                          <p:attrName>r</p:attrName>
                                        </p:attrNameLst>
                                      </p:cBhvr>
                                    </p:animRo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22" presetClass="entr" presetSubtype="8"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par>
                                <p:cTn id="38" presetID="22" presetClass="entr" presetSubtype="8" fill="hold" nodeType="withEffect">
                                  <p:stCondLst>
                                    <p:cond delay="500"/>
                                  </p:stCondLst>
                                  <p:childTnLst>
                                    <p:set>
                                      <p:cBhvr>
                                        <p:cTn id="39" dur="1" fill="hold">
                                          <p:stCondLst>
                                            <p:cond delay="0"/>
                                          </p:stCondLst>
                                        </p:cTn>
                                        <p:tgtEl>
                                          <p:spTgt spid="32"/>
                                        </p:tgtEl>
                                        <p:attrNameLst>
                                          <p:attrName>style.visibility</p:attrName>
                                        </p:attrNameLst>
                                      </p:cBhvr>
                                      <p:to>
                                        <p:strVal val="visible"/>
                                      </p:to>
                                    </p:set>
                                    <p:animEffect transition="in" filter="wipe(left)">
                                      <p:cBhvr>
                                        <p:cTn id="40" dur="500"/>
                                        <p:tgtEl>
                                          <p:spTgt spid="32"/>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5">
            <a:extLst>
              <a:ext uri="{FF2B5EF4-FFF2-40B4-BE49-F238E27FC236}">
                <a16:creationId xmlns:a16="http://schemas.microsoft.com/office/drawing/2014/main" id="{50F08181-35FC-416E-B376-5E69EED23909}"/>
              </a:ext>
            </a:extLst>
          </p:cNvPr>
          <p:cNvGrpSpPr/>
          <p:nvPr/>
        </p:nvGrpSpPr>
        <p:grpSpPr>
          <a:xfrm>
            <a:off x="3255319" y="4241029"/>
            <a:ext cx="5681362" cy="2166650"/>
            <a:chOff x="3597275" y="4287838"/>
            <a:chExt cx="4991101" cy="1903412"/>
          </a:xfrm>
          <a:effectLst>
            <a:outerShdw blurRad="50800" dist="38100" dir="5400000" algn="t" rotWithShape="0">
              <a:prstClr val="black">
                <a:alpha val="40000"/>
              </a:prstClr>
            </a:outerShdw>
          </a:effectLst>
        </p:grpSpPr>
        <p:sp>
          <p:nvSpPr>
            <p:cNvPr id="126" name="Freeform 5">
              <a:extLst>
                <a:ext uri="{FF2B5EF4-FFF2-40B4-BE49-F238E27FC236}">
                  <a16:creationId xmlns:a16="http://schemas.microsoft.com/office/drawing/2014/main" id="{02A0FF88-67E1-47BD-80F3-20164904491A}"/>
                </a:ext>
              </a:extLst>
            </p:cNvPr>
            <p:cNvSpPr>
              <a:spLocks/>
            </p:cNvSpPr>
            <p:nvPr/>
          </p:nvSpPr>
          <p:spPr bwMode="auto">
            <a:xfrm>
              <a:off x="3635375" y="4692650"/>
              <a:ext cx="4897438" cy="1498600"/>
            </a:xfrm>
            <a:custGeom>
              <a:avLst/>
              <a:gdLst>
                <a:gd name="T0" fmla="*/ 0 w 1766"/>
                <a:gd name="T1" fmla="*/ 504 h 539"/>
                <a:gd name="T2" fmla="*/ 0 w 1766"/>
                <a:gd name="T3" fmla="*/ 506 h 539"/>
                <a:gd name="T4" fmla="*/ 0 w 1766"/>
                <a:gd name="T5" fmla="*/ 506 h 539"/>
                <a:gd name="T6" fmla="*/ 0 w 1766"/>
                <a:gd name="T7" fmla="*/ 506 h 539"/>
                <a:gd name="T8" fmla="*/ 110 w 1766"/>
                <a:gd name="T9" fmla="*/ 539 h 539"/>
                <a:gd name="T10" fmla="*/ 1696 w 1766"/>
                <a:gd name="T11" fmla="*/ 538 h 539"/>
                <a:gd name="T12" fmla="*/ 1763 w 1766"/>
                <a:gd name="T13" fmla="*/ 512 h 539"/>
                <a:gd name="T14" fmla="*/ 1766 w 1766"/>
                <a:gd name="T15" fmla="*/ 469 h 539"/>
                <a:gd name="T16" fmla="*/ 1766 w 1766"/>
                <a:gd name="T17" fmla="*/ 469 h 539"/>
                <a:gd name="T18" fmla="*/ 1724 w 1766"/>
                <a:gd name="T19" fmla="*/ 424 h 539"/>
                <a:gd name="T20" fmla="*/ 1271 w 1766"/>
                <a:gd name="T21" fmla="*/ 37 h 539"/>
                <a:gd name="T22" fmla="*/ 1178 w 1766"/>
                <a:gd name="T23" fmla="*/ 0 h 539"/>
                <a:gd name="T24" fmla="*/ 546 w 1766"/>
                <a:gd name="T25" fmla="*/ 0 h 539"/>
                <a:gd name="T26" fmla="*/ 467 w 1766"/>
                <a:gd name="T27" fmla="*/ 30 h 539"/>
                <a:gd name="T28" fmla="*/ 44 w 1766"/>
                <a:gd name="T29" fmla="*/ 422 h 539"/>
                <a:gd name="T30" fmla="*/ 3 w 1766"/>
                <a:gd name="T31" fmla="*/ 465 h 539"/>
                <a:gd name="T32" fmla="*/ 3 w 1766"/>
                <a:gd name="T33" fmla="*/ 465 h 539"/>
                <a:gd name="T34" fmla="*/ 0 w 1766"/>
                <a:gd name="T35" fmla="*/ 50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6" h="539">
                  <a:moveTo>
                    <a:pt x="0" y="504"/>
                  </a:moveTo>
                  <a:cubicBezTo>
                    <a:pt x="0" y="504"/>
                    <a:pt x="0" y="505"/>
                    <a:pt x="0" y="506"/>
                  </a:cubicBezTo>
                  <a:cubicBezTo>
                    <a:pt x="0" y="506"/>
                    <a:pt x="0" y="506"/>
                    <a:pt x="0" y="506"/>
                  </a:cubicBezTo>
                  <a:cubicBezTo>
                    <a:pt x="0" y="506"/>
                    <a:pt x="0" y="506"/>
                    <a:pt x="0" y="506"/>
                  </a:cubicBezTo>
                  <a:cubicBezTo>
                    <a:pt x="0" y="526"/>
                    <a:pt x="26" y="539"/>
                    <a:pt x="110" y="539"/>
                  </a:cubicBezTo>
                  <a:cubicBezTo>
                    <a:pt x="1696" y="538"/>
                    <a:pt x="1696" y="538"/>
                    <a:pt x="1696" y="538"/>
                  </a:cubicBezTo>
                  <a:cubicBezTo>
                    <a:pt x="1747" y="538"/>
                    <a:pt x="1764" y="528"/>
                    <a:pt x="1763" y="512"/>
                  </a:cubicBezTo>
                  <a:cubicBezTo>
                    <a:pt x="1766" y="469"/>
                    <a:pt x="1766" y="469"/>
                    <a:pt x="1766" y="469"/>
                  </a:cubicBezTo>
                  <a:cubicBezTo>
                    <a:pt x="1766" y="469"/>
                    <a:pt x="1766" y="469"/>
                    <a:pt x="1766" y="469"/>
                  </a:cubicBezTo>
                  <a:cubicBezTo>
                    <a:pt x="1763" y="457"/>
                    <a:pt x="1739" y="442"/>
                    <a:pt x="1724" y="424"/>
                  </a:cubicBezTo>
                  <a:cubicBezTo>
                    <a:pt x="1271" y="37"/>
                    <a:pt x="1271" y="37"/>
                    <a:pt x="1271" y="37"/>
                  </a:cubicBezTo>
                  <a:cubicBezTo>
                    <a:pt x="1249" y="18"/>
                    <a:pt x="1235" y="0"/>
                    <a:pt x="1178" y="0"/>
                  </a:cubicBezTo>
                  <a:cubicBezTo>
                    <a:pt x="546" y="0"/>
                    <a:pt x="546" y="0"/>
                    <a:pt x="546" y="0"/>
                  </a:cubicBezTo>
                  <a:cubicBezTo>
                    <a:pt x="501" y="0"/>
                    <a:pt x="485" y="8"/>
                    <a:pt x="467" y="30"/>
                  </a:cubicBezTo>
                  <a:cubicBezTo>
                    <a:pt x="44" y="422"/>
                    <a:pt x="44" y="422"/>
                    <a:pt x="44" y="422"/>
                  </a:cubicBezTo>
                  <a:cubicBezTo>
                    <a:pt x="33" y="433"/>
                    <a:pt x="10" y="452"/>
                    <a:pt x="3" y="465"/>
                  </a:cubicBezTo>
                  <a:cubicBezTo>
                    <a:pt x="3" y="465"/>
                    <a:pt x="3" y="465"/>
                    <a:pt x="3" y="465"/>
                  </a:cubicBezTo>
                  <a:lnTo>
                    <a:pt x="0" y="504"/>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id-ID" sz="1200"/>
            </a:p>
          </p:txBody>
        </p:sp>
        <p:sp>
          <p:nvSpPr>
            <p:cNvPr id="127" name="Freeform 6">
              <a:extLst>
                <a:ext uri="{FF2B5EF4-FFF2-40B4-BE49-F238E27FC236}">
                  <a16:creationId xmlns:a16="http://schemas.microsoft.com/office/drawing/2014/main" id="{1CCFEA93-7B44-4C8C-871B-A8FB6825C2CD}"/>
                </a:ext>
              </a:extLst>
            </p:cNvPr>
            <p:cNvSpPr>
              <a:spLocks/>
            </p:cNvSpPr>
            <p:nvPr/>
          </p:nvSpPr>
          <p:spPr bwMode="auto">
            <a:xfrm>
              <a:off x="3597275" y="4287838"/>
              <a:ext cx="4991101" cy="1792287"/>
            </a:xfrm>
            <a:custGeom>
              <a:avLst/>
              <a:gdLst>
                <a:gd name="T0" fmla="*/ 1202 w 1800"/>
                <a:gd name="T1" fmla="*/ 0 h 645"/>
                <a:gd name="T2" fmla="*/ 570 w 1800"/>
                <a:gd name="T3" fmla="*/ 0 h 645"/>
                <a:gd name="T4" fmla="*/ 491 w 1800"/>
                <a:gd name="T5" fmla="*/ 30 h 645"/>
                <a:gd name="T6" fmla="*/ 34 w 1800"/>
                <a:gd name="T7" fmla="*/ 578 h 645"/>
                <a:gd name="T8" fmla="*/ 126 w 1800"/>
                <a:gd name="T9" fmla="*/ 645 h 645"/>
                <a:gd name="T10" fmla="*/ 1712 w 1800"/>
                <a:gd name="T11" fmla="*/ 644 h 645"/>
                <a:gd name="T12" fmla="*/ 1757 w 1800"/>
                <a:gd name="T13" fmla="*/ 577 h 645"/>
                <a:gd name="T14" fmla="*/ 1295 w 1800"/>
                <a:gd name="T15" fmla="*/ 37 h 645"/>
                <a:gd name="T16" fmla="*/ 1202 w 1800"/>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 h="645">
                  <a:moveTo>
                    <a:pt x="1202" y="0"/>
                  </a:moveTo>
                  <a:cubicBezTo>
                    <a:pt x="570" y="0"/>
                    <a:pt x="570" y="0"/>
                    <a:pt x="570" y="0"/>
                  </a:cubicBezTo>
                  <a:cubicBezTo>
                    <a:pt x="525" y="0"/>
                    <a:pt x="509" y="8"/>
                    <a:pt x="491" y="30"/>
                  </a:cubicBezTo>
                  <a:cubicBezTo>
                    <a:pt x="34" y="578"/>
                    <a:pt x="34" y="578"/>
                    <a:pt x="34" y="578"/>
                  </a:cubicBezTo>
                  <a:cubicBezTo>
                    <a:pt x="4" y="614"/>
                    <a:pt x="0" y="645"/>
                    <a:pt x="126" y="645"/>
                  </a:cubicBezTo>
                  <a:cubicBezTo>
                    <a:pt x="1712" y="644"/>
                    <a:pt x="1712" y="644"/>
                    <a:pt x="1712" y="644"/>
                  </a:cubicBezTo>
                  <a:cubicBezTo>
                    <a:pt x="1800" y="644"/>
                    <a:pt x="1788" y="613"/>
                    <a:pt x="1757" y="577"/>
                  </a:cubicBezTo>
                  <a:cubicBezTo>
                    <a:pt x="1295" y="37"/>
                    <a:pt x="1295" y="37"/>
                    <a:pt x="1295" y="37"/>
                  </a:cubicBezTo>
                  <a:cubicBezTo>
                    <a:pt x="1276" y="15"/>
                    <a:pt x="1259" y="0"/>
                    <a:pt x="1202" y="0"/>
                  </a:cubicBezTo>
                  <a:close/>
                </a:path>
              </a:pathLst>
            </a:custGeom>
            <a:solidFill>
              <a:schemeClr val="tx1">
                <a:lumMod val="65000"/>
                <a:lumOff val="35000"/>
              </a:schemeClr>
            </a:solidFill>
            <a:ln>
              <a:noFill/>
            </a:ln>
          </p:spPr>
          <p:txBody>
            <a:bodyPr vert="horz" wrap="square" lIns="51435" tIns="25718" rIns="51435" bIns="25718" numCol="1" anchor="t" anchorCtr="0" compatLnSpc="1">
              <a:prstTxWarp prst="textNoShape">
                <a:avLst/>
              </a:prstTxWarp>
            </a:bodyPr>
            <a:lstStyle/>
            <a:p>
              <a:endParaRPr lang="id-ID" sz="1200"/>
            </a:p>
          </p:txBody>
        </p:sp>
        <p:sp>
          <p:nvSpPr>
            <p:cNvPr id="128" name="Freeform 7">
              <a:extLst>
                <a:ext uri="{FF2B5EF4-FFF2-40B4-BE49-F238E27FC236}">
                  <a16:creationId xmlns:a16="http://schemas.microsoft.com/office/drawing/2014/main" id="{900CB33E-EBEE-49E7-AC17-67A524D0F8EF}"/>
                </a:ext>
              </a:extLst>
            </p:cNvPr>
            <p:cNvSpPr>
              <a:spLocks/>
            </p:cNvSpPr>
            <p:nvPr/>
          </p:nvSpPr>
          <p:spPr bwMode="auto">
            <a:xfrm>
              <a:off x="3910013" y="4381500"/>
              <a:ext cx="4352925" cy="1535112"/>
            </a:xfrm>
            <a:custGeom>
              <a:avLst/>
              <a:gdLst>
                <a:gd name="T0" fmla="*/ 0 w 2742"/>
                <a:gd name="T1" fmla="*/ 967 h 967"/>
                <a:gd name="T2" fmla="*/ 2742 w 2742"/>
                <a:gd name="T3" fmla="*/ 963 h 967"/>
                <a:gd name="T4" fmla="*/ 1998 w 2742"/>
                <a:gd name="T5" fmla="*/ 0 h 967"/>
                <a:gd name="T6" fmla="*/ 728 w 2742"/>
                <a:gd name="T7" fmla="*/ 2 h 967"/>
                <a:gd name="T8" fmla="*/ 0 w 2742"/>
                <a:gd name="T9" fmla="*/ 967 h 967"/>
              </a:gdLst>
              <a:ahLst/>
              <a:cxnLst>
                <a:cxn ang="0">
                  <a:pos x="T0" y="T1"/>
                </a:cxn>
                <a:cxn ang="0">
                  <a:pos x="T2" y="T3"/>
                </a:cxn>
                <a:cxn ang="0">
                  <a:pos x="T4" y="T5"/>
                </a:cxn>
                <a:cxn ang="0">
                  <a:pos x="T6" y="T7"/>
                </a:cxn>
                <a:cxn ang="0">
                  <a:pos x="T8" y="T9"/>
                </a:cxn>
              </a:cxnLst>
              <a:rect l="0" t="0" r="r" b="b"/>
              <a:pathLst>
                <a:path w="2742" h="967">
                  <a:moveTo>
                    <a:pt x="0" y="967"/>
                  </a:moveTo>
                  <a:lnTo>
                    <a:pt x="2742" y="963"/>
                  </a:lnTo>
                  <a:lnTo>
                    <a:pt x="1998" y="0"/>
                  </a:lnTo>
                  <a:lnTo>
                    <a:pt x="728" y="2"/>
                  </a:lnTo>
                  <a:lnTo>
                    <a:pt x="0" y="967"/>
                  </a:lnTo>
                  <a:close/>
                </a:path>
              </a:pathLst>
            </a:custGeom>
            <a:blipFill>
              <a:blip r:embed="rId3">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p:spPr>
          <p:txBody>
            <a:bodyPr vert="horz" wrap="square" lIns="51435" tIns="25718" rIns="51435" bIns="25718" numCol="1" anchor="t" anchorCtr="0" compatLnSpc="1">
              <a:prstTxWarp prst="textNoShape">
                <a:avLst/>
              </a:prstTxWarp>
            </a:bodyPr>
            <a:lstStyle/>
            <a:p>
              <a:endParaRPr lang="id-ID" sz="1200"/>
            </a:p>
          </p:txBody>
        </p:sp>
        <p:sp>
          <p:nvSpPr>
            <p:cNvPr id="129" name="Freeform 8">
              <a:extLst>
                <a:ext uri="{FF2B5EF4-FFF2-40B4-BE49-F238E27FC236}">
                  <a16:creationId xmlns:a16="http://schemas.microsoft.com/office/drawing/2014/main" id="{83986D54-71A1-4D16-99F4-19F477AF1BFC}"/>
                </a:ext>
              </a:extLst>
            </p:cNvPr>
            <p:cNvSpPr>
              <a:spLocks/>
            </p:cNvSpPr>
            <p:nvPr/>
          </p:nvSpPr>
          <p:spPr bwMode="auto">
            <a:xfrm>
              <a:off x="5684838" y="4321175"/>
              <a:ext cx="757238" cy="26987"/>
            </a:xfrm>
            <a:custGeom>
              <a:avLst/>
              <a:gdLst>
                <a:gd name="T0" fmla="*/ 259 w 273"/>
                <a:gd name="T1" fmla="*/ 0 h 10"/>
                <a:gd name="T2" fmla="*/ 136 w 273"/>
                <a:gd name="T3" fmla="*/ 1 h 10"/>
                <a:gd name="T4" fmla="*/ 14 w 273"/>
                <a:gd name="T5" fmla="*/ 1 h 10"/>
                <a:gd name="T6" fmla="*/ 0 w 273"/>
                <a:gd name="T7" fmla="*/ 6 h 10"/>
                <a:gd name="T8" fmla="*/ 0 w 273"/>
                <a:gd name="T9" fmla="*/ 6 h 10"/>
                <a:gd name="T10" fmla="*/ 11 w 273"/>
                <a:gd name="T11" fmla="*/ 10 h 10"/>
                <a:gd name="T12" fmla="*/ 136 w 273"/>
                <a:gd name="T13" fmla="*/ 10 h 10"/>
                <a:gd name="T14" fmla="*/ 261 w 273"/>
                <a:gd name="T15" fmla="*/ 10 h 10"/>
                <a:gd name="T16" fmla="*/ 272 w 273"/>
                <a:gd name="T17" fmla="*/ 5 h 10"/>
                <a:gd name="T18" fmla="*/ 272 w 273"/>
                <a:gd name="T19" fmla="*/ 5 h 10"/>
                <a:gd name="T20" fmla="*/ 259 w 27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0">
                  <a:moveTo>
                    <a:pt x="259" y="0"/>
                  </a:moveTo>
                  <a:cubicBezTo>
                    <a:pt x="218" y="0"/>
                    <a:pt x="177" y="1"/>
                    <a:pt x="136" y="1"/>
                  </a:cubicBezTo>
                  <a:cubicBezTo>
                    <a:pt x="95" y="1"/>
                    <a:pt x="54" y="1"/>
                    <a:pt x="14" y="1"/>
                  </a:cubicBezTo>
                  <a:cubicBezTo>
                    <a:pt x="7" y="1"/>
                    <a:pt x="1" y="3"/>
                    <a:pt x="0" y="6"/>
                  </a:cubicBezTo>
                  <a:cubicBezTo>
                    <a:pt x="0" y="6"/>
                    <a:pt x="0" y="6"/>
                    <a:pt x="0" y="6"/>
                  </a:cubicBezTo>
                  <a:cubicBezTo>
                    <a:pt x="0" y="8"/>
                    <a:pt x="4" y="10"/>
                    <a:pt x="11" y="10"/>
                  </a:cubicBezTo>
                  <a:cubicBezTo>
                    <a:pt x="53" y="10"/>
                    <a:pt x="95" y="10"/>
                    <a:pt x="136" y="10"/>
                  </a:cubicBezTo>
                  <a:cubicBezTo>
                    <a:pt x="178" y="10"/>
                    <a:pt x="219" y="10"/>
                    <a:pt x="261" y="10"/>
                  </a:cubicBezTo>
                  <a:cubicBezTo>
                    <a:pt x="268" y="10"/>
                    <a:pt x="273" y="8"/>
                    <a:pt x="272" y="5"/>
                  </a:cubicBezTo>
                  <a:cubicBezTo>
                    <a:pt x="272" y="5"/>
                    <a:pt x="272" y="5"/>
                    <a:pt x="272" y="5"/>
                  </a:cubicBezTo>
                  <a:cubicBezTo>
                    <a:pt x="272" y="3"/>
                    <a:pt x="265" y="0"/>
                    <a:pt x="2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id-ID" sz="1200"/>
            </a:p>
          </p:txBody>
        </p:sp>
        <p:sp>
          <p:nvSpPr>
            <p:cNvPr id="130" name="Freeform 9">
              <a:extLst>
                <a:ext uri="{FF2B5EF4-FFF2-40B4-BE49-F238E27FC236}">
                  <a16:creationId xmlns:a16="http://schemas.microsoft.com/office/drawing/2014/main" id="{D38572ED-B7EA-4EA8-A426-D3E1118205F9}"/>
                </a:ext>
              </a:extLst>
            </p:cNvPr>
            <p:cNvSpPr>
              <a:spLocks noEditPoints="1"/>
            </p:cNvSpPr>
            <p:nvPr/>
          </p:nvSpPr>
          <p:spPr bwMode="auto">
            <a:xfrm>
              <a:off x="5830888" y="5949950"/>
              <a:ext cx="504825" cy="92075"/>
            </a:xfrm>
            <a:custGeom>
              <a:avLst/>
              <a:gdLst>
                <a:gd name="T0" fmla="*/ 91 w 182"/>
                <a:gd name="T1" fmla="*/ 6 h 33"/>
                <a:gd name="T2" fmla="*/ 119 w 182"/>
                <a:gd name="T3" fmla="*/ 17 h 33"/>
                <a:gd name="T4" fmla="*/ 119 w 182"/>
                <a:gd name="T5" fmla="*/ 29 h 33"/>
                <a:gd name="T6" fmla="*/ 99 w 182"/>
                <a:gd name="T7" fmla="*/ 29 h 33"/>
                <a:gd name="T8" fmla="*/ 99 w 182"/>
                <a:gd name="T9" fmla="*/ 24 h 33"/>
                <a:gd name="T10" fmla="*/ 90 w 182"/>
                <a:gd name="T11" fmla="*/ 21 h 33"/>
                <a:gd name="T12" fmla="*/ 90 w 182"/>
                <a:gd name="T13" fmla="*/ 21 h 33"/>
                <a:gd name="T14" fmla="*/ 90 w 182"/>
                <a:gd name="T15" fmla="*/ 33 h 33"/>
                <a:gd name="T16" fmla="*/ 91 w 182"/>
                <a:gd name="T17" fmla="*/ 33 h 33"/>
                <a:gd name="T18" fmla="*/ 181 w 182"/>
                <a:gd name="T19" fmla="*/ 16 h 33"/>
                <a:gd name="T20" fmla="*/ 90 w 182"/>
                <a:gd name="T21" fmla="*/ 0 h 33"/>
                <a:gd name="T22" fmla="*/ 90 w 182"/>
                <a:gd name="T23" fmla="*/ 2 h 33"/>
                <a:gd name="T24" fmla="*/ 92 w 182"/>
                <a:gd name="T25" fmla="*/ 2 h 33"/>
                <a:gd name="T26" fmla="*/ 130 w 182"/>
                <a:gd name="T27" fmla="*/ 17 h 33"/>
                <a:gd name="T28" fmla="*/ 126 w 182"/>
                <a:gd name="T29" fmla="*/ 18 h 33"/>
                <a:gd name="T30" fmla="*/ 91 w 182"/>
                <a:gd name="T31" fmla="*/ 5 h 33"/>
                <a:gd name="T32" fmla="*/ 90 w 182"/>
                <a:gd name="T33" fmla="*/ 5 h 33"/>
                <a:gd name="T34" fmla="*/ 90 w 182"/>
                <a:gd name="T35" fmla="*/ 7 h 33"/>
                <a:gd name="T36" fmla="*/ 91 w 182"/>
                <a:gd name="T37" fmla="*/ 6 h 33"/>
                <a:gd name="T38" fmla="*/ 90 w 182"/>
                <a:gd name="T39" fmla="*/ 21 h 33"/>
                <a:gd name="T40" fmla="*/ 82 w 182"/>
                <a:gd name="T41" fmla="*/ 24 h 33"/>
                <a:gd name="T42" fmla="*/ 81 w 182"/>
                <a:gd name="T43" fmla="*/ 29 h 33"/>
                <a:gd name="T44" fmla="*/ 61 w 182"/>
                <a:gd name="T45" fmla="*/ 29 h 33"/>
                <a:gd name="T46" fmla="*/ 62 w 182"/>
                <a:gd name="T47" fmla="*/ 17 h 33"/>
                <a:gd name="T48" fmla="*/ 90 w 182"/>
                <a:gd name="T49" fmla="*/ 7 h 33"/>
                <a:gd name="T50" fmla="*/ 90 w 182"/>
                <a:gd name="T51" fmla="*/ 5 h 33"/>
                <a:gd name="T52" fmla="*/ 55 w 182"/>
                <a:gd name="T53" fmla="*/ 18 h 33"/>
                <a:gd name="T54" fmla="*/ 51 w 182"/>
                <a:gd name="T55" fmla="*/ 17 h 33"/>
                <a:gd name="T56" fmla="*/ 68 w 182"/>
                <a:gd name="T57" fmla="*/ 10 h 33"/>
                <a:gd name="T58" fmla="*/ 69 w 182"/>
                <a:gd name="T59" fmla="*/ 3 h 33"/>
                <a:gd name="T60" fmla="*/ 77 w 182"/>
                <a:gd name="T61" fmla="*/ 3 h 33"/>
                <a:gd name="T62" fmla="*/ 77 w 182"/>
                <a:gd name="T63" fmla="*/ 7 h 33"/>
                <a:gd name="T64" fmla="*/ 90 w 182"/>
                <a:gd name="T65" fmla="*/ 2 h 33"/>
                <a:gd name="T66" fmla="*/ 90 w 182"/>
                <a:gd name="T67" fmla="*/ 0 h 33"/>
                <a:gd name="T68" fmla="*/ 90 w 182"/>
                <a:gd name="T69" fmla="*/ 0 h 33"/>
                <a:gd name="T70" fmla="*/ 1 w 182"/>
                <a:gd name="T71" fmla="*/ 16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6"/>
                  </a:moveTo>
                  <a:cubicBezTo>
                    <a:pt x="119" y="17"/>
                    <a:pt x="119" y="17"/>
                    <a:pt x="119" y="17"/>
                  </a:cubicBezTo>
                  <a:cubicBezTo>
                    <a:pt x="119" y="29"/>
                    <a:pt x="119" y="29"/>
                    <a:pt x="119" y="29"/>
                  </a:cubicBezTo>
                  <a:cubicBezTo>
                    <a:pt x="99" y="29"/>
                    <a:pt x="99" y="29"/>
                    <a:pt x="99" y="29"/>
                  </a:cubicBezTo>
                  <a:cubicBezTo>
                    <a:pt x="99" y="24"/>
                    <a:pt x="99" y="24"/>
                    <a:pt x="99" y="24"/>
                  </a:cubicBezTo>
                  <a:cubicBezTo>
                    <a:pt x="99" y="22"/>
                    <a:pt x="95" y="21"/>
                    <a:pt x="90" y="21"/>
                  </a:cubicBezTo>
                  <a:cubicBezTo>
                    <a:pt x="90" y="21"/>
                    <a:pt x="90" y="21"/>
                    <a:pt x="90" y="21"/>
                  </a:cubicBezTo>
                  <a:cubicBezTo>
                    <a:pt x="90" y="33"/>
                    <a:pt x="90" y="33"/>
                    <a:pt x="90" y="33"/>
                  </a:cubicBezTo>
                  <a:cubicBezTo>
                    <a:pt x="91" y="33"/>
                    <a:pt x="91" y="33"/>
                    <a:pt x="91" y="33"/>
                  </a:cubicBezTo>
                  <a:cubicBezTo>
                    <a:pt x="142" y="33"/>
                    <a:pt x="182" y="25"/>
                    <a:pt x="181" y="16"/>
                  </a:cubicBezTo>
                  <a:cubicBezTo>
                    <a:pt x="180" y="7"/>
                    <a:pt x="139" y="0"/>
                    <a:pt x="90" y="0"/>
                  </a:cubicBezTo>
                  <a:cubicBezTo>
                    <a:pt x="90" y="2"/>
                    <a:pt x="90" y="2"/>
                    <a:pt x="90" y="2"/>
                  </a:cubicBezTo>
                  <a:cubicBezTo>
                    <a:pt x="92" y="2"/>
                    <a:pt x="92" y="2"/>
                    <a:pt x="92" y="2"/>
                  </a:cubicBezTo>
                  <a:cubicBezTo>
                    <a:pt x="130" y="17"/>
                    <a:pt x="130" y="17"/>
                    <a:pt x="130" y="17"/>
                  </a:cubicBezTo>
                  <a:cubicBezTo>
                    <a:pt x="126" y="18"/>
                    <a:pt x="126" y="18"/>
                    <a:pt x="126" y="18"/>
                  </a:cubicBezTo>
                  <a:cubicBezTo>
                    <a:pt x="91" y="5"/>
                    <a:pt x="91" y="5"/>
                    <a:pt x="91" y="5"/>
                  </a:cubicBezTo>
                  <a:cubicBezTo>
                    <a:pt x="90" y="5"/>
                    <a:pt x="90" y="5"/>
                    <a:pt x="90" y="5"/>
                  </a:cubicBezTo>
                  <a:cubicBezTo>
                    <a:pt x="90" y="7"/>
                    <a:pt x="90" y="7"/>
                    <a:pt x="90" y="7"/>
                  </a:cubicBezTo>
                  <a:lnTo>
                    <a:pt x="91" y="6"/>
                  </a:lnTo>
                  <a:close/>
                  <a:moveTo>
                    <a:pt x="90" y="21"/>
                  </a:moveTo>
                  <a:cubicBezTo>
                    <a:pt x="86" y="21"/>
                    <a:pt x="82" y="22"/>
                    <a:pt x="82" y="24"/>
                  </a:cubicBezTo>
                  <a:cubicBezTo>
                    <a:pt x="81" y="29"/>
                    <a:pt x="81" y="29"/>
                    <a:pt x="81" y="29"/>
                  </a:cubicBezTo>
                  <a:cubicBezTo>
                    <a:pt x="61" y="29"/>
                    <a:pt x="61" y="29"/>
                    <a:pt x="61" y="29"/>
                  </a:cubicBezTo>
                  <a:cubicBezTo>
                    <a:pt x="62" y="17"/>
                    <a:pt x="62" y="17"/>
                    <a:pt x="62" y="17"/>
                  </a:cubicBezTo>
                  <a:cubicBezTo>
                    <a:pt x="90" y="7"/>
                    <a:pt x="90" y="7"/>
                    <a:pt x="90" y="7"/>
                  </a:cubicBezTo>
                  <a:cubicBezTo>
                    <a:pt x="90" y="5"/>
                    <a:pt x="90" y="5"/>
                    <a:pt x="90" y="5"/>
                  </a:cubicBezTo>
                  <a:cubicBezTo>
                    <a:pt x="55" y="18"/>
                    <a:pt x="55" y="18"/>
                    <a:pt x="55" y="18"/>
                  </a:cubicBezTo>
                  <a:cubicBezTo>
                    <a:pt x="51" y="17"/>
                    <a:pt x="51" y="17"/>
                    <a:pt x="51" y="17"/>
                  </a:cubicBezTo>
                  <a:cubicBezTo>
                    <a:pt x="68" y="10"/>
                    <a:pt x="68" y="10"/>
                    <a:pt x="68" y="10"/>
                  </a:cubicBezTo>
                  <a:cubicBezTo>
                    <a:pt x="69" y="3"/>
                    <a:pt x="69" y="3"/>
                    <a:pt x="69" y="3"/>
                  </a:cubicBezTo>
                  <a:cubicBezTo>
                    <a:pt x="77" y="3"/>
                    <a:pt x="77" y="3"/>
                    <a:pt x="77" y="3"/>
                  </a:cubicBezTo>
                  <a:cubicBezTo>
                    <a:pt x="77" y="7"/>
                    <a:pt x="77" y="7"/>
                    <a:pt x="77" y="7"/>
                  </a:cubicBezTo>
                  <a:cubicBezTo>
                    <a:pt x="90" y="2"/>
                    <a:pt x="90" y="2"/>
                    <a:pt x="90" y="2"/>
                  </a:cubicBezTo>
                  <a:cubicBezTo>
                    <a:pt x="90" y="0"/>
                    <a:pt x="90" y="0"/>
                    <a:pt x="90" y="0"/>
                  </a:cubicBezTo>
                  <a:cubicBezTo>
                    <a:pt x="90" y="0"/>
                    <a:pt x="90" y="0"/>
                    <a:pt x="90" y="0"/>
                  </a:cubicBezTo>
                  <a:cubicBezTo>
                    <a:pt x="41" y="0"/>
                    <a:pt x="1" y="7"/>
                    <a:pt x="1" y="16"/>
                  </a:cubicBezTo>
                  <a:cubicBezTo>
                    <a:pt x="0" y="25"/>
                    <a:pt x="40" y="33"/>
                    <a:pt x="90" y="33"/>
                  </a:cubicBezTo>
                  <a:lnTo>
                    <a:pt x="9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endParaRPr lang="id-ID" sz="1200"/>
            </a:p>
          </p:txBody>
        </p:sp>
      </p:grpSp>
      <p:grpSp>
        <p:nvGrpSpPr>
          <p:cNvPr id="2" name="组合 1">
            <a:extLst>
              <a:ext uri="{FF2B5EF4-FFF2-40B4-BE49-F238E27FC236}">
                <a16:creationId xmlns:a16="http://schemas.microsoft.com/office/drawing/2014/main" id="{5403CE4F-BD1C-4475-8BDE-4E0E2BE7F222}"/>
              </a:ext>
            </a:extLst>
          </p:cNvPr>
          <p:cNvGrpSpPr/>
          <p:nvPr/>
        </p:nvGrpSpPr>
        <p:grpSpPr>
          <a:xfrm>
            <a:off x="3907625" y="1429261"/>
            <a:ext cx="4378478" cy="3500252"/>
            <a:chOff x="3907625" y="1429261"/>
            <a:chExt cx="4378478" cy="3500252"/>
          </a:xfrm>
        </p:grpSpPr>
        <p:sp>
          <p:nvSpPr>
            <p:cNvPr id="10" name="Freeform 18">
              <a:extLst>
                <a:ext uri="{FF2B5EF4-FFF2-40B4-BE49-F238E27FC236}">
                  <a16:creationId xmlns:a16="http://schemas.microsoft.com/office/drawing/2014/main" id="{68261F6A-53AE-4AF0-813D-599874BD26F7}"/>
                </a:ext>
              </a:extLst>
            </p:cNvPr>
            <p:cNvSpPr>
              <a:spLocks noEditPoints="1"/>
            </p:cNvSpPr>
            <p:nvPr/>
          </p:nvSpPr>
          <p:spPr bwMode="auto">
            <a:xfrm>
              <a:off x="7064537" y="1937041"/>
              <a:ext cx="421043" cy="401165"/>
            </a:xfrm>
            <a:custGeom>
              <a:avLst/>
              <a:gdLst>
                <a:gd name="T0" fmla="*/ 145 w 164"/>
                <a:gd name="T1" fmla="*/ 34 h 156"/>
                <a:gd name="T2" fmla="*/ 147 w 164"/>
                <a:gd name="T3" fmla="*/ 100 h 156"/>
                <a:gd name="T4" fmla="*/ 144 w 164"/>
                <a:gd name="T5" fmla="*/ 103 h 156"/>
                <a:gd name="T6" fmla="*/ 135 w 164"/>
                <a:gd name="T7" fmla="*/ 101 h 156"/>
                <a:gd name="T8" fmla="*/ 117 w 164"/>
                <a:gd name="T9" fmla="*/ 108 h 156"/>
                <a:gd name="T10" fmla="*/ 117 w 164"/>
                <a:gd name="T11" fmla="*/ 143 h 156"/>
                <a:gd name="T12" fmla="*/ 135 w 164"/>
                <a:gd name="T13" fmla="*/ 151 h 156"/>
                <a:gd name="T14" fmla="*/ 160 w 164"/>
                <a:gd name="T15" fmla="*/ 126 h 156"/>
                <a:gd name="T16" fmla="*/ 160 w 164"/>
                <a:gd name="T17" fmla="*/ 37 h 156"/>
                <a:gd name="T18" fmla="*/ 145 w 164"/>
                <a:gd name="T19" fmla="*/ 5 h 156"/>
                <a:gd name="T20" fmla="*/ 82 w 164"/>
                <a:gd name="T21" fmla="*/ 0 h 156"/>
                <a:gd name="T22" fmla="*/ 162 w 164"/>
                <a:gd name="T23" fmla="*/ 0 h 156"/>
                <a:gd name="T24" fmla="*/ 164 w 164"/>
                <a:gd name="T25" fmla="*/ 37 h 156"/>
                <a:gd name="T26" fmla="*/ 164 w 164"/>
                <a:gd name="T27" fmla="*/ 126 h 156"/>
                <a:gd name="T28" fmla="*/ 156 w 164"/>
                <a:gd name="T29" fmla="*/ 147 h 156"/>
                <a:gd name="T30" fmla="*/ 114 w 164"/>
                <a:gd name="T31" fmla="*/ 147 h 156"/>
                <a:gd name="T32" fmla="*/ 105 w 164"/>
                <a:gd name="T33" fmla="*/ 126 h 156"/>
                <a:gd name="T34" fmla="*/ 114 w 164"/>
                <a:gd name="T35" fmla="*/ 105 h 156"/>
                <a:gd name="T36" fmla="*/ 114 w 164"/>
                <a:gd name="T37" fmla="*/ 105 h 156"/>
                <a:gd name="T38" fmla="*/ 140 w 164"/>
                <a:gd name="T39" fmla="*/ 97 h 156"/>
                <a:gd name="T40" fmla="*/ 142 w 164"/>
                <a:gd name="T41" fmla="*/ 39 h 156"/>
                <a:gd name="T42" fmla="*/ 82 w 164"/>
                <a:gd name="T43" fmla="*/ 34 h 156"/>
                <a:gd name="T44" fmla="*/ 47 w 164"/>
                <a:gd name="T45" fmla="*/ 144 h 156"/>
                <a:gd name="T46" fmla="*/ 54 w 164"/>
                <a:gd name="T47" fmla="*/ 126 h 156"/>
                <a:gd name="T48" fmla="*/ 54 w 164"/>
                <a:gd name="T49" fmla="*/ 37 h 156"/>
                <a:gd name="T50" fmla="*/ 82 w 164"/>
                <a:gd name="T51" fmla="*/ 34 h 156"/>
                <a:gd name="T52" fmla="*/ 59 w 164"/>
                <a:gd name="T53" fmla="*/ 39 h 156"/>
                <a:gd name="T54" fmla="*/ 59 w 164"/>
                <a:gd name="T55" fmla="*/ 126 h 156"/>
                <a:gd name="T56" fmla="*/ 50 w 164"/>
                <a:gd name="T57" fmla="*/ 147 h 156"/>
                <a:gd name="T58" fmla="*/ 29 w 164"/>
                <a:gd name="T59" fmla="*/ 156 h 156"/>
                <a:gd name="T60" fmla="*/ 0 w 164"/>
                <a:gd name="T61" fmla="*/ 126 h 156"/>
                <a:gd name="T62" fmla="*/ 29 w 164"/>
                <a:gd name="T63" fmla="*/ 96 h 156"/>
                <a:gd name="T64" fmla="*/ 37 w 164"/>
                <a:gd name="T65" fmla="*/ 97 h 156"/>
                <a:gd name="T66" fmla="*/ 37 w 164"/>
                <a:gd name="T67" fmla="*/ 2 h 156"/>
                <a:gd name="T68" fmla="*/ 57 w 164"/>
                <a:gd name="T69" fmla="*/ 0 h 156"/>
                <a:gd name="T70" fmla="*/ 82 w 164"/>
                <a:gd name="T71" fmla="*/ 5 h 156"/>
                <a:gd name="T72" fmla="*/ 42 w 164"/>
                <a:gd name="T73" fmla="*/ 5 h 156"/>
                <a:gd name="T74" fmla="*/ 42 w 164"/>
                <a:gd name="T75" fmla="*/ 100 h 156"/>
                <a:gd name="T76" fmla="*/ 39 w 164"/>
                <a:gd name="T77" fmla="*/ 103 h 156"/>
                <a:gd name="T78" fmla="*/ 29 w 164"/>
                <a:gd name="T79" fmla="*/ 101 h 156"/>
                <a:gd name="T80" fmla="*/ 4 w 164"/>
                <a:gd name="T81" fmla="*/ 126 h 156"/>
                <a:gd name="T82" fmla="*/ 29 w 164"/>
                <a:gd name="T83" fmla="*/ 15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56">
                  <a:moveTo>
                    <a:pt x="82" y="34"/>
                  </a:moveTo>
                  <a:cubicBezTo>
                    <a:pt x="145" y="34"/>
                    <a:pt x="145" y="34"/>
                    <a:pt x="145" y="34"/>
                  </a:cubicBezTo>
                  <a:cubicBezTo>
                    <a:pt x="146" y="34"/>
                    <a:pt x="147" y="36"/>
                    <a:pt x="147" y="37"/>
                  </a:cubicBezTo>
                  <a:cubicBezTo>
                    <a:pt x="147" y="100"/>
                    <a:pt x="147" y="100"/>
                    <a:pt x="147" y="100"/>
                  </a:cubicBezTo>
                  <a:cubicBezTo>
                    <a:pt x="147" y="102"/>
                    <a:pt x="146" y="103"/>
                    <a:pt x="145" y="103"/>
                  </a:cubicBezTo>
                  <a:cubicBezTo>
                    <a:pt x="144" y="103"/>
                    <a:pt x="144" y="103"/>
                    <a:pt x="144" y="103"/>
                  </a:cubicBezTo>
                  <a:cubicBezTo>
                    <a:pt x="142" y="102"/>
                    <a:pt x="141" y="102"/>
                    <a:pt x="139" y="101"/>
                  </a:cubicBezTo>
                  <a:cubicBezTo>
                    <a:pt x="138" y="101"/>
                    <a:pt x="136" y="101"/>
                    <a:pt x="135" y="101"/>
                  </a:cubicBezTo>
                  <a:cubicBezTo>
                    <a:pt x="128" y="101"/>
                    <a:pt x="121" y="104"/>
                    <a:pt x="117" y="108"/>
                  </a:cubicBezTo>
                  <a:cubicBezTo>
                    <a:pt x="117" y="108"/>
                    <a:pt x="117" y="108"/>
                    <a:pt x="117" y="108"/>
                  </a:cubicBezTo>
                  <a:cubicBezTo>
                    <a:pt x="112" y="113"/>
                    <a:pt x="110" y="119"/>
                    <a:pt x="110" y="126"/>
                  </a:cubicBezTo>
                  <a:cubicBezTo>
                    <a:pt x="110" y="133"/>
                    <a:pt x="112" y="139"/>
                    <a:pt x="117" y="143"/>
                  </a:cubicBezTo>
                  <a:cubicBezTo>
                    <a:pt x="117" y="144"/>
                    <a:pt x="117" y="144"/>
                    <a:pt x="117" y="144"/>
                  </a:cubicBezTo>
                  <a:cubicBezTo>
                    <a:pt x="122" y="148"/>
                    <a:pt x="128" y="151"/>
                    <a:pt x="135" y="151"/>
                  </a:cubicBezTo>
                  <a:cubicBezTo>
                    <a:pt x="142" y="151"/>
                    <a:pt x="148" y="148"/>
                    <a:pt x="152" y="143"/>
                  </a:cubicBezTo>
                  <a:cubicBezTo>
                    <a:pt x="157" y="139"/>
                    <a:pt x="160" y="133"/>
                    <a:pt x="160" y="126"/>
                  </a:cubicBezTo>
                  <a:cubicBezTo>
                    <a:pt x="160" y="126"/>
                    <a:pt x="160" y="126"/>
                    <a:pt x="160" y="126"/>
                  </a:cubicBezTo>
                  <a:cubicBezTo>
                    <a:pt x="160" y="37"/>
                    <a:pt x="160" y="37"/>
                    <a:pt x="160" y="37"/>
                  </a:cubicBezTo>
                  <a:cubicBezTo>
                    <a:pt x="160" y="5"/>
                    <a:pt x="160" y="5"/>
                    <a:pt x="160" y="5"/>
                  </a:cubicBezTo>
                  <a:cubicBezTo>
                    <a:pt x="145" y="5"/>
                    <a:pt x="145" y="5"/>
                    <a:pt x="145" y="5"/>
                  </a:cubicBezTo>
                  <a:cubicBezTo>
                    <a:pt x="82" y="5"/>
                    <a:pt x="82" y="5"/>
                    <a:pt x="82" y="5"/>
                  </a:cubicBezTo>
                  <a:cubicBezTo>
                    <a:pt x="82" y="0"/>
                    <a:pt x="82" y="0"/>
                    <a:pt x="82" y="0"/>
                  </a:cubicBezTo>
                  <a:cubicBezTo>
                    <a:pt x="145" y="0"/>
                    <a:pt x="145" y="0"/>
                    <a:pt x="145" y="0"/>
                  </a:cubicBezTo>
                  <a:cubicBezTo>
                    <a:pt x="162" y="0"/>
                    <a:pt x="162" y="0"/>
                    <a:pt x="162" y="0"/>
                  </a:cubicBezTo>
                  <a:cubicBezTo>
                    <a:pt x="163" y="0"/>
                    <a:pt x="164" y="1"/>
                    <a:pt x="164" y="2"/>
                  </a:cubicBezTo>
                  <a:cubicBezTo>
                    <a:pt x="164" y="37"/>
                    <a:pt x="164" y="37"/>
                    <a:pt x="164" y="37"/>
                  </a:cubicBezTo>
                  <a:cubicBezTo>
                    <a:pt x="164" y="126"/>
                    <a:pt x="164" y="126"/>
                    <a:pt x="164" y="126"/>
                  </a:cubicBezTo>
                  <a:cubicBezTo>
                    <a:pt x="164" y="126"/>
                    <a:pt x="164" y="126"/>
                    <a:pt x="164" y="126"/>
                  </a:cubicBezTo>
                  <a:cubicBezTo>
                    <a:pt x="164" y="126"/>
                    <a:pt x="164" y="126"/>
                    <a:pt x="164" y="126"/>
                  </a:cubicBezTo>
                  <a:cubicBezTo>
                    <a:pt x="164" y="134"/>
                    <a:pt x="161" y="141"/>
                    <a:pt x="156" y="147"/>
                  </a:cubicBezTo>
                  <a:cubicBezTo>
                    <a:pt x="150" y="152"/>
                    <a:pt x="143" y="156"/>
                    <a:pt x="135" y="156"/>
                  </a:cubicBezTo>
                  <a:cubicBezTo>
                    <a:pt x="126" y="156"/>
                    <a:pt x="119" y="152"/>
                    <a:pt x="114" y="147"/>
                  </a:cubicBezTo>
                  <a:cubicBezTo>
                    <a:pt x="114" y="147"/>
                    <a:pt x="114" y="147"/>
                    <a:pt x="114" y="147"/>
                  </a:cubicBezTo>
                  <a:cubicBezTo>
                    <a:pt x="108" y="141"/>
                    <a:pt x="105" y="134"/>
                    <a:pt x="105" y="126"/>
                  </a:cubicBezTo>
                  <a:cubicBezTo>
                    <a:pt x="105" y="118"/>
                    <a:pt x="108" y="110"/>
                    <a:pt x="114" y="105"/>
                  </a:cubicBezTo>
                  <a:cubicBezTo>
                    <a:pt x="114" y="105"/>
                    <a:pt x="114" y="105"/>
                    <a:pt x="114" y="105"/>
                  </a:cubicBezTo>
                  <a:cubicBezTo>
                    <a:pt x="114" y="105"/>
                    <a:pt x="114" y="105"/>
                    <a:pt x="114" y="105"/>
                  </a:cubicBezTo>
                  <a:cubicBezTo>
                    <a:pt x="114" y="105"/>
                    <a:pt x="114" y="105"/>
                    <a:pt x="114" y="105"/>
                  </a:cubicBezTo>
                  <a:cubicBezTo>
                    <a:pt x="119" y="99"/>
                    <a:pt x="126" y="96"/>
                    <a:pt x="135" y="96"/>
                  </a:cubicBezTo>
                  <a:cubicBezTo>
                    <a:pt x="137" y="96"/>
                    <a:pt x="138" y="96"/>
                    <a:pt x="140" y="97"/>
                  </a:cubicBezTo>
                  <a:cubicBezTo>
                    <a:pt x="141" y="97"/>
                    <a:pt x="142" y="97"/>
                    <a:pt x="142" y="97"/>
                  </a:cubicBezTo>
                  <a:cubicBezTo>
                    <a:pt x="142" y="39"/>
                    <a:pt x="142" y="39"/>
                    <a:pt x="142" y="39"/>
                  </a:cubicBezTo>
                  <a:cubicBezTo>
                    <a:pt x="82" y="39"/>
                    <a:pt x="82" y="39"/>
                    <a:pt x="82" y="39"/>
                  </a:cubicBezTo>
                  <a:lnTo>
                    <a:pt x="82" y="34"/>
                  </a:lnTo>
                  <a:close/>
                  <a:moveTo>
                    <a:pt x="29" y="151"/>
                  </a:moveTo>
                  <a:cubicBezTo>
                    <a:pt x="36" y="151"/>
                    <a:pt x="43" y="148"/>
                    <a:pt x="47" y="144"/>
                  </a:cubicBezTo>
                  <a:cubicBezTo>
                    <a:pt x="47" y="143"/>
                    <a:pt x="47" y="143"/>
                    <a:pt x="47" y="143"/>
                  </a:cubicBezTo>
                  <a:cubicBezTo>
                    <a:pt x="52" y="139"/>
                    <a:pt x="54" y="133"/>
                    <a:pt x="54" y="126"/>
                  </a:cubicBezTo>
                  <a:cubicBezTo>
                    <a:pt x="54" y="126"/>
                    <a:pt x="54" y="126"/>
                    <a:pt x="54" y="126"/>
                  </a:cubicBezTo>
                  <a:cubicBezTo>
                    <a:pt x="54" y="37"/>
                    <a:pt x="54" y="37"/>
                    <a:pt x="54" y="37"/>
                  </a:cubicBezTo>
                  <a:cubicBezTo>
                    <a:pt x="54" y="36"/>
                    <a:pt x="55" y="34"/>
                    <a:pt x="57" y="34"/>
                  </a:cubicBezTo>
                  <a:cubicBezTo>
                    <a:pt x="82" y="34"/>
                    <a:pt x="82" y="34"/>
                    <a:pt x="82" y="34"/>
                  </a:cubicBezTo>
                  <a:cubicBezTo>
                    <a:pt x="82" y="39"/>
                    <a:pt x="82" y="39"/>
                    <a:pt x="82" y="39"/>
                  </a:cubicBezTo>
                  <a:cubicBezTo>
                    <a:pt x="59" y="39"/>
                    <a:pt x="59" y="39"/>
                    <a:pt x="59" y="39"/>
                  </a:cubicBezTo>
                  <a:cubicBezTo>
                    <a:pt x="59" y="126"/>
                    <a:pt x="59" y="126"/>
                    <a:pt x="59" y="126"/>
                  </a:cubicBezTo>
                  <a:cubicBezTo>
                    <a:pt x="59" y="126"/>
                    <a:pt x="59" y="126"/>
                    <a:pt x="59" y="126"/>
                  </a:cubicBezTo>
                  <a:cubicBezTo>
                    <a:pt x="59" y="134"/>
                    <a:pt x="56" y="141"/>
                    <a:pt x="50" y="147"/>
                  </a:cubicBezTo>
                  <a:cubicBezTo>
                    <a:pt x="50" y="147"/>
                    <a:pt x="50" y="147"/>
                    <a:pt x="50" y="147"/>
                  </a:cubicBezTo>
                  <a:cubicBezTo>
                    <a:pt x="50" y="147"/>
                    <a:pt x="50" y="147"/>
                    <a:pt x="50" y="147"/>
                  </a:cubicBezTo>
                  <a:cubicBezTo>
                    <a:pt x="45" y="152"/>
                    <a:pt x="38" y="156"/>
                    <a:pt x="29" y="156"/>
                  </a:cubicBezTo>
                  <a:cubicBezTo>
                    <a:pt x="21" y="156"/>
                    <a:pt x="14" y="152"/>
                    <a:pt x="8" y="147"/>
                  </a:cubicBezTo>
                  <a:cubicBezTo>
                    <a:pt x="3" y="141"/>
                    <a:pt x="0" y="134"/>
                    <a:pt x="0" y="126"/>
                  </a:cubicBezTo>
                  <a:cubicBezTo>
                    <a:pt x="0" y="118"/>
                    <a:pt x="3" y="110"/>
                    <a:pt x="8" y="105"/>
                  </a:cubicBezTo>
                  <a:cubicBezTo>
                    <a:pt x="14" y="99"/>
                    <a:pt x="21" y="96"/>
                    <a:pt x="29" y="96"/>
                  </a:cubicBezTo>
                  <a:cubicBezTo>
                    <a:pt x="31" y="96"/>
                    <a:pt x="33" y="96"/>
                    <a:pt x="35" y="97"/>
                  </a:cubicBezTo>
                  <a:cubicBezTo>
                    <a:pt x="36" y="97"/>
                    <a:pt x="36" y="97"/>
                    <a:pt x="37" y="97"/>
                  </a:cubicBezTo>
                  <a:cubicBezTo>
                    <a:pt x="37" y="37"/>
                    <a:pt x="37" y="37"/>
                    <a:pt x="37" y="37"/>
                  </a:cubicBezTo>
                  <a:cubicBezTo>
                    <a:pt x="37" y="2"/>
                    <a:pt x="37" y="2"/>
                    <a:pt x="37" y="2"/>
                  </a:cubicBezTo>
                  <a:cubicBezTo>
                    <a:pt x="37" y="1"/>
                    <a:pt x="38" y="0"/>
                    <a:pt x="40" y="0"/>
                  </a:cubicBezTo>
                  <a:cubicBezTo>
                    <a:pt x="57" y="0"/>
                    <a:pt x="57" y="0"/>
                    <a:pt x="57" y="0"/>
                  </a:cubicBezTo>
                  <a:cubicBezTo>
                    <a:pt x="82" y="0"/>
                    <a:pt x="82" y="0"/>
                    <a:pt x="82" y="0"/>
                  </a:cubicBezTo>
                  <a:cubicBezTo>
                    <a:pt x="82" y="5"/>
                    <a:pt x="82" y="5"/>
                    <a:pt x="82" y="5"/>
                  </a:cubicBezTo>
                  <a:cubicBezTo>
                    <a:pt x="57" y="5"/>
                    <a:pt x="57" y="5"/>
                    <a:pt x="57" y="5"/>
                  </a:cubicBezTo>
                  <a:cubicBezTo>
                    <a:pt x="42" y="5"/>
                    <a:pt x="42" y="5"/>
                    <a:pt x="42" y="5"/>
                  </a:cubicBezTo>
                  <a:cubicBezTo>
                    <a:pt x="42" y="37"/>
                    <a:pt x="42" y="37"/>
                    <a:pt x="42" y="37"/>
                  </a:cubicBezTo>
                  <a:cubicBezTo>
                    <a:pt x="42" y="100"/>
                    <a:pt x="42" y="100"/>
                    <a:pt x="42" y="100"/>
                  </a:cubicBezTo>
                  <a:cubicBezTo>
                    <a:pt x="42" y="102"/>
                    <a:pt x="41" y="103"/>
                    <a:pt x="40" y="103"/>
                  </a:cubicBezTo>
                  <a:cubicBezTo>
                    <a:pt x="39" y="103"/>
                    <a:pt x="39" y="103"/>
                    <a:pt x="39" y="103"/>
                  </a:cubicBezTo>
                  <a:cubicBezTo>
                    <a:pt x="37" y="102"/>
                    <a:pt x="36" y="102"/>
                    <a:pt x="34" y="101"/>
                  </a:cubicBezTo>
                  <a:cubicBezTo>
                    <a:pt x="33" y="101"/>
                    <a:pt x="31" y="101"/>
                    <a:pt x="29" y="101"/>
                  </a:cubicBezTo>
                  <a:cubicBezTo>
                    <a:pt x="23" y="101"/>
                    <a:pt x="16" y="104"/>
                    <a:pt x="12" y="108"/>
                  </a:cubicBezTo>
                  <a:cubicBezTo>
                    <a:pt x="7" y="113"/>
                    <a:pt x="4" y="119"/>
                    <a:pt x="4" y="126"/>
                  </a:cubicBezTo>
                  <a:cubicBezTo>
                    <a:pt x="4" y="133"/>
                    <a:pt x="7" y="139"/>
                    <a:pt x="12" y="143"/>
                  </a:cubicBezTo>
                  <a:cubicBezTo>
                    <a:pt x="16" y="148"/>
                    <a:pt x="23" y="151"/>
                    <a:pt x="29" y="151"/>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1" name="Freeform 20">
              <a:extLst>
                <a:ext uri="{FF2B5EF4-FFF2-40B4-BE49-F238E27FC236}">
                  <a16:creationId xmlns:a16="http://schemas.microsoft.com/office/drawing/2014/main" id="{F37D8AE0-82B9-4E09-81CC-5C7C34D30F9E}"/>
                </a:ext>
              </a:extLst>
            </p:cNvPr>
            <p:cNvSpPr>
              <a:spLocks noEditPoints="1"/>
            </p:cNvSpPr>
            <p:nvPr/>
          </p:nvSpPr>
          <p:spPr bwMode="auto">
            <a:xfrm>
              <a:off x="5891762" y="2209906"/>
              <a:ext cx="278285" cy="292741"/>
            </a:xfrm>
            <a:custGeom>
              <a:avLst/>
              <a:gdLst>
                <a:gd name="T0" fmla="*/ 54 w 108"/>
                <a:gd name="T1" fmla="*/ 108 h 114"/>
                <a:gd name="T2" fmla="*/ 54 w 108"/>
                <a:gd name="T3" fmla="*/ 108 h 114"/>
                <a:gd name="T4" fmla="*/ 100 w 108"/>
                <a:gd name="T5" fmla="*/ 50 h 114"/>
                <a:gd name="T6" fmla="*/ 87 w 108"/>
                <a:gd name="T7" fmla="*/ 50 h 114"/>
                <a:gd name="T8" fmla="*/ 85 w 108"/>
                <a:gd name="T9" fmla="*/ 48 h 114"/>
                <a:gd name="T10" fmla="*/ 85 w 108"/>
                <a:gd name="T11" fmla="*/ 4 h 114"/>
                <a:gd name="T12" fmla="*/ 54 w 108"/>
                <a:gd name="T13" fmla="*/ 4 h 114"/>
                <a:gd name="T14" fmla="*/ 54 w 108"/>
                <a:gd name="T15" fmla="*/ 0 h 114"/>
                <a:gd name="T16" fmla="*/ 87 w 108"/>
                <a:gd name="T17" fmla="*/ 0 h 114"/>
                <a:gd name="T18" fmla="*/ 90 w 108"/>
                <a:gd name="T19" fmla="*/ 2 h 114"/>
                <a:gd name="T20" fmla="*/ 90 w 108"/>
                <a:gd name="T21" fmla="*/ 45 h 114"/>
                <a:gd name="T22" fmla="*/ 105 w 108"/>
                <a:gd name="T23" fmla="*/ 45 h 114"/>
                <a:gd name="T24" fmla="*/ 105 w 108"/>
                <a:gd name="T25" fmla="*/ 45 h 114"/>
                <a:gd name="T26" fmla="*/ 107 w 108"/>
                <a:gd name="T27" fmla="*/ 46 h 114"/>
                <a:gd name="T28" fmla="*/ 107 w 108"/>
                <a:gd name="T29" fmla="*/ 49 h 114"/>
                <a:gd name="T30" fmla="*/ 56 w 108"/>
                <a:gd name="T31" fmla="*/ 113 h 114"/>
                <a:gd name="T32" fmla="*/ 55 w 108"/>
                <a:gd name="T33" fmla="*/ 113 h 114"/>
                <a:gd name="T34" fmla="*/ 54 w 108"/>
                <a:gd name="T35" fmla="*/ 114 h 114"/>
                <a:gd name="T36" fmla="*/ 54 w 108"/>
                <a:gd name="T37" fmla="*/ 108 h 114"/>
                <a:gd name="T38" fmla="*/ 20 w 108"/>
                <a:gd name="T39" fmla="*/ 50 h 114"/>
                <a:gd name="T40" fmla="*/ 8 w 108"/>
                <a:gd name="T41" fmla="*/ 50 h 114"/>
                <a:gd name="T42" fmla="*/ 54 w 108"/>
                <a:gd name="T43" fmla="*/ 108 h 114"/>
                <a:gd name="T44" fmla="*/ 54 w 108"/>
                <a:gd name="T45" fmla="*/ 114 h 114"/>
                <a:gd name="T46" fmla="*/ 52 w 108"/>
                <a:gd name="T47" fmla="*/ 113 h 114"/>
                <a:gd name="T48" fmla="*/ 1 w 108"/>
                <a:gd name="T49" fmla="*/ 50 h 114"/>
                <a:gd name="T50" fmla="*/ 0 w 108"/>
                <a:gd name="T51" fmla="*/ 48 h 114"/>
                <a:gd name="T52" fmla="*/ 3 w 108"/>
                <a:gd name="T53" fmla="*/ 45 h 114"/>
                <a:gd name="T54" fmla="*/ 18 w 108"/>
                <a:gd name="T55" fmla="*/ 45 h 114"/>
                <a:gd name="T56" fmla="*/ 18 w 108"/>
                <a:gd name="T57" fmla="*/ 2 h 114"/>
                <a:gd name="T58" fmla="*/ 20 w 108"/>
                <a:gd name="T59" fmla="*/ 0 h 114"/>
                <a:gd name="T60" fmla="*/ 54 w 108"/>
                <a:gd name="T61" fmla="*/ 0 h 114"/>
                <a:gd name="T62" fmla="*/ 54 w 108"/>
                <a:gd name="T63" fmla="*/ 4 h 114"/>
                <a:gd name="T64" fmla="*/ 23 w 108"/>
                <a:gd name="T65" fmla="*/ 4 h 114"/>
                <a:gd name="T66" fmla="*/ 23 w 108"/>
                <a:gd name="T67" fmla="*/ 48 h 114"/>
                <a:gd name="T68" fmla="*/ 20 w 108"/>
                <a:gd name="T6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14">
                  <a:moveTo>
                    <a:pt x="54" y="108"/>
                  </a:moveTo>
                  <a:cubicBezTo>
                    <a:pt x="54" y="108"/>
                    <a:pt x="54" y="108"/>
                    <a:pt x="54" y="108"/>
                  </a:cubicBezTo>
                  <a:cubicBezTo>
                    <a:pt x="100" y="50"/>
                    <a:pt x="100" y="50"/>
                    <a:pt x="100" y="50"/>
                  </a:cubicBezTo>
                  <a:cubicBezTo>
                    <a:pt x="87" y="50"/>
                    <a:pt x="87" y="50"/>
                    <a:pt x="87" y="50"/>
                  </a:cubicBezTo>
                  <a:cubicBezTo>
                    <a:pt x="86" y="50"/>
                    <a:pt x="85" y="49"/>
                    <a:pt x="85" y="48"/>
                  </a:cubicBezTo>
                  <a:cubicBezTo>
                    <a:pt x="85" y="4"/>
                    <a:pt x="85" y="4"/>
                    <a:pt x="85" y="4"/>
                  </a:cubicBezTo>
                  <a:cubicBezTo>
                    <a:pt x="54" y="4"/>
                    <a:pt x="54" y="4"/>
                    <a:pt x="54" y="4"/>
                  </a:cubicBezTo>
                  <a:cubicBezTo>
                    <a:pt x="54" y="0"/>
                    <a:pt x="54" y="0"/>
                    <a:pt x="54" y="0"/>
                  </a:cubicBezTo>
                  <a:cubicBezTo>
                    <a:pt x="87" y="0"/>
                    <a:pt x="87" y="0"/>
                    <a:pt x="87" y="0"/>
                  </a:cubicBezTo>
                  <a:cubicBezTo>
                    <a:pt x="89" y="0"/>
                    <a:pt x="90" y="1"/>
                    <a:pt x="90" y="2"/>
                  </a:cubicBezTo>
                  <a:cubicBezTo>
                    <a:pt x="90" y="45"/>
                    <a:pt x="90" y="45"/>
                    <a:pt x="90" y="45"/>
                  </a:cubicBezTo>
                  <a:cubicBezTo>
                    <a:pt x="105" y="45"/>
                    <a:pt x="105" y="45"/>
                    <a:pt x="105" y="45"/>
                  </a:cubicBezTo>
                  <a:cubicBezTo>
                    <a:pt x="105" y="45"/>
                    <a:pt x="105" y="45"/>
                    <a:pt x="105" y="45"/>
                  </a:cubicBezTo>
                  <a:cubicBezTo>
                    <a:pt x="106" y="45"/>
                    <a:pt x="106" y="46"/>
                    <a:pt x="107" y="46"/>
                  </a:cubicBezTo>
                  <a:cubicBezTo>
                    <a:pt x="108" y="47"/>
                    <a:pt x="108" y="48"/>
                    <a:pt x="107" y="49"/>
                  </a:cubicBezTo>
                  <a:cubicBezTo>
                    <a:pt x="56" y="113"/>
                    <a:pt x="56" y="113"/>
                    <a:pt x="56" y="113"/>
                  </a:cubicBezTo>
                  <a:cubicBezTo>
                    <a:pt x="56" y="113"/>
                    <a:pt x="55" y="113"/>
                    <a:pt x="55" y="113"/>
                  </a:cubicBezTo>
                  <a:cubicBezTo>
                    <a:pt x="55" y="114"/>
                    <a:pt x="54" y="114"/>
                    <a:pt x="54" y="114"/>
                  </a:cubicBezTo>
                  <a:lnTo>
                    <a:pt x="54" y="108"/>
                  </a:lnTo>
                  <a:close/>
                  <a:moveTo>
                    <a:pt x="20" y="50"/>
                  </a:moveTo>
                  <a:cubicBezTo>
                    <a:pt x="8" y="50"/>
                    <a:pt x="8" y="50"/>
                    <a:pt x="8" y="50"/>
                  </a:cubicBezTo>
                  <a:cubicBezTo>
                    <a:pt x="54" y="108"/>
                    <a:pt x="54" y="108"/>
                    <a:pt x="54" y="108"/>
                  </a:cubicBezTo>
                  <a:cubicBezTo>
                    <a:pt x="54" y="114"/>
                    <a:pt x="54" y="114"/>
                    <a:pt x="54" y="114"/>
                  </a:cubicBezTo>
                  <a:cubicBezTo>
                    <a:pt x="53" y="114"/>
                    <a:pt x="52" y="114"/>
                    <a:pt x="52" y="113"/>
                  </a:cubicBezTo>
                  <a:cubicBezTo>
                    <a:pt x="1" y="50"/>
                    <a:pt x="1" y="50"/>
                    <a:pt x="1" y="50"/>
                  </a:cubicBezTo>
                  <a:cubicBezTo>
                    <a:pt x="0" y="49"/>
                    <a:pt x="0" y="49"/>
                    <a:pt x="0" y="48"/>
                  </a:cubicBezTo>
                  <a:cubicBezTo>
                    <a:pt x="0" y="47"/>
                    <a:pt x="1" y="45"/>
                    <a:pt x="3" y="45"/>
                  </a:cubicBezTo>
                  <a:cubicBezTo>
                    <a:pt x="18" y="45"/>
                    <a:pt x="18" y="45"/>
                    <a:pt x="18" y="45"/>
                  </a:cubicBezTo>
                  <a:cubicBezTo>
                    <a:pt x="18" y="2"/>
                    <a:pt x="18" y="2"/>
                    <a:pt x="18" y="2"/>
                  </a:cubicBezTo>
                  <a:cubicBezTo>
                    <a:pt x="18" y="1"/>
                    <a:pt x="19" y="0"/>
                    <a:pt x="20" y="0"/>
                  </a:cubicBezTo>
                  <a:cubicBezTo>
                    <a:pt x="54" y="0"/>
                    <a:pt x="54" y="0"/>
                    <a:pt x="54" y="0"/>
                  </a:cubicBezTo>
                  <a:cubicBezTo>
                    <a:pt x="54" y="4"/>
                    <a:pt x="54" y="4"/>
                    <a:pt x="54" y="4"/>
                  </a:cubicBezTo>
                  <a:cubicBezTo>
                    <a:pt x="23" y="4"/>
                    <a:pt x="23" y="4"/>
                    <a:pt x="23" y="4"/>
                  </a:cubicBezTo>
                  <a:cubicBezTo>
                    <a:pt x="23" y="48"/>
                    <a:pt x="23" y="48"/>
                    <a:pt x="23" y="48"/>
                  </a:cubicBezTo>
                  <a:cubicBezTo>
                    <a:pt x="23" y="49"/>
                    <a:pt x="22" y="50"/>
                    <a:pt x="20" y="50"/>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2" name="Freeform 21">
              <a:extLst>
                <a:ext uri="{FF2B5EF4-FFF2-40B4-BE49-F238E27FC236}">
                  <a16:creationId xmlns:a16="http://schemas.microsoft.com/office/drawing/2014/main" id="{AD8A555F-8D75-46D8-9A41-F2312CCA6337}"/>
                </a:ext>
              </a:extLst>
            </p:cNvPr>
            <p:cNvSpPr>
              <a:spLocks noEditPoints="1"/>
            </p:cNvSpPr>
            <p:nvPr/>
          </p:nvSpPr>
          <p:spPr bwMode="auto">
            <a:xfrm>
              <a:off x="7263311" y="2446629"/>
              <a:ext cx="415622" cy="417429"/>
            </a:xfrm>
            <a:custGeom>
              <a:avLst/>
              <a:gdLst>
                <a:gd name="T0" fmla="*/ 135 w 162"/>
                <a:gd name="T1" fmla="*/ 135 h 162"/>
                <a:gd name="T2" fmla="*/ 135 w 162"/>
                <a:gd name="T3" fmla="*/ 27 h 162"/>
                <a:gd name="T4" fmla="*/ 81 w 162"/>
                <a:gd name="T5" fmla="*/ 0 h 162"/>
                <a:gd name="T6" fmla="*/ 162 w 162"/>
                <a:gd name="T7" fmla="*/ 81 h 162"/>
                <a:gd name="T8" fmla="*/ 81 w 162"/>
                <a:gd name="T9" fmla="*/ 162 h 162"/>
                <a:gd name="T10" fmla="*/ 81 w 162"/>
                <a:gd name="T11" fmla="*/ 147 h 162"/>
                <a:gd name="T12" fmla="*/ 146 w 162"/>
                <a:gd name="T13" fmla="*/ 81 h 162"/>
                <a:gd name="T14" fmla="*/ 111 w 162"/>
                <a:gd name="T15" fmla="*/ 23 h 162"/>
                <a:gd name="T16" fmla="*/ 101 w 162"/>
                <a:gd name="T17" fmla="*/ 36 h 162"/>
                <a:gd name="T18" fmla="*/ 122 w 162"/>
                <a:gd name="T19" fmla="*/ 56 h 162"/>
                <a:gd name="T20" fmla="*/ 115 w 162"/>
                <a:gd name="T21" fmla="*/ 115 h 162"/>
                <a:gd name="T22" fmla="*/ 81 w 162"/>
                <a:gd name="T23" fmla="*/ 134 h 162"/>
                <a:gd name="T24" fmla="*/ 133 w 162"/>
                <a:gd name="T25" fmla="*/ 81 h 162"/>
                <a:gd name="T26" fmla="*/ 107 w 162"/>
                <a:gd name="T27" fmla="*/ 36 h 162"/>
                <a:gd name="T28" fmla="*/ 133 w 162"/>
                <a:gd name="T29" fmla="*/ 49 h 162"/>
                <a:gd name="T30" fmla="*/ 124 w 162"/>
                <a:gd name="T31" fmla="*/ 124 h 162"/>
                <a:gd name="T32" fmla="*/ 81 w 162"/>
                <a:gd name="T33" fmla="*/ 147 h 162"/>
                <a:gd name="T34" fmla="*/ 88 w 162"/>
                <a:gd name="T35" fmla="*/ 83 h 162"/>
                <a:gd name="T36" fmla="*/ 90 w 162"/>
                <a:gd name="T37" fmla="*/ 12 h 162"/>
                <a:gd name="T38" fmla="*/ 81 w 162"/>
                <a:gd name="T39" fmla="*/ 9 h 162"/>
                <a:gd name="T40" fmla="*/ 85 w 162"/>
                <a:gd name="T41" fmla="*/ 14 h 162"/>
                <a:gd name="T42" fmla="*/ 81 w 162"/>
                <a:gd name="T43" fmla="*/ 79 h 162"/>
                <a:gd name="T44" fmla="*/ 81 w 162"/>
                <a:gd name="T45" fmla="*/ 5 h 162"/>
                <a:gd name="T46" fmla="*/ 5 w 162"/>
                <a:gd name="T47" fmla="*/ 81 h 162"/>
                <a:gd name="T48" fmla="*/ 81 w 162"/>
                <a:gd name="T49" fmla="*/ 157 h 162"/>
                <a:gd name="T50" fmla="*/ 24 w 162"/>
                <a:gd name="T51" fmla="*/ 139 h 162"/>
                <a:gd name="T52" fmla="*/ 24 w 162"/>
                <a:gd name="T53" fmla="*/ 24 h 162"/>
                <a:gd name="T54" fmla="*/ 81 w 162"/>
                <a:gd name="T55" fmla="*/ 5 h 162"/>
                <a:gd name="T56" fmla="*/ 74 w 162"/>
                <a:gd name="T57" fmla="*/ 9 h 162"/>
                <a:gd name="T58" fmla="*/ 72 w 162"/>
                <a:gd name="T59" fmla="*/ 81 h 162"/>
                <a:gd name="T60" fmla="*/ 81 w 162"/>
                <a:gd name="T61" fmla="*/ 83 h 162"/>
                <a:gd name="T62" fmla="*/ 77 w 162"/>
                <a:gd name="T63" fmla="*/ 79 h 162"/>
                <a:gd name="T64" fmla="*/ 81 w 162"/>
                <a:gd name="T65" fmla="*/ 14 h 162"/>
                <a:gd name="T66" fmla="*/ 81 w 162"/>
                <a:gd name="T67" fmla="*/ 129 h 162"/>
                <a:gd name="T68" fmla="*/ 33 w 162"/>
                <a:gd name="T69" fmla="*/ 81 h 162"/>
                <a:gd name="T70" fmla="*/ 40 w 162"/>
                <a:gd name="T71" fmla="*/ 56 h 162"/>
                <a:gd name="T72" fmla="*/ 61 w 162"/>
                <a:gd name="T73" fmla="*/ 36 h 162"/>
                <a:gd name="T74" fmla="*/ 51 w 162"/>
                <a:gd name="T75" fmla="*/ 23 h 162"/>
                <a:gd name="T76" fmla="*/ 16 w 162"/>
                <a:gd name="T77" fmla="*/ 81 h 162"/>
                <a:gd name="T78" fmla="*/ 81 w 162"/>
                <a:gd name="T79" fmla="*/ 147 h 162"/>
                <a:gd name="T80" fmla="*/ 38 w 162"/>
                <a:gd name="T81" fmla="*/ 124 h 162"/>
                <a:gd name="T82" fmla="*/ 29 w 162"/>
                <a:gd name="T83" fmla="*/ 49 h 162"/>
                <a:gd name="T84" fmla="*/ 55 w 162"/>
                <a:gd name="T85" fmla="*/ 36 h 162"/>
                <a:gd name="T86" fmla="*/ 36 w 162"/>
                <a:gd name="T87" fmla="*/ 54 h 162"/>
                <a:gd name="T88" fmla="*/ 44 w 162"/>
                <a:gd name="T89" fmla="*/ 118 h 162"/>
                <a:gd name="T90" fmla="*/ 81 w 162"/>
                <a:gd name="T91" fmla="*/ 12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62">
                  <a:moveTo>
                    <a:pt x="81" y="157"/>
                  </a:moveTo>
                  <a:cubicBezTo>
                    <a:pt x="102" y="157"/>
                    <a:pt x="121" y="149"/>
                    <a:pt x="135" y="135"/>
                  </a:cubicBezTo>
                  <a:cubicBezTo>
                    <a:pt x="149" y="121"/>
                    <a:pt x="157" y="102"/>
                    <a:pt x="157" y="81"/>
                  </a:cubicBezTo>
                  <a:cubicBezTo>
                    <a:pt x="157" y="60"/>
                    <a:pt x="149" y="41"/>
                    <a:pt x="135" y="27"/>
                  </a:cubicBezTo>
                  <a:cubicBezTo>
                    <a:pt x="121" y="13"/>
                    <a:pt x="102" y="5"/>
                    <a:pt x="81" y="5"/>
                  </a:cubicBezTo>
                  <a:cubicBezTo>
                    <a:pt x="81" y="0"/>
                    <a:pt x="81" y="0"/>
                    <a:pt x="81" y="0"/>
                  </a:cubicBezTo>
                  <a:cubicBezTo>
                    <a:pt x="103" y="0"/>
                    <a:pt x="124" y="9"/>
                    <a:pt x="138" y="24"/>
                  </a:cubicBezTo>
                  <a:cubicBezTo>
                    <a:pt x="153" y="39"/>
                    <a:pt x="162" y="59"/>
                    <a:pt x="162" y="81"/>
                  </a:cubicBezTo>
                  <a:cubicBezTo>
                    <a:pt x="162" y="104"/>
                    <a:pt x="153" y="124"/>
                    <a:pt x="138" y="139"/>
                  </a:cubicBezTo>
                  <a:cubicBezTo>
                    <a:pt x="124" y="153"/>
                    <a:pt x="103" y="162"/>
                    <a:pt x="81" y="162"/>
                  </a:cubicBezTo>
                  <a:cubicBezTo>
                    <a:pt x="81" y="157"/>
                    <a:pt x="81" y="157"/>
                    <a:pt x="81" y="157"/>
                  </a:cubicBezTo>
                  <a:close/>
                  <a:moveTo>
                    <a:pt x="81" y="147"/>
                  </a:moveTo>
                  <a:cubicBezTo>
                    <a:pt x="99" y="147"/>
                    <a:pt x="115" y="139"/>
                    <a:pt x="127" y="127"/>
                  </a:cubicBezTo>
                  <a:cubicBezTo>
                    <a:pt x="139" y="116"/>
                    <a:pt x="146" y="99"/>
                    <a:pt x="146" y="81"/>
                  </a:cubicBezTo>
                  <a:cubicBezTo>
                    <a:pt x="146" y="69"/>
                    <a:pt x="143" y="57"/>
                    <a:pt x="137" y="47"/>
                  </a:cubicBezTo>
                  <a:cubicBezTo>
                    <a:pt x="131" y="37"/>
                    <a:pt x="122" y="29"/>
                    <a:pt x="111" y="23"/>
                  </a:cubicBezTo>
                  <a:cubicBezTo>
                    <a:pt x="109" y="22"/>
                    <a:pt x="108" y="23"/>
                    <a:pt x="107" y="24"/>
                  </a:cubicBezTo>
                  <a:cubicBezTo>
                    <a:pt x="101" y="36"/>
                    <a:pt x="101" y="36"/>
                    <a:pt x="101" y="36"/>
                  </a:cubicBezTo>
                  <a:cubicBezTo>
                    <a:pt x="101" y="37"/>
                    <a:pt x="101" y="38"/>
                    <a:pt x="102" y="39"/>
                  </a:cubicBezTo>
                  <a:cubicBezTo>
                    <a:pt x="110" y="43"/>
                    <a:pt x="117" y="49"/>
                    <a:pt x="122" y="56"/>
                  </a:cubicBezTo>
                  <a:cubicBezTo>
                    <a:pt x="126" y="64"/>
                    <a:pt x="128" y="72"/>
                    <a:pt x="128" y="81"/>
                  </a:cubicBezTo>
                  <a:cubicBezTo>
                    <a:pt x="128" y="94"/>
                    <a:pt x="123" y="106"/>
                    <a:pt x="115" y="115"/>
                  </a:cubicBezTo>
                  <a:cubicBezTo>
                    <a:pt x="106" y="123"/>
                    <a:pt x="94" y="129"/>
                    <a:pt x="81" y="129"/>
                  </a:cubicBezTo>
                  <a:cubicBezTo>
                    <a:pt x="81" y="134"/>
                    <a:pt x="81" y="134"/>
                    <a:pt x="81" y="134"/>
                  </a:cubicBezTo>
                  <a:cubicBezTo>
                    <a:pt x="95" y="134"/>
                    <a:pt x="108" y="128"/>
                    <a:pt x="118" y="118"/>
                  </a:cubicBezTo>
                  <a:cubicBezTo>
                    <a:pt x="127" y="109"/>
                    <a:pt x="133" y="96"/>
                    <a:pt x="133" y="81"/>
                  </a:cubicBezTo>
                  <a:cubicBezTo>
                    <a:pt x="133" y="71"/>
                    <a:pt x="131" y="62"/>
                    <a:pt x="126" y="54"/>
                  </a:cubicBezTo>
                  <a:cubicBezTo>
                    <a:pt x="121" y="46"/>
                    <a:pt x="115" y="40"/>
                    <a:pt x="107" y="36"/>
                  </a:cubicBezTo>
                  <a:cubicBezTo>
                    <a:pt x="110" y="28"/>
                    <a:pt x="110" y="28"/>
                    <a:pt x="110" y="28"/>
                  </a:cubicBezTo>
                  <a:cubicBezTo>
                    <a:pt x="120" y="33"/>
                    <a:pt x="127" y="41"/>
                    <a:pt x="133" y="49"/>
                  </a:cubicBezTo>
                  <a:cubicBezTo>
                    <a:pt x="138" y="59"/>
                    <a:pt x="142" y="70"/>
                    <a:pt x="142" y="81"/>
                  </a:cubicBezTo>
                  <a:cubicBezTo>
                    <a:pt x="142" y="98"/>
                    <a:pt x="135" y="113"/>
                    <a:pt x="124" y="124"/>
                  </a:cubicBezTo>
                  <a:cubicBezTo>
                    <a:pt x="113" y="135"/>
                    <a:pt x="98" y="142"/>
                    <a:pt x="81" y="142"/>
                  </a:cubicBezTo>
                  <a:cubicBezTo>
                    <a:pt x="81" y="147"/>
                    <a:pt x="81" y="147"/>
                    <a:pt x="81" y="147"/>
                  </a:cubicBezTo>
                  <a:close/>
                  <a:moveTo>
                    <a:pt x="81" y="83"/>
                  </a:moveTo>
                  <a:cubicBezTo>
                    <a:pt x="88" y="83"/>
                    <a:pt x="88" y="83"/>
                    <a:pt x="88" y="83"/>
                  </a:cubicBezTo>
                  <a:cubicBezTo>
                    <a:pt x="89" y="83"/>
                    <a:pt x="90" y="82"/>
                    <a:pt x="90" y="81"/>
                  </a:cubicBezTo>
                  <a:cubicBezTo>
                    <a:pt x="90" y="12"/>
                    <a:pt x="90" y="12"/>
                    <a:pt x="90" y="12"/>
                  </a:cubicBezTo>
                  <a:cubicBezTo>
                    <a:pt x="90" y="10"/>
                    <a:pt x="89" y="9"/>
                    <a:pt x="88" y="9"/>
                  </a:cubicBezTo>
                  <a:cubicBezTo>
                    <a:pt x="81" y="9"/>
                    <a:pt x="81" y="9"/>
                    <a:pt x="81" y="9"/>
                  </a:cubicBezTo>
                  <a:cubicBezTo>
                    <a:pt x="81" y="14"/>
                    <a:pt x="81" y="14"/>
                    <a:pt x="81" y="14"/>
                  </a:cubicBezTo>
                  <a:cubicBezTo>
                    <a:pt x="85" y="14"/>
                    <a:pt x="85" y="14"/>
                    <a:pt x="85" y="14"/>
                  </a:cubicBezTo>
                  <a:cubicBezTo>
                    <a:pt x="85" y="79"/>
                    <a:pt x="85" y="79"/>
                    <a:pt x="85" y="79"/>
                  </a:cubicBezTo>
                  <a:cubicBezTo>
                    <a:pt x="81" y="79"/>
                    <a:pt x="81" y="79"/>
                    <a:pt x="81" y="79"/>
                  </a:cubicBezTo>
                  <a:lnTo>
                    <a:pt x="81" y="83"/>
                  </a:lnTo>
                  <a:close/>
                  <a:moveTo>
                    <a:pt x="81" y="5"/>
                  </a:moveTo>
                  <a:cubicBezTo>
                    <a:pt x="60" y="5"/>
                    <a:pt x="41" y="13"/>
                    <a:pt x="27" y="27"/>
                  </a:cubicBezTo>
                  <a:cubicBezTo>
                    <a:pt x="13" y="41"/>
                    <a:pt x="5" y="60"/>
                    <a:pt x="5" y="81"/>
                  </a:cubicBezTo>
                  <a:cubicBezTo>
                    <a:pt x="5" y="102"/>
                    <a:pt x="13" y="121"/>
                    <a:pt x="27" y="135"/>
                  </a:cubicBezTo>
                  <a:cubicBezTo>
                    <a:pt x="41" y="149"/>
                    <a:pt x="60" y="157"/>
                    <a:pt x="81" y="157"/>
                  </a:cubicBezTo>
                  <a:cubicBezTo>
                    <a:pt x="81" y="162"/>
                    <a:pt x="81" y="162"/>
                    <a:pt x="81" y="162"/>
                  </a:cubicBezTo>
                  <a:cubicBezTo>
                    <a:pt x="59" y="162"/>
                    <a:pt x="38" y="153"/>
                    <a:pt x="24" y="139"/>
                  </a:cubicBezTo>
                  <a:cubicBezTo>
                    <a:pt x="9" y="124"/>
                    <a:pt x="0" y="104"/>
                    <a:pt x="0" y="81"/>
                  </a:cubicBezTo>
                  <a:cubicBezTo>
                    <a:pt x="0" y="59"/>
                    <a:pt x="9" y="39"/>
                    <a:pt x="24" y="24"/>
                  </a:cubicBezTo>
                  <a:cubicBezTo>
                    <a:pt x="38" y="9"/>
                    <a:pt x="59" y="0"/>
                    <a:pt x="81" y="0"/>
                  </a:cubicBezTo>
                  <a:cubicBezTo>
                    <a:pt x="81" y="5"/>
                    <a:pt x="81" y="5"/>
                    <a:pt x="81" y="5"/>
                  </a:cubicBezTo>
                  <a:close/>
                  <a:moveTo>
                    <a:pt x="81" y="9"/>
                  </a:moveTo>
                  <a:cubicBezTo>
                    <a:pt x="74" y="9"/>
                    <a:pt x="74" y="9"/>
                    <a:pt x="74" y="9"/>
                  </a:cubicBezTo>
                  <a:cubicBezTo>
                    <a:pt x="73" y="9"/>
                    <a:pt x="72" y="10"/>
                    <a:pt x="72" y="12"/>
                  </a:cubicBezTo>
                  <a:cubicBezTo>
                    <a:pt x="72" y="81"/>
                    <a:pt x="72" y="81"/>
                    <a:pt x="72" y="81"/>
                  </a:cubicBezTo>
                  <a:cubicBezTo>
                    <a:pt x="72" y="82"/>
                    <a:pt x="73" y="83"/>
                    <a:pt x="74" y="83"/>
                  </a:cubicBezTo>
                  <a:cubicBezTo>
                    <a:pt x="81" y="83"/>
                    <a:pt x="81" y="83"/>
                    <a:pt x="81" y="83"/>
                  </a:cubicBezTo>
                  <a:cubicBezTo>
                    <a:pt x="81" y="79"/>
                    <a:pt x="81" y="79"/>
                    <a:pt x="81" y="79"/>
                  </a:cubicBezTo>
                  <a:cubicBezTo>
                    <a:pt x="77" y="79"/>
                    <a:pt x="77" y="79"/>
                    <a:pt x="77" y="79"/>
                  </a:cubicBezTo>
                  <a:cubicBezTo>
                    <a:pt x="77" y="14"/>
                    <a:pt x="77" y="14"/>
                    <a:pt x="77" y="14"/>
                  </a:cubicBezTo>
                  <a:cubicBezTo>
                    <a:pt x="81" y="14"/>
                    <a:pt x="81" y="14"/>
                    <a:pt x="81" y="14"/>
                  </a:cubicBezTo>
                  <a:cubicBezTo>
                    <a:pt x="81" y="9"/>
                    <a:pt x="81" y="9"/>
                    <a:pt x="81" y="9"/>
                  </a:cubicBezTo>
                  <a:close/>
                  <a:moveTo>
                    <a:pt x="81" y="129"/>
                  </a:moveTo>
                  <a:cubicBezTo>
                    <a:pt x="68" y="129"/>
                    <a:pt x="56" y="123"/>
                    <a:pt x="47" y="115"/>
                  </a:cubicBezTo>
                  <a:cubicBezTo>
                    <a:pt x="39" y="106"/>
                    <a:pt x="33" y="94"/>
                    <a:pt x="33" y="81"/>
                  </a:cubicBezTo>
                  <a:cubicBezTo>
                    <a:pt x="33" y="72"/>
                    <a:pt x="36" y="64"/>
                    <a:pt x="40" y="56"/>
                  </a:cubicBezTo>
                  <a:cubicBezTo>
                    <a:pt x="40" y="56"/>
                    <a:pt x="40" y="56"/>
                    <a:pt x="40" y="56"/>
                  </a:cubicBezTo>
                  <a:cubicBezTo>
                    <a:pt x="45" y="49"/>
                    <a:pt x="51" y="43"/>
                    <a:pt x="60" y="39"/>
                  </a:cubicBezTo>
                  <a:cubicBezTo>
                    <a:pt x="61" y="38"/>
                    <a:pt x="61" y="37"/>
                    <a:pt x="61" y="36"/>
                  </a:cubicBezTo>
                  <a:cubicBezTo>
                    <a:pt x="55" y="24"/>
                    <a:pt x="55" y="24"/>
                    <a:pt x="55" y="24"/>
                  </a:cubicBezTo>
                  <a:cubicBezTo>
                    <a:pt x="54" y="23"/>
                    <a:pt x="53" y="22"/>
                    <a:pt x="51" y="23"/>
                  </a:cubicBezTo>
                  <a:cubicBezTo>
                    <a:pt x="40" y="29"/>
                    <a:pt x="31" y="37"/>
                    <a:pt x="25" y="47"/>
                  </a:cubicBezTo>
                  <a:cubicBezTo>
                    <a:pt x="19" y="57"/>
                    <a:pt x="16" y="69"/>
                    <a:pt x="16" y="81"/>
                  </a:cubicBezTo>
                  <a:cubicBezTo>
                    <a:pt x="16" y="99"/>
                    <a:pt x="23" y="116"/>
                    <a:pt x="35" y="127"/>
                  </a:cubicBezTo>
                  <a:cubicBezTo>
                    <a:pt x="47" y="139"/>
                    <a:pt x="63" y="147"/>
                    <a:pt x="81" y="147"/>
                  </a:cubicBezTo>
                  <a:cubicBezTo>
                    <a:pt x="81" y="142"/>
                    <a:pt x="81" y="142"/>
                    <a:pt x="81" y="142"/>
                  </a:cubicBezTo>
                  <a:cubicBezTo>
                    <a:pt x="64" y="142"/>
                    <a:pt x="49" y="135"/>
                    <a:pt x="38" y="124"/>
                  </a:cubicBezTo>
                  <a:cubicBezTo>
                    <a:pt x="27" y="113"/>
                    <a:pt x="20" y="98"/>
                    <a:pt x="20" y="81"/>
                  </a:cubicBezTo>
                  <a:cubicBezTo>
                    <a:pt x="20" y="70"/>
                    <a:pt x="24" y="59"/>
                    <a:pt x="29" y="49"/>
                  </a:cubicBezTo>
                  <a:cubicBezTo>
                    <a:pt x="35" y="41"/>
                    <a:pt x="42" y="33"/>
                    <a:pt x="52" y="28"/>
                  </a:cubicBezTo>
                  <a:cubicBezTo>
                    <a:pt x="55" y="36"/>
                    <a:pt x="55" y="36"/>
                    <a:pt x="55" y="36"/>
                  </a:cubicBezTo>
                  <a:cubicBezTo>
                    <a:pt x="47" y="40"/>
                    <a:pt x="41" y="46"/>
                    <a:pt x="36" y="54"/>
                  </a:cubicBezTo>
                  <a:cubicBezTo>
                    <a:pt x="36" y="54"/>
                    <a:pt x="36" y="54"/>
                    <a:pt x="36" y="54"/>
                  </a:cubicBezTo>
                  <a:cubicBezTo>
                    <a:pt x="31" y="62"/>
                    <a:pt x="29" y="71"/>
                    <a:pt x="29" y="81"/>
                  </a:cubicBezTo>
                  <a:cubicBezTo>
                    <a:pt x="29" y="96"/>
                    <a:pt x="35" y="109"/>
                    <a:pt x="44" y="118"/>
                  </a:cubicBezTo>
                  <a:cubicBezTo>
                    <a:pt x="53" y="128"/>
                    <a:pt x="67" y="134"/>
                    <a:pt x="81" y="134"/>
                  </a:cubicBezTo>
                  <a:lnTo>
                    <a:pt x="81" y="129"/>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3" name="Freeform 28">
              <a:extLst>
                <a:ext uri="{FF2B5EF4-FFF2-40B4-BE49-F238E27FC236}">
                  <a16:creationId xmlns:a16="http://schemas.microsoft.com/office/drawing/2014/main" id="{25F25C5C-EF00-4933-A5C0-67D9F92D7F02}"/>
                </a:ext>
              </a:extLst>
            </p:cNvPr>
            <p:cNvSpPr>
              <a:spLocks noEditPoints="1"/>
            </p:cNvSpPr>
            <p:nvPr/>
          </p:nvSpPr>
          <p:spPr bwMode="auto">
            <a:xfrm>
              <a:off x="5472527" y="2376155"/>
              <a:ext cx="468026" cy="574642"/>
            </a:xfrm>
            <a:custGeom>
              <a:avLst/>
              <a:gdLst>
                <a:gd name="T0" fmla="*/ 171 w 182"/>
                <a:gd name="T1" fmla="*/ 218 h 223"/>
                <a:gd name="T2" fmla="*/ 120 w 182"/>
                <a:gd name="T3" fmla="*/ 125 h 223"/>
                <a:gd name="T4" fmla="*/ 104 w 182"/>
                <a:gd name="T5" fmla="*/ 74 h 223"/>
                <a:gd name="T6" fmla="*/ 129 w 182"/>
                <a:gd name="T7" fmla="*/ 127 h 223"/>
                <a:gd name="T8" fmla="*/ 182 w 182"/>
                <a:gd name="T9" fmla="*/ 221 h 223"/>
                <a:gd name="T10" fmla="*/ 125 w 182"/>
                <a:gd name="T11" fmla="*/ 206 h 223"/>
                <a:gd name="T12" fmla="*/ 112 w 182"/>
                <a:gd name="T13" fmla="*/ 190 h 223"/>
                <a:gd name="T14" fmla="*/ 106 w 182"/>
                <a:gd name="T15" fmla="*/ 185 h 223"/>
                <a:gd name="T16" fmla="*/ 107 w 182"/>
                <a:gd name="T17" fmla="*/ 170 h 223"/>
                <a:gd name="T18" fmla="*/ 106 w 182"/>
                <a:gd name="T19" fmla="*/ 151 h 223"/>
                <a:gd name="T20" fmla="*/ 104 w 182"/>
                <a:gd name="T21" fmla="*/ 167 h 223"/>
                <a:gd name="T22" fmla="*/ 91 w 182"/>
                <a:gd name="T23" fmla="*/ 201 h 223"/>
                <a:gd name="T24" fmla="*/ 104 w 182"/>
                <a:gd name="T25" fmla="*/ 74 h 223"/>
                <a:gd name="T26" fmla="*/ 91 w 182"/>
                <a:gd name="T27" fmla="*/ 0 h 223"/>
                <a:gd name="T28" fmla="*/ 102 w 182"/>
                <a:gd name="T29" fmla="*/ 35 h 223"/>
                <a:gd name="T30" fmla="*/ 103 w 182"/>
                <a:gd name="T31" fmla="*/ 141 h 223"/>
                <a:gd name="T32" fmla="*/ 99 w 182"/>
                <a:gd name="T33" fmla="*/ 139 h 223"/>
                <a:gd name="T34" fmla="*/ 102 w 182"/>
                <a:gd name="T35" fmla="*/ 127 h 223"/>
                <a:gd name="T36" fmla="*/ 97 w 182"/>
                <a:gd name="T37" fmla="*/ 157 h 223"/>
                <a:gd name="T38" fmla="*/ 103 w 182"/>
                <a:gd name="T39" fmla="*/ 157 h 223"/>
                <a:gd name="T40" fmla="*/ 91 w 182"/>
                <a:gd name="T41" fmla="*/ 170 h 223"/>
                <a:gd name="T42" fmla="*/ 104 w 182"/>
                <a:gd name="T43" fmla="*/ 176 h 223"/>
                <a:gd name="T44" fmla="*/ 104 w 182"/>
                <a:gd name="T45" fmla="*/ 185 h 223"/>
                <a:gd name="T46" fmla="*/ 97 w 182"/>
                <a:gd name="T47" fmla="*/ 108 h 223"/>
                <a:gd name="T48" fmla="*/ 91 w 182"/>
                <a:gd name="T49" fmla="*/ 100 h 223"/>
                <a:gd name="T50" fmla="*/ 91 w 182"/>
                <a:gd name="T51" fmla="*/ 201 h 223"/>
                <a:gd name="T52" fmla="*/ 78 w 182"/>
                <a:gd name="T53" fmla="*/ 201 h 223"/>
                <a:gd name="T54" fmla="*/ 85 w 182"/>
                <a:gd name="T55" fmla="*/ 38 h 223"/>
                <a:gd name="T56" fmla="*/ 82 w 182"/>
                <a:gd name="T57" fmla="*/ 33 h 223"/>
                <a:gd name="T58" fmla="*/ 91 w 182"/>
                <a:gd name="T59" fmla="*/ 17 h 223"/>
                <a:gd name="T60" fmla="*/ 87 w 182"/>
                <a:gd name="T61" fmla="*/ 111 h 223"/>
                <a:gd name="T62" fmla="*/ 90 w 182"/>
                <a:gd name="T63" fmla="*/ 106 h 223"/>
                <a:gd name="T64" fmla="*/ 91 w 182"/>
                <a:gd name="T65" fmla="*/ 130 h 223"/>
                <a:gd name="T66" fmla="*/ 91 w 182"/>
                <a:gd name="T67" fmla="*/ 153 h 223"/>
                <a:gd name="T68" fmla="*/ 78 w 182"/>
                <a:gd name="T69" fmla="*/ 139 h 223"/>
                <a:gd name="T70" fmla="*/ 91 w 182"/>
                <a:gd name="T71" fmla="*/ 125 h 223"/>
                <a:gd name="T72" fmla="*/ 89 w 182"/>
                <a:gd name="T73" fmla="*/ 165 h 223"/>
                <a:gd name="T74" fmla="*/ 78 w 182"/>
                <a:gd name="T75" fmla="*/ 190 h 223"/>
                <a:gd name="T76" fmla="*/ 85 w 182"/>
                <a:gd name="T77" fmla="*/ 160 h 223"/>
                <a:gd name="T78" fmla="*/ 79 w 182"/>
                <a:gd name="T79" fmla="*/ 151 h 223"/>
                <a:gd name="T80" fmla="*/ 78 w 182"/>
                <a:gd name="T81" fmla="*/ 160 h 223"/>
                <a:gd name="T82" fmla="*/ 56 w 182"/>
                <a:gd name="T83" fmla="*/ 201 h 223"/>
                <a:gd name="T84" fmla="*/ 40 w 182"/>
                <a:gd name="T85" fmla="*/ 222 h 223"/>
                <a:gd name="T86" fmla="*/ 1 w 182"/>
                <a:gd name="T87" fmla="*/ 218 h 223"/>
                <a:gd name="T88" fmla="*/ 53 w 182"/>
                <a:gd name="T89" fmla="*/ 109 h 223"/>
                <a:gd name="T90" fmla="*/ 70 w 182"/>
                <a:gd name="T91" fmla="*/ 109 h 223"/>
                <a:gd name="T92" fmla="*/ 62 w 182"/>
                <a:gd name="T93" fmla="*/ 125 h 223"/>
                <a:gd name="T94" fmla="*/ 78 w 182"/>
                <a:gd name="T95" fmla="*/ 139 h 223"/>
                <a:gd name="T96" fmla="*/ 78 w 182"/>
                <a:gd name="T97" fmla="*/ 151 h 223"/>
                <a:gd name="T98" fmla="*/ 72 w 182"/>
                <a:gd name="T99" fmla="*/ 170 h 223"/>
                <a:gd name="T100" fmla="*/ 78 w 182"/>
                <a:gd name="T101" fmla="*/ 160 h 223"/>
                <a:gd name="T102" fmla="*/ 70 w 182"/>
                <a:gd name="T103" fmla="*/ 190 h 223"/>
                <a:gd name="T104" fmla="*/ 78 w 182"/>
                <a:gd name="T105" fmla="*/ 17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 h="223">
                  <a:moveTo>
                    <a:pt x="104" y="201"/>
                  </a:moveTo>
                  <a:cubicBezTo>
                    <a:pt x="126" y="201"/>
                    <a:pt x="126" y="201"/>
                    <a:pt x="126" y="201"/>
                  </a:cubicBezTo>
                  <a:cubicBezTo>
                    <a:pt x="127" y="201"/>
                    <a:pt x="128" y="201"/>
                    <a:pt x="128" y="202"/>
                  </a:cubicBezTo>
                  <a:cubicBezTo>
                    <a:pt x="145" y="218"/>
                    <a:pt x="145" y="218"/>
                    <a:pt x="145" y="218"/>
                  </a:cubicBezTo>
                  <a:cubicBezTo>
                    <a:pt x="171" y="218"/>
                    <a:pt x="171" y="218"/>
                    <a:pt x="171" y="218"/>
                  </a:cubicBezTo>
                  <a:cubicBezTo>
                    <a:pt x="161" y="211"/>
                    <a:pt x="152" y="201"/>
                    <a:pt x="145" y="189"/>
                  </a:cubicBezTo>
                  <a:cubicBezTo>
                    <a:pt x="133" y="171"/>
                    <a:pt x="125" y="149"/>
                    <a:pt x="118" y="128"/>
                  </a:cubicBezTo>
                  <a:cubicBezTo>
                    <a:pt x="117" y="127"/>
                    <a:pt x="118" y="125"/>
                    <a:pt x="119" y="125"/>
                  </a:cubicBezTo>
                  <a:cubicBezTo>
                    <a:pt x="120" y="125"/>
                    <a:pt x="120" y="125"/>
                    <a:pt x="120" y="125"/>
                  </a:cubicBezTo>
                  <a:cubicBezTo>
                    <a:pt x="120" y="125"/>
                    <a:pt x="120" y="125"/>
                    <a:pt x="120" y="125"/>
                  </a:cubicBezTo>
                  <a:cubicBezTo>
                    <a:pt x="124" y="125"/>
                    <a:pt x="124" y="125"/>
                    <a:pt x="124" y="125"/>
                  </a:cubicBezTo>
                  <a:cubicBezTo>
                    <a:pt x="124" y="111"/>
                    <a:pt x="124" y="111"/>
                    <a:pt x="124" y="111"/>
                  </a:cubicBezTo>
                  <a:cubicBezTo>
                    <a:pt x="115" y="111"/>
                    <a:pt x="115" y="111"/>
                    <a:pt x="115" y="111"/>
                  </a:cubicBezTo>
                  <a:cubicBezTo>
                    <a:pt x="113" y="111"/>
                    <a:pt x="113" y="110"/>
                    <a:pt x="112" y="109"/>
                  </a:cubicBezTo>
                  <a:cubicBezTo>
                    <a:pt x="109" y="96"/>
                    <a:pt x="106" y="84"/>
                    <a:pt x="104" y="74"/>
                  </a:cubicBezTo>
                  <a:cubicBezTo>
                    <a:pt x="104" y="46"/>
                    <a:pt x="104" y="46"/>
                    <a:pt x="104" y="46"/>
                  </a:cubicBezTo>
                  <a:cubicBezTo>
                    <a:pt x="106" y="58"/>
                    <a:pt x="110" y="81"/>
                    <a:pt x="116" y="106"/>
                  </a:cubicBezTo>
                  <a:cubicBezTo>
                    <a:pt x="126" y="106"/>
                    <a:pt x="126" y="106"/>
                    <a:pt x="126" y="106"/>
                  </a:cubicBezTo>
                  <a:cubicBezTo>
                    <a:pt x="128" y="106"/>
                    <a:pt x="129" y="107"/>
                    <a:pt x="129" y="109"/>
                  </a:cubicBezTo>
                  <a:cubicBezTo>
                    <a:pt x="129" y="127"/>
                    <a:pt x="129" y="127"/>
                    <a:pt x="129" y="127"/>
                  </a:cubicBezTo>
                  <a:cubicBezTo>
                    <a:pt x="129" y="128"/>
                    <a:pt x="128" y="130"/>
                    <a:pt x="126" y="130"/>
                  </a:cubicBezTo>
                  <a:cubicBezTo>
                    <a:pt x="123" y="130"/>
                    <a:pt x="123" y="130"/>
                    <a:pt x="123" y="130"/>
                  </a:cubicBezTo>
                  <a:cubicBezTo>
                    <a:pt x="130" y="150"/>
                    <a:pt x="138" y="170"/>
                    <a:pt x="149" y="186"/>
                  </a:cubicBezTo>
                  <a:cubicBezTo>
                    <a:pt x="158" y="200"/>
                    <a:pt x="168" y="212"/>
                    <a:pt x="181" y="218"/>
                  </a:cubicBezTo>
                  <a:cubicBezTo>
                    <a:pt x="181" y="219"/>
                    <a:pt x="182" y="220"/>
                    <a:pt x="182" y="221"/>
                  </a:cubicBezTo>
                  <a:cubicBezTo>
                    <a:pt x="182" y="222"/>
                    <a:pt x="181" y="223"/>
                    <a:pt x="179" y="223"/>
                  </a:cubicBezTo>
                  <a:cubicBezTo>
                    <a:pt x="144" y="223"/>
                    <a:pt x="144" y="223"/>
                    <a:pt x="144" y="223"/>
                  </a:cubicBezTo>
                  <a:cubicBezTo>
                    <a:pt x="144" y="223"/>
                    <a:pt x="144" y="223"/>
                    <a:pt x="144" y="223"/>
                  </a:cubicBezTo>
                  <a:cubicBezTo>
                    <a:pt x="144" y="223"/>
                    <a:pt x="143" y="223"/>
                    <a:pt x="143" y="222"/>
                  </a:cubicBezTo>
                  <a:cubicBezTo>
                    <a:pt x="125" y="206"/>
                    <a:pt x="125" y="206"/>
                    <a:pt x="125" y="206"/>
                  </a:cubicBezTo>
                  <a:cubicBezTo>
                    <a:pt x="104" y="206"/>
                    <a:pt x="104" y="206"/>
                    <a:pt x="104" y="206"/>
                  </a:cubicBezTo>
                  <a:cubicBezTo>
                    <a:pt x="104" y="201"/>
                    <a:pt x="104" y="201"/>
                    <a:pt x="104" y="201"/>
                  </a:cubicBezTo>
                  <a:close/>
                  <a:moveTo>
                    <a:pt x="104" y="190"/>
                  </a:moveTo>
                  <a:cubicBezTo>
                    <a:pt x="112" y="190"/>
                    <a:pt x="112" y="190"/>
                    <a:pt x="112" y="190"/>
                  </a:cubicBezTo>
                  <a:cubicBezTo>
                    <a:pt x="112" y="190"/>
                    <a:pt x="112" y="190"/>
                    <a:pt x="112" y="190"/>
                  </a:cubicBezTo>
                  <a:cubicBezTo>
                    <a:pt x="113" y="190"/>
                    <a:pt x="113" y="189"/>
                    <a:pt x="114" y="189"/>
                  </a:cubicBezTo>
                  <a:cubicBezTo>
                    <a:pt x="115" y="188"/>
                    <a:pt x="115" y="187"/>
                    <a:pt x="114" y="186"/>
                  </a:cubicBezTo>
                  <a:cubicBezTo>
                    <a:pt x="104" y="176"/>
                    <a:pt x="104" y="176"/>
                    <a:pt x="104" y="176"/>
                  </a:cubicBezTo>
                  <a:cubicBezTo>
                    <a:pt x="104" y="183"/>
                    <a:pt x="104" y="183"/>
                    <a:pt x="104" y="183"/>
                  </a:cubicBezTo>
                  <a:cubicBezTo>
                    <a:pt x="106" y="185"/>
                    <a:pt x="106" y="185"/>
                    <a:pt x="106" y="185"/>
                  </a:cubicBezTo>
                  <a:cubicBezTo>
                    <a:pt x="104" y="185"/>
                    <a:pt x="104" y="185"/>
                    <a:pt x="104" y="185"/>
                  </a:cubicBezTo>
                  <a:cubicBezTo>
                    <a:pt x="104" y="190"/>
                    <a:pt x="104" y="190"/>
                    <a:pt x="104" y="190"/>
                  </a:cubicBezTo>
                  <a:close/>
                  <a:moveTo>
                    <a:pt x="104" y="167"/>
                  </a:moveTo>
                  <a:cubicBezTo>
                    <a:pt x="107" y="170"/>
                    <a:pt x="107" y="170"/>
                    <a:pt x="107" y="170"/>
                  </a:cubicBezTo>
                  <a:cubicBezTo>
                    <a:pt x="107" y="170"/>
                    <a:pt x="107" y="170"/>
                    <a:pt x="107" y="170"/>
                  </a:cubicBezTo>
                  <a:cubicBezTo>
                    <a:pt x="108" y="170"/>
                    <a:pt x="109" y="170"/>
                    <a:pt x="109" y="170"/>
                  </a:cubicBezTo>
                  <a:cubicBezTo>
                    <a:pt x="111" y="170"/>
                    <a:pt x="111" y="168"/>
                    <a:pt x="111" y="167"/>
                  </a:cubicBezTo>
                  <a:cubicBezTo>
                    <a:pt x="110" y="165"/>
                    <a:pt x="110" y="162"/>
                    <a:pt x="109" y="160"/>
                  </a:cubicBezTo>
                  <a:cubicBezTo>
                    <a:pt x="108" y="157"/>
                    <a:pt x="108" y="155"/>
                    <a:pt x="107" y="152"/>
                  </a:cubicBezTo>
                  <a:cubicBezTo>
                    <a:pt x="107" y="152"/>
                    <a:pt x="107" y="151"/>
                    <a:pt x="106" y="151"/>
                  </a:cubicBezTo>
                  <a:cubicBezTo>
                    <a:pt x="106" y="150"/>
                    <a:pt x="105" y="150"/>
                    <a:pt x="104" y="151"/>
                  </a:cubicBezTo>
                  <a:cubicBezTo>
                    <a:pt x="104" y="160"/>
                    <a:pt x="104" y="160"/>
                    <a:pt x="104" y="160"/>
                  </a:cubicBezTo>
                  <a:cubicBezTo>
                    <a:pt x="104" y="160"/>
                    <a:pt x="104" y="160"/>
                    <a:pt x="104" y="160"/>
                  </a:cubicBezTo>
                  <a:cubicBezTo>
                    <a:pt x="104" y="160"/>
                    <a:pt x="104" y="160"/>
                    <a:pt x="104" y="160"/>
                  </a:cubicBezTo>
                  <a:cubicBezTo>
                    <a:pt x="104" y="167"/>
                    <a:pt x="104" y="167"/>
                    <a:pt x="104" y="167"/>
                  </a:cubicBezTo>
                  <a:close/>
                  <a:moveTo>
                    <a:pt x="104" y="141"/>
                  </a:moveTo>
                  <a:cubicBezTo>
                    <a:pt x="104" y="140"/>
                    <a:pt x="104" y="140"/>
                    <a:pt x="104" y="139"/>
                  </a:cubicBezTo>
                  <a:cubicBezTo>
                    <a:pt x="104" y="138"/>
                    <a:pt x="104" y="138"/>
                    <a:pt x="104" y="138"/>
                  </a:cubicBezTo>
                  <a:lnTo>
                    <a:pt x="104" y="141"/>
                  </a:lnTo>
                  <a:close/>
                  <a:moveTo>
                    <a:pt x="91" y="201"/>
                  </a:moveTo>
                  <a:cubicBezTo>
                    <a:pt x="104" y="201"/>
                    <a:pt x="104" y="201"/>
                    <a:pt x="104" y="201"/>
                  </a:cubicBezTo>
                  <a:cubicBezTo>
                    <a:pt x="104" y="206"/>
                    <a:pt x="104" y="206"/>
                    <a:pt x="104" y="206"/>
                  </a:cubicBezTo>
                  <a:cubicBezTo>
                    <a:pt x="91" y="206"/>
                    <a:pt x="91" y="206"/>
                    <a:pt x="91" y="206"/>
                  </a:cubicBezTo>
                  <a:cubicBezTo>
                    <a:pt x="91" y="201"/>
                    <a:pt x="91" y="201"/>
                    <a:pt x="91" y="201"/>
                  </a:cubicBezTo>
                  <a:close/>
                  <a:moveTo>
                    <a:pt x="104" y="74"/>
                  </a:moveTo>
                  <a:cubicBezTo>
                    <a:pt x="100" y="56"/>
                    <a:pt x="99" y="43"/>
                    <a:pt x="98" y="38"/>
                  </a:cubicBezTo>
                  <a:cubicBezTo>
                    <a:pt x="97" y="38"/>
                    <a:pt x="97" y="38"/>
                    <a:pt x="97" y="38"/>
                  </a:cubicBezTo>
                  <a:cubicBezTo>
                    <a:pt x="95" y="38"/>
                    <a:pt x="94" y="37"/>
                    <a:pt x="94" y="36"/>
                  </a:cubicBezTo>
                  <a:cubicBezTo>
                    <a:pt x="91" y="17"/>
                    <a:pt x="91" y="17"/>
                    <a:pt x="91" y="17"/>
                  </a:cubicBezTo>
                  <a:cubicBezTo>
                    <a:pt x="91" y="0"/>
                    <a:pt x="91" y="0"/>
                    <a:pt x="91" y="0"/>
                  </a:cubicBezTo>
                  <a:cubicBezTo>
                    <a:pt x="92" y="0"/>
                    <a:pt x="93" y="1"/>
                    <a:pt x="93" y="2"/>
                  </a:cubicBezTo>
                  <a:cubicBezTo>
                    <a:pt x="99" y="33"/>
                    <a:pt x="99" y="33"/>
                    <a:pt x="99" y="33"/>
                  </a:cubicBezTo>
                  <a:cubicBezTo>
                    <a:pt x="100" y="33"/>
                    <a:pt x="100" y="33"/>
                    <a:pt x="100" y="33"/>
                  </a:cubicBezTo>
                  <a:cubicBezTo>
                    <a:pt x="100" y="33"/>
                    <a:pt x="100" y="33"/>
                    <a:pt x="100" y="33"/>
                  </a:cubicBezTo>
                  <a:cubicBezTo>
                    <a:pt x="101" y="33"/>
                    <a:pt x="102" y="34"/>
                    <a:pt x="102" y="35"/>
                  </a:cubicBezTo>
                  <a:cubicBezTo>
                    <a:pt x="102" y="35"/>
                    <a:pt x="103" y="39"/>
                    <a:pt x="104" y="46"/>
                  </a:cubicBezTo>
                  <a:cubicBezTo>
                    <a:pt x="104" y="74"/>
                    <a:pt x="104" y="74"/>
                    <a:pt x="104" y="74"/>
                  </a:cubicBezTo>
                  <a:close/>
                  <a:moveTo>
                    <a:pt x="104" y="138"/>
                  </a:moveTo>
                  <a:cubicBezTo>
                    <a:pt x="104" y="141"/>
                    <a:pt x="104" y="141"/>
                    <a:pt x="104" y="141"/>
                  </a:cubicBezTo>
                  <a:cubicBezTo>
                    <a:pt x="104" y="141"/>
                    <a:pt x="104" y="141"/>
                    <a:pt x="103" y="141"/>
                  </a:cubicBezTo>
                  <a:cubicBezTo>
                    <a:pt x="103" y="141"/>
                    <a:pt x="103" y="141"/>
                    <a:pt x="103" y="141"/>
                  </a:cubicBezTo>
                  <a:cubicBezTo>
                    <a:pt x="93" y="152"/>
                    <a:pt x="93" y="152"/>
                    <a:pt x="93" y="152"/>
                  </a:cubicBezTo>
                  <a:cubicBezTo>
                    <a:pt x="92" y="152"/>
                    <a:pt x="92" y="153"/>
                    <a:pt x="91" y="153"/>
                  </a:cubicBezTo>
                  <a:cubicBezTo>
                    <a:pt x="91" y="147"/>
                    <a:pt x="91" y="147"/>
                    <a:pt x="91" y="147"/>
                  </a:cubicBezTo>
                  <a:cubicBezTo>
                    <a:pt x="99" y="139"/>
                    <a:pt x="99" y="139"/>
                    <a:pt x="99" y="139"/>
                  </a:cubicBezTo>
                  <a:cubicBezTo>
                    <a:pt x="98" y="135"/>
                    <a:pt x="98" y="132"/>
                    <a:pt x="97" y="130"/>
                  </a:cubicBezTo>
                  <a:cubicBezTo>
                    <a:pt x="91" y="130"/>
                    <a:pt x="91" y="130"/>
                    <a:pt x="91" y="130"/>
                  </a:cubicBezTo>
                  <a:cubicBezTo>
                    <a:pt x="91" y="125"/>
                    <a:pt x="91" y="125"/>
                    <a:pt x="91" y="125"/>
                  </a:cubicBezTo>
                  <a:cubicBezTo>
                    <a:pt x="99" y="125"/>
                    <a:pt x="99" y="125"/>
                    <a:pt x="99" y="125"/>
                  </a:cubicBezTo>
                  <a:cubicBezTo>
                    <a:pt x="100" y="125"/>
                    <a:pt x="101" y="126"/>
                    <a:pt x="102" y="127"/>
                  </a:cubicBezTo>
                  <a:cubicBezTo>
                    <a:pt x="102" y="127"/>
                    <a:pt x="103" y="132"/>
                    <a:pt x="104" y="138"/>
                  </a:cubicBezTo>
                  <a:close/>
                  <a:moveTo>
                    <a:pt x="104" y="151"/>
                  </a:moveTo>
                  <a:cubicBezTo>
                    <a:pt x="104" y="151"/>
                    <a:pt x="103" y="151"/>
                    <a:pt x="103" y="151"/>
                  </a:cubicBezTo>
                  <a:cubicBezTo>
                    <a:pt x="98" y="156"/>
                    <a:pt x="98" y="156"/>
                    <a:pt x="98" y="156"/>
                  </a:cubicBezTo>
                  <a:cubicBezTo>
                    <a:pt x="97" y="157"/>
                    <a:pt x="97" y="157"/>
                    <a:pt x="97" y="157"/>
                  </a:cubicBezTo>
                  <a:cubicBezTo>
                    <a:pt x="96" y="158"/>
                    <a:pt x="96" y="159"/>
                    <a:pt x="97" y="160"/>
                  </a:cubicBezTo>
                  <a:cubicBezTo>
                    <a:pt x="104" y="167"/>
                    <a:pt x="104" y="167"/>
                    <a:pt x="104" y="167"/>
                  </a:cubicBezTo>
                  <a:cubicBezTo>
                    <a:pt x="104" y="160"/>
                    <a:pt x="104" y="160"/>
                    <a:pt x="104" y="160"/>
                  </a:cubicBezTo>
                  <a:cubicBezTo>
                    <a:pt x="103" y="158"/>
                    <a:pt x="103" y="158"/>
                    <a:pt x="103" y="158"/>
                  </a:cubicBezTo>
                  <a:cubicBezTo>
                    <a:pt x="103" y="157"/>
                    <a:pt x="103" y="157"/>
                    <a:pt x="103" y="157"/>
                  </a:cubicBezTo>
                  <a:cubicBezTo>
                    <a:pt x="104" y="160"/>
                    <a:pt x="104" y="160"/>
                    <a:pt x="104" y="160"/>
                  </a:cubicBezTo>
                  <a:cubicBezTo>
                    <a:pt x="104" y="151"/>
                    <a:pt x="104" y="151"/>
                    <a:pt x="104" y="151"/>
                  </a:cubicBezTo>
                  <a:close/>
                  <a:moveTo>
                    <a:pt x="104" y="176"/>
                  </a:moveTo>
                  <a:cubicBezTo>
                    <a:pt x="104" y="183"/>
                    <a:pt x="104" y="183"/>
                    <a:pt x="104" y="183"/>
                  </a:cubicBezTo>
                  <a:cubicBezTo>
                    <a:pt x="91" y="170"/>
                    <a:pt x="91" y="170"/>
                    <a:pt x="91" y="170"/>
                  </a:cubicBezTo>
                  <a:cubicBezTo>
                    <a:pt x="91" y="170"/>
                    <a:pt x="91" y="170"/>
                    <a:pt x="91" y="170"/>
                  </a:cubicBezTo>
                  <a:cubicBezTo>
                    <a:pt x="91" y="164"/>
                    <a:pt x="91" y="164"/>
                    <a:pt x="91" y="164"/>
                  </a:cubicBezTo>
                  <a:cubicBezTo>
                    <a:pt x="92" y="164"/>
                    <a:pt x="92" y="164"/>
                    <a:pt x="93" y="165"/>
                  </a:cubicBezTo>
                  <a:cubicBezTo>
                    <a:pt x="93" y="165"/>
                    <a:pt x="93" y="165"/>
                    <a:pt x="93" y="165"/>
                  </a:cubicBezTo>
                  <a:cubicBezTo>
                    <a:pt x="104" y="176"/>
                    <a:pt x="104" y="176"/>
                    <a:pt x="104" y="176"/>
                  </a:cubicBezTo>
                  <a:close/>
                  <a:moveTo>
                    <a:pt x="104" y="185"/>
                  </a:moveTo>
                  <a:cubicBezTo>
                    <a:pt x="104" y="190"/>
                    <a:pt x="104" y="190"/>
                    <a:pt x="104" y="190"/>
                  </a:cubicBezTo>
                  <a:cubicBezTo>
                    <a:pt x="91" y="190"/>
                    <a:pt x="91" y="190"/>
                    <a:pt x="91" y="190"/>
                  </a:cubicBezTo>
                  <a:cubicBezTo>
                    <a:pt x="91" y="185"/>
                    <a:pt x="91" y="185"/>
                    <a:pt x="91" y="185"/>
                  </a:cubicBezTo>
                  <a:cubicBezTo>
                    <a:pt x="104" y="185"/>
                    <a:pt x="104" y="185"/>
                    <a:pt x="104" y="185"/>
                  </a:cubicBezTo>
                  <a:close/>
                  <a:moveTo>
                    <a:pt x="91" y="111"/>
                  </a:moveTo>
                  <a:cubicBezTo>
                    <a:pt x="95" y="111"/>
                    <a:pt x="95" y="111"/>
                    <a:pt x="95" y="111"/>
                  </a:cubicBezTo>
                  <a:cubicBezTo>
                    <a:pt x="95" y="111"/>
                    <a:pt x="95" y="111"/>
                    <a:pt x="95" y="111"/>
                  </a:cubicBezTo>
                  <a:cubicBezTo>
                    <a:pt x="95" y="111"/>
                    <a:pt x="95" y="111"/>
                    <a:pt x="95" y="111"/>
                  </a:cubicBezTo>
                  <a:cubicBezTo>
                    <a:pt x="96" y="111"/>
                    <a:pt x="97" y="110"/>
                    <a:pt x="97" y="108"/>
                  </a:cubicBezTo>
                  <a:cubicBezTo>
                    <a:pt x="95" y="99"/>
                    <a:pt x="93" y="67"/>
                    <a:pt x="93" y="67"/>
                  </a:cubicBezTo>
                  <a:cubicBezTo>
                    <a:pt x="93" y="66"/>
                    <a:pt x="92" y="65"/>
                    <a:pt x="91" y="65"/>
                  </a:cubicBezTo>
                  <a:cubicBezTo>
                    <a:pt x="91" y="65"/>
                    <a:pt x="91" y="65"/>
                    <a:pt x="91" y="65"/>
                  </a:cubicBezTo>
                  <a:cubicBezTo>
                    <a:pt x="91" y="100"/>
                    <a:pt x="91" y="100"/>
                    <a:pt x="91" y="100"/>
                  </a:cubicBezTo>
                  <a:cubicBezTo>
                    <a:pt x="91" y="100"/>
                    <a:pt x="91" y="100"/>
                    <a:pt x="91" y="100"/>
                  </a:cubicBezTo>
                  <a:cubicBezTo>
                    <a:pt x="91" y="102"/>
                    <a:pt x="92" y="104"/>
                    <a:pt x="92" y="106"/>
                  </a:cubicBezTo>
                  <a:cubicBezTo>
                    <a:pt x="91" y="106"/>
                    <a:pt x="91" y="106"/>
                    <a:pt x="91" y="106"/>
                  </a:cubicBezTo>
                  <a:lnTo>
                    <a:pt x="91" y="111"/>
                  </a:lnTo>
                  <a:close/>
                  <a:moveTo>
                    <a:pt x="78" y="201"/>
                  </a:moveTo>
                  <a:cubicBezTo>
                    <a:pt x="91" y="201"/>
                    <a:pt x="91" y="201"/>
                    <a:pt x="91" y="201"/>
                  </a:cubicBezTo>
                  <a:cubicBezTo>
                    <a:pt x="91" y="201"/>
                    <a:pt x="91" y="201"/>
                    <a:pt x="91" y="201"/>
                  </a:cubicBezTo>
                  <a:cubicBezTo>
                    <a:pt x="91" y="206"/>
                    <a:pt x="91" y="206"/>
                    <a:pt x="91" y="206"/>
                  </a:cubicBezTo>
                  <a:cubicBezTo>
                    <a:pt x="91" y="206"/>
                    <a:pt x="91" y="206"/>
                    <a:pt x="91" y="206"/>
                  </a:cubicBezTo>
                  <a:cubicBezTo>
                    <a:pt x="78" y="206"/>
                    <a:pt x="78" y="206"/>
                    <a:pt x="78" y="206"/>
                  </a:cubicBezTo>
                  <a:cubicBezTo>
                    <a:pt x="78" y="201"/>
                    <a:pt x="78" y="201"/>
                    <a:pt x="78" y="201"/>
                  </a:cubicBezTo>
                  <a:close/>
                  <a:moveTo>
                    <a:pt x="91" y="17"/>
                  </a:moveTo>
                  <a:cubicBezTo>
                    <a:pt x="91" y="17"/>
                    <a:pt x="91" y="17"/>
                    <a:pt x="91" y="17"/>
                  </a:cubicBezTo>
                  <a:cubicBezTo>
                    <a:pt x="88" y="36"/>
                    <a:pt x="88" y="36"/>
                    <a:pt x="88" y="36"/>
                  </a:cubicBezTo>
                  <a:cubicBezTo>
                    <a:pt x="88" y="37"/>
                    <a:pt x="87" y="38"/>
                    <a:pt x="85" y="38"/>
                  </a:cubicBezTo>
                  <a:cubicBezTo>
                    <a:pt x="85" y="38"/>
                    <a:pt x="85" y="38"/>
                    <a:pt x="85" y="38"/>
                  </a:cubicBezTo>
                  <a:cubicBezTo>
                    <a:pt x="84" y="38"/>
                    <a:pt x="84" y="38"/>
                    <a:pt x="84" y="38"/>
                  </a:cubicBezTo>
                  <a:cubicBezTo>
                    <a:pt x="84" y="43"/>
                    <a:pt x="82" y="56"/>
                    <a:pt x="78" y="74"/>
                  </a:cubicBezTo>
                  <a:cubicBezTo>
                    <a:pt x="78" y="46"/>
                    <a:pt x="78" y="46"/>
                    <a:pt x="78" y="46"/>
                  </a:cubicBezTo>
                  <a:cubicBezTo>
                    <a:pt x="79" y="40"/>
                    <a:pt x="80" y="36"/>
                    <a:pt x="80" y="35"/>
                  </a:cubicBezTo>
                  <a:cubicBezTo>
                    <a:pt x="80" y="34"/>
                    <a:pt x="81" y="33"/>
                    <a:pt x="82" y="33"/>
                  </a:cubicBezTo>
                  <a:cubicBezTo>
                    <a:pt x="83" y="33"/>
                    <a:pt x="83" y="33"/>
                    <a:pt x="83" y="33"/>
                  </a:cubicBezTo>
                  <a:cubicBezTo>
                    <a:pt x="89" y="2"/>
                    <a:pt x="89" y="2"/>
                    <a:pt x="89" y="2"/>
                  </a:cubicBezTo>
                  <a:cubicBezTo>
                    <a:pt x="89" y="1"/>
                    <a:pt x="90" y="1"/>
                    <a:pt x="91" y="0"/>
                  </a:cubicBezTo>
                  <a:cubicBezTo>
                    <a:pt x="91" y="0"/>
                    <a:pt x="91" y="0"/>
                    <a:pt x="91" y="0"/>
                  </a:cubicBezTo>
                  <a:cubicBezTo>
                    <a:pt x="91" y="17"/>
                    <a:pt x="91" y="17"/>
                    <a:pt x="91" y="17"/>
                  </a:cubicBezTo>
                  <a:close/>
                  <a:moveTo>
                    <a:pt x="91" y="65"/>
                  </a:moveTo>
                  <a:cubicBezTo>
                    <a:pt x="90" y="65"/>
                    <a:pt x="89" y="66"/>
                    <a:pt x="89" y="67"/>
                  </a:cubicBezTo>
                  <a:cubicBezTo>
                    <a:pt x="89" y="67"/>
                    <a:pt x="87" y="98"/>
                    <a:pt x="85" y="108"/>
                  </a:cubicBezTo>
                  <a:cubicBezTo>
                    <a:pt x="85" y="108"/>
                    <a:pt x="85" y="109"/>
                    <a:pt x="85" y="109"/>
                  </a:cubicBezTo>
                  <a:cubicBezTo>
                    <a:pt x="85" y="110"/>
                    <a:pt x="86" y="111"/>
                    <a:pt x="87" y="111"/>
                  </a:cubicBezTo>
                  <a:cubicBezTo>
                    <a:pt x="91" y="111"/>
                    <a:pt x="91" y="111"/>
                    <a:pt x="91" y="111"/>
                  </a:cubicBezTo>
                  <a:cubicBezTo>
                    <a:pt x="91" y="111"/>
                    <a:pt x="91" y="111"/>
                    <a:pt x="91" y="111"/>
                  </a:cubicBezTo>
                  <a:cubicBezTo>
                    <a:pt x="91" y="106"/>
                    <a:pt x="91" y="106"/>
                    <a:pt x="91" y="106"/>
                  </a:cubicBezTo>
                  <a:cubicBezTo>
                    <a:pt x="91" y="106"/>
                    <a:pt x="91" y="106"/>
                    <a:pt x="91" y="106"/>
                  </a:cubicBezTo>
                  <a:cubicBezTo>
                    <a:pt x="90" y="106"/>
                    <a:pt x="90" y="106"/>
                    <a:pt x="90" y="106"/>
                  </a:cubicBezTo>
                  <a:cubicBezTo>
                    <a:pt x="91" y="104"/>
                    <a:pt x="91" y="102"/>
                    <a:pt x="91" y="100"/>
                  </a:cubicBezTo>
                  <a:cubicBezTo>
                    <a:pt x="91" y="65"/>
                    <a:pt x="91" y="65"/>
                    <a:pt x="91" y="65"/>
                  </a:cubicBezTo>
                  <a:close/>
                  <a:moveTo>
                    <a:pt x="91" y="125"/>
                  </a:moveTo>
                  <a:cubicBezTo>
                    <a:pt x="91" y="130"/>
                    <a:pt x="91" y="130"/>
                    <a:pt x="91" y="130"/>
                  </a:cubicBezTo>
                  <a:cubicBezTo>
                    <a:pt x="91" y="130"/>
                    <a:pt x="91" y="130"/>
                    <a:pt x="91" y="130"/>
                  </a:cubicBezTo>
                  <a:cubicBezTo>
                    <a:pt x="85" y="130"/>
                    <a:pt x="85" y="130"/>
                    <a:pt x="85" y="130"/>
                  </a:cubicBezTo>
                  <a:cubicBezTo>
                    <a:pt x="84" y="132"/>
                    <a:pt x="84" y="135"/>
                    <a:pt x="83" y="139"/>
                  </a:cubicBezTo>
                  <a:cubicBezTo>
                    <a:pt x="91" y="147"/>
                    <a:pt x="91" y="147"/>
                    <a:pt x="91" y="147"/>
                  </a:cubicBezTo>
                  <a:cubicBezTo>
                    <a:pt x="91" y="147"/>
                    <a:pt x="91" y="147"/>
                    <a:pt x="91" y="147"/>
                  </a:cubicBezTo>
                  <a:cubicBezTo>
                    <a:pt x="91" y="153"/>
                    <a:pt x="91" y="153"/>
                    <a:pt x="91" y="153"/>
                  </a:cubicBezTo>
                  <a:cubicBezTo>
                    <a:pt x="90" y="153"/>
                    <a:pt x="90" y="152"/>
                    <a:pt x="89" y="152"/>
                  </a:cubicBezTo>
                  <a:cubicBezTo>
                    <a:pt x="89" y="152"/>
                    <a:pt x="89" y="152"/>
                    <a:pt x="89" y="152"/>
                  </a:cubicBezTo>
                  <a:cubicBezTo>
                    <a:pt x="79" y="141"/>
                    <a:pt x="79" y="141"/>
                    <a:pt x="79" y="141"/>
                  </a:cubicBezTo>
                  <a:cubicBezTo>
                    <a:pt x="78" y="141"/>
                    <a:pt x="78" y="141"/>
                    <a:pt x="78" y="141"/>
                  </a:cubicBezTo>
                  <a:cubicBezTo>
                    <a:pt x="78" y="139"/>
                    <a:pt x="78" y="139"/>
                    <a:pt x="78" y="139"/>
                  </a:cubicBezTo>
                  <a:cubicBezTo>
                    <a:pt x="80" y="132"/>
                    <a:pt x="80" y="127"/>
                    <a:pt x="80" y="127"/>
                  </a:cubicBezTo>
                  <a:cubicBezTo>
                    <a:pt x="81" y="126"/>
                    <a:pt x="82" y="125"/>
                    <a:pt x="83" y="125"/>
                  </a:cubicBezTo>
                  <a:cubicBezTo>
                    <a:pt x="83" y="125"/>
                    <a:pt x="83" y="125"/>
                    <a:pt x="83" y="125"/>
                  </a:cubicBezTo>
                  <a:cubicBezTo>
                    <a:pt x="91" y="125"/>
                    <a:pt x="91" y="125"/>
                    <a:pt x="91" y="125"/>
                  </a:cubicBezTo>
                  <a:cubicBezTo>
                    <a:pt x="91" y="125"/>
                    <a:pt x="91" y="125"/>
                    <a:pt x="91" y="125"/>
                  </a:cubicBezTo>
                  <a:close/>
                  <a:moveTo>
                    <a:pt x="91" y="164"/>
                  </a:moveTo>
                  <a:cubicBezTo>
                    <a:pt x="91" y="170"/>
                    <a:pt x="91" y="170"/>
                    <a:pt x="91" y="170"/>
                  </a:cubicBezTo>
                  <a:cubicBezTo>
                    <a:pt x="78" y="183"/>
                    <a:pt x="78" y="183"/>
                    <a:pt x="78" y="183"/>
                  </a:cubicBezTo>
                  <a:cubicBezTo>
                    <a:pt x="78" y="176"/>
                    <a:pt x="78" y="176"/>
                    <a:pt x="78" y="176"/>
                  </a:cubicBezTo>
                  <a:cubicBezTo>
                    <a:pt x="89" y="165"/>
                    <a:pt x="89" y="165"/>
                    <a:pt x="89" y="165"/>
                  </a:cubicBezTo>
                  <a:cubicBezTo>
                    <a:pt x="90" y="164"/>
                    <a:pt x="90" y="164"/>
                    <a:pt x="91" y="164"/>
                  </a:cubicBezTo>
                  <a:close/>
                  <a:moveTo>
                    <a:pt x="91" y="185"/>
                  </a:moveTo>
                  <a:cubicBezTo>
                    <a:pt x="91" y="190"/>
                    <a:pt x="91" y="190"/>
                    <a:pt x="91" y="190"/>
                  </a:cubicBezTo>
                  <a:cubicBezTo>
                    <a:pt x="91" y="190"/>
                    <a:pt x="91" y="190"/>
                    <a:pt x="91" y="190"/>
                  </a:cubicBezTo>
                  <a:cubicBezTo>
                    <a:pt x="78" y="190"/>
                    <a:pt x="78" y="190"/>
                    <a:pt x="78" y="190"/>
                  </a:cubicBezTo>
                  <a:cubicBezTo>
                    <a:pt x="78" y="185"/>
                    <a:pt x="78" y="185"/>
                    <a:pt x="78" y="185"/>
                  </a:cubicBezTo>
                  <a:cubicBezTo>
                    <a:pt x="91" y="185"/>
                    <a:pt x="91" y="185"/>
                    <a:pt x="91" y="185"/>
                  </a:cubicBezTo>
                  <a:cubicBezTo>
                    <a:pt x="91" y="185"/>
                    <a:pt x="91" y="185"/>
                    <a:pt x="91" y="185"/>
                  </a:cubicBezTo>
                  <a:close/>
                  <a:moveTo>
                    <a:pt x="78" y="167"/>
                  </a:moveTo>
                  <a:cubicBezTo>
                    <a:pt x="85" y="160"/>
                    <a:pt x="85" y="160"/>
                    <a:pt x="85" y="160"/>
                  </a:cubicBezTo>
                  <a:cubicBezTo>
                    <a:pt x="85" y="160"/>
                    <a:pt x="85" y="160"/>
                    <a:pt x="85" y="160"/>
                  </a:cubicBezTo>
                  <a:cubicBezTo>
                    <a:pt x="85" y="160"/>
                    <a:pt x="85" y="160"/>
                    <a:pt x="85" y="160"/>
                  </a:cubicBezTo>
                  <a:cubicBezTo>
                    <a:pt x="86" y="159"/>
                    <a:pt x="86" y="158"/>
                    <a:pt x="85" y="157"/>
                  </a:cubicBezTo>
                  <a:cubicBezTo>
                    <a:pt x="79" y="151"/>
                    <a:pt x="79" y="151"/>
                    <a:pt x="79" y="151"/>
                  </a:cubicBezTo>
                  <a:cubicBezTo>
                    <a:pt x="79" y="151"/>
                    <a:pt x="79" y="151"/>
                    <a:pt x="79" y="151"/>
                  </a:cubicBezTo>
                  <a:cubicBezTo>
                    <a:pt x="79" y="151"/>
                    <a:pt x="79" y="151"/>
                    <a:pt x="78" y="151"/>
                  </a:cubicBezTo>
                  <a:cubicBezTo>
                    <a:pt x="78" y="160"/>
                    <a:pt x="78" y="160"/>
                    <a:pt x="78" y="160"/>
                  </a:cubicBezTo>
                  <a:cubicBezTo>
                    <a:pt x="79" y="157"/>
                    <a:pt x="79" y="157"/>
                    <a:pt x="79" y="157"/>
                  </a:cubicBezTo>
                  <a:cubicBezTo>
                    <a:pt x="80" y="158"/>
                    <a:pt x="80" y="158"/>
                    <a:pt x="80" y="158"/>
                  </a:cubicBezTo>
                  <a:cubicBezTo>
                    <a:pt x="78" y="160"/>
                    <a:pt x="78" y="160"/>
                    <a:pt x="78" y="160"/>
                  </a:cubicBezTo>
                  <a:lnTo>
                    <a:pt x="78" y="167"/>
                  </a:lnTo>
                  <a:close/>
                  <a:moveTo>
                    <a:pt x="11" y="218"/>
                  </a:moveTo>
                  <a:cubicBezTo>
                    <a:pt x="37" y="218"/>
                    <a:pt x="37" y="218"/>
                    <a:pt x="37" y="218"/>
                  </a:cubicBezTo>
                  <a:cubicBezTo>
                    <a:pt x="54" y="202"/>
                    <a:pt x="54" y="202"/>
                    <a:pt x="54" y="202"/>
                  </a:cubicBezTo>
                  <a:cubicBezTo>
                    <a:pt x="55" y="201"/>
                    <a:pt x="55" y="201"/>
                    <a:pt x="56" y="201"/>
                  </a:cubicBezTo>
                  <a:cubicBezTo>
                    <a:pt x="56" y="201"/>
                    <a:pt x="56" y="201"/>
                    <a:pt x="56" y="201"/>
                  </a:cubicBezTo>
                  <a:cubicBezTo>
                    <a:pt x="78" y="201"/>
                    <a:pt x="78" y="201"/>
                    <a:pt x="78" y="201"/>
                  </a:cubicBezTo>
                  <a:cubicBezTo>
                    <a:pt x="78" y="206"/>
                    <a:pt x="78" y="206"/>
                    <a:pt x="78" y="206"/>
                  </a:cubicBezTo>
                  <a:cubicBezTo>
                    <a:pt x="57" y="206"/>
                    <a:pt x="57" y="206"/>
                    <a:pt x="57" y="206"/>
                  </a:cubicBezTo>
                  <a:cubicBezTo>
                    <a:pt x="40" y="222"/>
                    <a:pt x="40" y="222"/>
                    <a:pt x="40" y="222"/>
                  </a:cubicBezTo>
                  <a:cubicBezTo>
                    <a:pt x="39" y="223"/>
                    <a:pt x="39" y="223"/>
                    <a:pt x="38" y="223"/>
                  </a:cubicBezTo>
                  <a:cubicBezTo>
                    <a:pt x="3" y="223"/>
                    <a:pt x="3" y="223"/>
                    <a:pt x="3" y="223"/>
                  </a:cubicBezTo>
                  <a:cubicBezTo>
                    <a:pt x="3" y="223"/>
                    <a:pt x="3" y="223"/>
                    <a:pt x="3" y="223"/>
                  </a:cubicBezTo>
                  <a:cubicBezTo>
                    <a:pt x="2" y="223"/>
                    <a:pt x="1" y="223"/>
                    <a:pt x="0" y="222"/>
                  </a:cubicBezTo>
                  <a:cubicBezTo>
                    <a:pt x="0" y="221"/>
                    <a:pt x="0" y="219"/>
                    <a:pt x="1" y="218"/>
                  </a:cubicBezTo>
                  <a:cubicBezTo>
                    <a:pt x="15" y="211"/>
                    <a:pt x="27" y="198"/>
                    <a:pt x="36" y="181"/>
                  </a:cubicBezTo>
                  <a:cubicBezTo>
                    <a:pt x="45" y="166"/>
                    <a:pt x="53" y="148"/>
                    <a:pt x="59" y="130"/>
                  </a:cubicBezTo>
                  <a:cubicBezTo>
                    <a:pt x="56" y="130"/>
                    <a:pt x="56" y="130"/>
                    <a:pt x="56" y="130"/>
                  </a:cubicBezTo>
                  <a:cubicBezTo>
                    <a:pt x="54" y="130"/>
                    <a:pt x="53" y="128"/>
                    <a:pt x="53" y="127"/>
                  </a:cubicBezTo>
                  <a:cubicBezTo>
                    <a:pt x="53" y="109"/>
                    <a:pt x="53" y="109"/>
                    <a:pt x="53" y="109"/>
                  </a:cubicBezTo>
                  <a:cubicBezTo>
                    <a:pt x="53" y="107"/>
                    <a:pt x="54" y="106"/>
                    <a:pt x="56" y="106"/>
                  </a:cubicBezTo>
                  <a:cubicBezTo>
                    <a:pt x="66" y="106"/>
                    <a:pt x="66" y="106"/>
                    <a:pt x="66" y="106"/>
                  </a:cubicBezTo>
                  <a:cubicBezTo>
                    <a:pt x="72" y="81"/>
                    <a:pt x="76" y="59"/>
                    <a:pt x="78" y="46"/>
                  </a:cubicBezTo>
                  <a:cubicBezTo>
                    <a:pt x="78" y="74"/>
                    <a:pt x="78" y="74"/>
                    <a:pt x="78" y="74"/>
                  </a:cubicBezTo>
                  <a:cubicBezTo>
                    <a:pt x="76" y="84"/>
                    <a:pt x="73" y="97"/>
                    <a:pt x="70" y="109"/>
                  </a:cubicBezTo>
                  <a:cubicBezTo>
                    <a:pt x="69" y="110"/>
                    <a:pt x="69" y="111"/>
                    <a:pt x="67" y="111"/>
                  </a:cubicBezTo>
                  <a:cubicBezTo>
                    <a:pt x="67" y="111"/>
                    <a:pt x="67" y="111"/>
                    <a:pt x="67" y="111"/>
                  </a:cubicBezTo>
                  <a:cubicBezTo>
                    <a:pt x="58" y="111"/>
                    <a:pt x="58" y="111"/>
                    <a:pt x="58" y="111"/>
                  </a:cubicBezTo>
                  <a:cubicBezTo>
                    <a:pt x="58" y="125"/>
                    <a:pt x="58" y="125"/>
                    <a:pt x="58" y="125"/>
                  </a:cubicBezTo>
                  <a:cubicBezTo>
                    <a:pt x="62" y="125"/>
                    <a:pt x="62" y="125"/>
                    <a:pt x="62" y="125"/>
                  </a:cubicBezTo>
                  <a:cubicBezTo>
                    <a:pt x="63" y="125"/>
                    <a:pt x="64" y="126"/>
                    <a:pt x="64" y="127"/>
                  </a:cubicBezTo>
                  <a:cubicBezTo>
                    <a:pt x="64" y="127"/>
                    <a:pt x="64" y="128"/>
                    <a:pt x="64" y="128"/>
                  </a:cubicBezTo>
                  <a:cubicBezTo>
                    <a:pt x="58" y="148"/>
                    <a:pt x="50" y="167"/>
                    <a:pt x="40" y="184"/>
                  </a:cubicBezTo>
                  <a:cubicBezTo>
                    <a:pt x="32" y="198"/>
                    <a:pt x="22" y="210"/>
                    <a:pt x="11" y="218"/>
                  </a:cubicBezTo>
                  <a:close/>
                  <a:moveTo>
                    <a:pt x="78" y="139"/>
                  </a:moveTo>
                  <a:cubicBezTo>
                    <a:pt x="78" y="139"/>
                    <a:pt x="78" y="139"/>
                    <a:pt x="78" y="139"/>
                  </a:cubicBezTo>
                  <a:cubicBezTo>
                    <a:pt x="78" y="139"/>
                    <a:pt x="78" y="139"/>
                    <a:pt x="78" y="139"/>
                  </a:cubicBezTo>
                  <a:cubicBezTo>
                    <a:pt x="78" y="140"/>
                    <a:pt x="78" y="140"/>
                    <a:pt x="78" y="141"/>
                  </a:cubicBezTo>
                  <a:cubicBezTo>
                    <a:pt x="78" y="139"/>
                    <a:pt x="78" y="139"/>
                    <a:pt x="78" y="139"/>
                  </a:cubicBezTo>
                  <a:close/>
                  <a:moveTo>
                    <a:pt x="78" y="151"/>
                  </a:moveTo>
                  <a:cubicBezTo>
                    <a:pt x="78" y="150"/>
                    <a:pt x="78" y="150"/>
                    <a:pt x="78" y="150"/>
                  </a:cubicBezTo>
                  <a:cubicBezTo>
                    <a:pt x="77" y="150"/>
                    <a:pt x="75" y="151"/>
                    <a:pt x="75" y="152"/>
                  </a:cubicBezTo>
                  <a:cubicBezTo>
                    <a:pt x="74" y="155"/>
                    <a:pt x="74" y="157"/>
                    <a:pt x="73" y="160"/>
                  </a:cubicBezTo>
                  <a:cubicBezTo>
                    <a:pt x="72" y="162"/>
                    <a:pt x="72" y="165"/>
                    <a:pt x="71" y="167"/>
                  </a:cubicBezTo>
                  <a:cubicBezTo>
                    <a:pt x="71" y="168"/>
                    <a:pt x="71" y="169"/>
                    <a:pt x="72" y="170"/>
                  </a:cubicBezTo>
                  <a:cubicBezTo>
                    <a:pt x="73" y="171"/>
                    <a:pt x="74" y="171"/>
                    <a:pt x="75" y="170"/>
                  </a:cubicBezTo>
                  <a:cubicBezTo>
                    <a:pt x="78" y="167"/>
                    <a:pt x="78" y="167"/>
                    <a:pt x="78" y="167"/>
                  </a:cubicBezTo>
                  <a:cubicBezTo>
                    <a:pt x="78" y="160"/>
                    <a:pt x="78" y="160"/>
                    <a:pt x="78" y="160"/>
                  </a:cubicBezTo>
                  <a:cubicBezTo>
                    <a:pt x="78" y="160"/>
                    <a:pt x="78" y="160"/>
                    <a:pt x="78" y="160"/>
                  </a:cubicBezTo>
                  <a:cubicBezTo>
                    <a:pt x="78" y="160"/>
                    <a:pt x="78" y="160"/>
                    <a:pt x="78" y="160"/>
                  </a:cubicBezTo>
                  <a:cubicBezTo>
                    <a:pt x="78" y="151"/>
                    <a:pt x="78" y="151"/>
                    <a:pt x="78" y="151"/>
                  </a:cubicBezTo>
                  <a:close/>
                  <a:moveTo>
                    <a:pt x="78" y="176"/>
                  </a:moveTo>
                  <a:cubicBezTo>
                    <a:pt x="68" y="186"/>
                    <a:pt x="68" y="186"/>
                    <a:pt x="68" y="186"/>
                  </a:cubicBezTo>
                  <a:cubicBezTo>
                    <a:pt x="68" y="186"/>
                    <a:pt x="68" y="187"/>
                    <a:pt x="68" y="187"/>
                  </a:cubicBezTo>
                  <a:cubicBezTo>
                    <a:pt x="68" y="189"/>
                    <a:pt x="69" y="190"/>
                    <a:pt x="70" y="190"/>
                  </a:cubicBezTo>
                  <a:cubicBezTo>
                    <a:pt x="78" y="190"/>
                    <a:pt x="78" y="190"/>
                    <a:pt x="78" y="190"/>
                  </a:cubicBezTo>
                  <a:cubicBezTo>
                    <a:pt x="78" y="185"/>
                    <a:pt x="78" y="185"/>
                    <a:pt x="78" y="185"/>
                  </a:cubicBezTo>
                  <a:cubicBezTo>
                    <a:pt x="76" y="185"/>
                    <a:pt x="76" y="185"/>
                    <a:pt x="76" y="185"/>
                  </a:cubicBezTo>
                  <a:cubicBezTo>
                    <a:pt x="78" y="183"/>
                    <a:pt x="78" y="183"/>
                    <a:pt x="78" y="183"/>
                  </a:cubicBezTo>
                  <a:lnTo>
                    <a:pt x="78" y="17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4" name="Freeform 37">
              <a:extLst>
                <a:ext uri="{FF2B5EF4-FFF2-40B4-BE49-F238E27FC236}">
                  <a16:creationId xmlns:a16="http://schemas.microsoft.com/office/drawing/2014/main" id="{F2521D83-0C7F-4B94-BBCA-569EAD2BB663}"/>
                </a:ext>
              </a:extLst>
            </p:cNvPr>
            <p:cNvSpPr>
              <a:spLocks noEditPoints="1"/>
            </p:cNvSpPr>
            <p:nvPr/>
          </p:nvSpPr>
          <p:spPr bwMode="auto">
            <a:xfrm>
              <a:off x="5855622" y="1864759"/>
              <a:ext cx="533080" cy="254795"/>
            </a:xfrm>
            <a:custGeom>
              <a:avLst/>
              <a:gdLst>
                <a:gd name="T0" fmla="*/ 205 w 207"/>
                <a:gd name="T1" fmla="*/ 99 h 99"/>
                <a:gd name="T2" fmla="*/ 183 w 207"/>
                <a:gd name="T3" fmla="*/ 18 h 99"/>
                <a:gd name="T4" fmla="*/ 169 w 207"/>
                <a:gd name="T5" fmla="*/ 94 h 99"/>
                <a:gd name="T6" fmla="*/ 176 w 207"/>
                <a:gd name="T7" fmla="*/ 31 h 99"/>
                <a:gd name="T8" fmla="*/ 169 w 207"/>
                <a:gd name="T9" fmla="*/ 68 h 99"/>
                <a:gd name="T10" fmla="*/ 169 w 207"/>
                <a:gd name="T11" fmla="*/ 40 h 99"/>
                <a:gd name="T12" fmla="*/ 156 w 207"/>
                <a:gd name="T13" fmla="*/ 99 h 99"/>
                <a:gd name="T14" fmla="*/ 163 w 207"/>
                <a:gd name="T15" fmla="*/ 45 h 99"/>
                <a:gd name="T16" fmla="*/ 169 w 207"/>
                <a:gd name="T17" fmla="*/ 68 h 99"/>
                <a:gd name="T18" fmla="*/ 156 w 207"/>
                <a:gd name="T19" fmla="*/ 36 h 99"/>
                <a:gd name="T20" fmla="*/ 165 w 207"/>
                <a:gd name="T21" fmla="*/ 36 h 99"/>
                <a:gd name="T22" fmla="*/ 143 w 207"/>
                <a:gd name="T23" fmla="*/ 0 h 99"/>
                <a:gd name="T24" fmla="*/ 147 w 207"/>
                <a:gd name="T25" fmla="*/ 36 h 99"/>
                <a:gd name="T26" fmla="*/ 156 w 207"/>
                <a:gd name="T27" fmla="*/ 68 h 99"/>
                <a:gd name="T28" fmla="*/ 149 w 207"/>
                <a:gd name="T29" fmla="*/ 45 h 99"/>
                <a:gd name="T30" fmla="*/ 143 w 207"/>
                <a:gd name="T31" fmla="*/ 94 h 99"/>
                <a:gd name="T32" fmla="*/ 143 w 207"/>
                <a:gd name="T33" fmla="*/ 40 h 99"/>
                <a:gd name="T34" fmla="*/ 134 w 207"/>
                <a:gd name="T35" fmla="*/ 40 h 99"/>
                <a:gd name="T36" fmla="*/ 129 w 207"/>
                <a:gd name="T37" fmla="*/ 90 h 99"/>
                <a:gd name="T38" fmla="*/ 138 w 207"/>
                <a:gd name="T39" fmla="*/ 14 h 99"/>
                <a:gd name="T40" fmla="*/ 116 w 207"/>
                <a:gd name="T41" fmla="*/ 94 h 99"/>
                <a:gd name="T42" fmla="*/ 123 w 207"/>
                <a:gd name="T43" fmla="*/ 31 h 99"/>
                <a:gd name="T44" fmla="*/ 129 w 207"/>
                <a:gd name="T45" fmla="*/ 72 h 99"/>
                <a:gd name="T46" fmla="*/ 116 w 207"/>
                <a:gd name="T47" fmla="*/ 63 h 99"/>
                <a:gd name="T48" fmla="*/ 125 w 207"/>
                <a:gd name="T49" fmla="*/ 63 h 99"/>
                <a:gd name="T50" fmla="*/ 104 w 207"/>
                <a:gd name="T51" fmla="*/ 0 h 99"/>
                <a:gd name="T52" fmla="*/ 107 w 207"/>
                <a:gd name="T53" fmla="*/ 63 h 99"/>
                <a:gd name="T54" fmla="*/ 116 w 207"/>
                <a:gd name="T55" fmla="*/ 68 h 99"/>
                <a:gd name="T56" fmla="*/ 109 w 207"/>
                <a:gd name="T57" fmla="*/ 18 h 99"/>
                <a:gd name="T58" fmla="*/ 104 w 207"/>
                <a:gd name="T59" fmla="*/ 94 h 99"/>
                <a:gd name="T60" fmla="*/ 104 w 207"/>
                <a:gd name="T61" fmla="*/ 14 h 99"/>
                <a:gd name="T62" fmla="*/ 94 w 207"/>
                <a:gd name="T63" fmla="*/ 14 h 99"/>
                <a:gd name="T64" fmla="*/ 90 w 207"/>
                <a:gd name="T65" fmla="*/ 90 h 99"/>
                <a:gd name="T66" fmla="*/ 99 w 207"/>
                <a:gd name="T67" fmla="*/ 40 h 99"/>
                <a:gd name="T68" fmla="*/ 76 w 207"/>
                <a:gd name="T69" fmla="*/ 94 h 99"/>
                <a:gd name="T70" fmla="*/ 83 w 207"/>
                <a:gd name="T71" fmla="*/ 58 h 99"/>
                <a:gd name="T72" fmla="*/ 90 w 207"/>
                <a:gd name="T73" fmla="*/ 72 h 99"/>
                <a:gd name="T74" fmla="*/ 76 w 207"/>
                <a:gd name="T75" fmla="*/ 36 h 99"/>
                <a:gd name="T76" fmla="*/ 85 w 207"/>
                <a:gd name="T77" fmla="*/ 36 h 99"/>
                <a:gd name="T78" fmla="*/ 63 w 207"/>
                <a:gd name="T79" fmla="*/ 0 h 99"/>
                <a:gd name="T80" fmla="*/ 68 w 207"/>
                <a:gd name="T81" fmla="*/ 36 h 99"/>
                <a:gd name="T82" fmla="*/ 76 w 207"/>
                <a:gd name="T83" fmla="*/ 68 h 99"/>
                <a:gd name="T84" fmla="*/ 70 w 207"/>
                <a:gd name="T85" fmla="*/ 45 h 99"/>
                <a:gd name="T86" fmla="*/ 63 w 207"/>
                <a:gd name="T87" fmla="*/ 94 h 99"/>
                <a:gd name="T88" fmla="*/ 63 w 207"/>
                <a:gd name="T89" fmla="*/ 40 h 99"/>
                <a:gd name="T90" fmla="*/ 54 w 207"/>
                <a:gd name="T91" fmla="*/ 40 h 99"/>
                <a:gd name="T92" fmla="*/ 50 w 207"/>
                <a:gd name="T93" fmla="*/ 90 h 99"/>
                <a:gd name="T94" fmla="*/ 59 w 207"/>
                <a:gd name="T95" fmla="*/ 14 h 99"/>
                <a:gd name="T96" fmla="*/ 37 w 207"/>
                <a:gd name="T97" fmla="*/ 94 h 99"/>
                <a:gd name="T98" fmla="*/ 44 w 207"/>
                <a:gd name="T99" fmla="*/ 31 h 99"/>
                <a:gd name="T100" fmla="*/ 50 w 207"/>
                <a:gd name="T101" fmla="*/ 72 h 99"/>
                <a:gd name="T102" fmla="*/ 37 w 207"/>
                <a:gd name="T103" fmla="*/ 58 h 99"/>
                <a:gd name="T104" fmla="*/ 37 w 207"/>
                <a:gd name="T105" fmla="*/ 63 h 99"/>
                <a:gd name="T106" fmla="*/ 37 w 207"/>
                <a:gd name="T107" fmla="*/ 0 h 99"/>
                <a:gd name="T108" fmla="*/ 25 w 207"/>
                <a:gd name="T109" fmla="*/ 60 h 99"/>
                <a:gd name="T110" fmla="*/ 37 w 207"/>
                <a:gd name="T111" fmla="*/ 68 h 99"/>
                <a:gd name="T112" fmla="*/ 35 w 207"/>
                <a:gd name="T113" fmla="*/ 16 h 99"/>
                <a:gd name="T114" fmla="*/ 0 w 207"/>
                <a:gd name="T115" fmla="*/ 3 h 99"/>
                <a:gd name="T116" fmla="*/ 12 w 207"/>
                <a:gd name="T117"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 h="99">
                  <a:moveTo>
                    <a:pt x="183" y="94"/>
                  </a:moveTo>
                  <a:cubicBezTo>
                    <a:pt x="202" y="94"/>
                    <a:pt x="202" y="94"/>
                    <a:pt x="202" y="94"/>
                  </a:cubicBezTo>
                  <a:cubicBezTo>
                    <a:pt x="202" y="5"/>
                    <a:pt x="202" y="5"/>
                    <a:pt x="202" y="5"/>
                  </a:cubicBezTo>
                  <a:cubicBezTo>
                    <a:pt x="183" y="5"/>
                    <a:pt x="183" y="5"/>
                    <a:pt x="183" y="5"/>
                  </a:cubicBezTo>
                  <a:cubicBezTo>
                    <a:pt x="183" y="0"/>
                    <a:pt x="183" y="0"/>
                    <a:pt x="183" y="0"/>
                  </a:cubicBezTo>
                  <a:cubicBezTo>
                    <a:pt x="205" y="0"/>
                    <a:pt x="205" y="0"/>
                    <a:pt x="205" y="0"/>
                  </a:cubicBezTo>
                  <a:cubicBezTo>
                    <a:pt x="206" y="0"/>
                    <a:pt x="207" y="1"/>
                    <a:pt x="207" y="3"/>
                  </a:cubicBezTo>
                  <a:cubicBezTo>
                    <a:pt x="207" y="97"/>
                    <a:pt x="207" y="97"/>
                    <a:pt x="207" y="97"/>
                  </a:cubicBezTo>
                  <a:cubicBezTo>
                    <a:pt x="207" y="98"/>
                    <a:pt x="206" y="99"/>
                    <a:pt x="205" y="99"/>
                  </a:cubicBezTo>
                  <a:cubicBezTo>
                    <a:pt x="183" y="99"/>
                    <a:pt x="183" y="99"/>
                    <a:pt x="183" y="99"/>
                  </a:cubicBezTo>
                  <a:cubicBezTo>
                    <a:pt x="183" y="94"/>
                    <a:pt x="183" y="94"/>
                    <a:pt x="183" y="94"/>
                  </a:cubicBezTo>
                  <a:close/>
                  <a:moveTo>
                    <a:pt x="183" y="36"/>
                  </a:moveTo>
                  <a:cubicBezTo>
                    <a:pt x="191" y="36"/>
                    <a:pt x="191" y="36"/>
                    <a:pt x="191" y="36"/>
                  </a:cubicBezTo>
                  <a:cubicBezTo>
                    <a:pt x="193" y="36"/>
                    <a:pt x="194" y="35"/>
                    <a:pt x="194" y="34"/>
                  </a:cubicBezTo>
                  <a:cubicBezTo>
                    <a:pt x="194" y="16"/>
                    <a:pt x="194" y="16"/>
                    <a:pt x="194" y="16"/>
                  </a:cubicBezTo>
                  <a:cubicBezTo>
                    <a:pt x="194" y="15"/>
                    <a:pt x="193" y="14"/>
                    <a:pt x="191" y="14"/>
                  </a:cubicBezTo>
                  <a:cubicBezTo>
                    <a:pt x="183" y="14"/>
                    <a:pt x="183" y="14"/>
                    <a:pt x="183" y="14"/>
                  </a:cubicBezTo>
                  <a:cubicBezTo>
                    <a:pt x="183" y="18"/>
                    <a:pt x="183" y="18"/>
                    <a:pt x="183" y="18"/>
                  </a:cubicBezTo>
                  <a:cubicBezTo>
                    <a:pt x="189" y="18"/>
                    <a:pt x="189" y="18"/>
                    <a:pt x="189" y="18"/>
                  </a:cubicBezTo>
                  <a:cubicBezTo>
                    <a:pt x="189" y="31"/>
                    <a:pt x="189" y="31"/>
                    <a:pt x="189" y="31"/>
                  </a:cubicBezTo>
                  <a:cubicBezTo>
                    <a:pt x="183" y="31"/>
                    <a:pt x="183" y="31"/>
                    <a:pt x="183" y="31"/>
                  </a:cubicBezTo>
                  <a:lnTo>
                    <a:pt x="183" y="36"/>
                  </a:lnTo>
                  <a:close/>
                  <a:moveTo>
                    <a:pt x="169" y="94"/>
                  </a:moveTo>
                  <a:cubicBezTo>
                    <a:pt x="183" y="94"/>
                    <a:pt x="183" y="94"/>
                    <a:pt x="183" y="94"/>
                  </a:cubicBezTo>
                  <a:cubicBezTo>
                    <a:pt x="183" y="99"/>
                    <a:pt x="183" y="99"/>
                    <a:pt x="183" y="99"/>
                  </a:cubicBezTo>
                  <a:cubicBezTo>
                    <a:pt x="169" y="99"/>
                    <a:pt x="169" y="99"/>
                    <a:pt x="169" y="99"/>
                  </a:cubicBezTo>
                  <a:cubicBezTo>
                    <a:pt x="169" y="94"/>
                    <a:pt x="169" y="94"/>
                    <a:pt x="169" y="94"/>
                  </a:cubicBezTo>
                  <a:close/>
                  <a:moveTo>
                    <a:pt x="183" y="5"/>
                  </a:moveTo>
                  <a:cubicBezTo>
                    <a:pt x="169" y="5"/>
                    <a:pt x="169" y="5"/>
                    <a:pt x="169" y="5"/>
                  </a:cubicBezTo>
                  <a:cubicBezTo>
                    <a:pt x="169" y="0"/>
                    <a:pt x="169" y="0"/>
                    <a:pt x="169" y="0"/>
                  </a:cubicBezTo>
                  <a:cubicBezTo>
                    <a:pt x="183" y="0"/>
                    <a:pt x="183" y="0"/>
                    <a:pt x="183" y="0"/>
                  </a:cubicBezTo>
                  <a:cubicBezTo>
                    <a:pt x="183" y="5"/>
                    <a:pt x="183" y="5"/>
                    <a:pt x="183" y="5"/>
                  </a:cubicBezTo>
                  <a:close/>
                  <a:moveTo>
                    <a:pt x="183" y="14"/>
                  </a:moveTo>
                  <a:cubicBezTo>
                    <a:pt x="183" y="18"/>
                    <a:pt x="183" y="18"/>
                    <a:pt x="183" y="18"/>
                  </a:cubicBezTo>
                  <a:cubicBezTo>
                    <a:pt x="176" y="18"/>
                    <a:pt x="176" y="18"/>
                    <a:pt x="176" y="18"/>
                  </a:cubicBezTo>
                  <a:cubicBezTo>
                    <a:pt x="176" y="31"/>
                    <a:pt x="176" y="31"/>
                    <a:pt x="176" y="31"/>
                  </a:cubicBezTo>
                  <a:cubicBezTo>
                    <a:pt x="183" y="31"/>
                    <a:pt x="183" y="31"/>
                    <a:pt x="183" y="31"/>
                  </a:cubicBezTo>
                  <a:cubicBezTo>
                    <a:pt x="183" y="36"/>
                    <a:pt x="183" y="36"/>
                    <a:pt x="183" y="36"/>
                  </a:cubicBezTo>
                  <a:cubicBezTo>
                    <a:pt x="174" y="36"/>
                    <a:pt x="174" y="36"/>
                    <a:pt x="174" y="36"/>
                  </a:cubicBezTo>
                  <a:cubicBezTo>
                    <a:pt x="172" y="36"/>
                    <a:pt x="171" y="35"/>
                    <a:pt x="171" y="34"/>
                  </a:cubicBezTo>
                  <a:cubicBezTo>
                    <a:pt x="171" y="16"/>
                    <a:pt x="171" y="16"/>
                    <a:pt x="171" y="16"/>
                  </a:cubicBezTo>
                  <a:cubicBezTo>
                    <a:pt x="171" y="15"/>
                    <a:pt x="172" y="14"/>
                    <a:pt x="174" y="14"/>
                  </a:cubicBezTo>
                  <a:cubicBezTo>
                    <a:pt x="183" y="14"/>
                    <a:pt x="183" y="14"/>
                    <a:pt x="183" y="14"/>
                  </a:cubicBezTo>
                  <a:close/>
                  <a:moveTo>
                    <a:pt x="169" y="90"/>
                  </a:moveTo>
                  <a:cubicBezTo>
                    <a:pt x="169" y="68"/>
                    <a:pt x="169" y="68"/>
                    <a:pt x="169" y="68"/>
                  </a:cubicBezTo>
                  <a:cubicBezTo>
                    <a:pt x="171" y="68"/>
                    <a:pt x="172" y="69"/>
                    <a:pt x="172" y="70"/>
                  </a:cubicBezTo>
                  <a:cubicBezTo>
                    <a:pt x="172" y="88"/>
                    <a:pt x="172" y="88"/>
                    <a:pt x="172" y="88"/>
                  </a:cubicBezTo>
                  <a:cubicBezTo>
                    <a:pt x="172" y="89"/>
                    <a:pt x="171" y="90"/>
                    <a:pt x="169" y="90"/>
                  </a:cubicBezTo>
                  <a:close/>
                  <a:moveTo>
                    <a:pt x="169" y="63"/>
                  </a:moveTo>
                  <a:cubicBezTo>
                    <a:pt x="169" y="58"/>
                    <a:pt x="169" y="58"/>
                    <a:pt x="169" y="58"/>
                  </a:cubicBezTo>
                  <a:cubicBezTo>
                    <a:pt x="176" y="58"/>
                    <a:pt x="176" y="58"/>
                    <a:pt x="176" y="58"/>
                  </a:cubicBezTo>
                  <a:cubicBezTo>
                    <a:pt x="176" y="45"/>
                    <a:pt x="176" y="45"/>
                    <a:pt x="176" y="45"/>
                  </a:cubicBezTo>
                  <a:cubicBezTo>
                    <a:pt x="169" y="45"/>
                    <a:pt x="169" y="45"/>
                    <a:pt x="169" y="45"/>
                  </a:cubicBezTo>
                  <a:cubicBezTo>
                    <a:pt x="169" y="40"/>
                    <a:pt x="169" y="40"/>
                    <a:pt x="169" y="40"/>
                  </a:cubicBezTo>
                  <a:cubicBezTo>
                    <a:pt x="178" y="40"/>
                    <a:pt x="178" y="40"/>
                    <a:pt x="178" y="40"/>
                  </a:cubicBezTo>
                  <a:cubicBezTo>
                    <a:pt x="179" y="40"/>
                    <a:pt x="180" y="41"/>
                    <a:pt x="180" y="42"/>
                  </a:cubicBezTo>
                  <a:cubicBezTo>
                    <a:pt x="180" y="60"/>
                    <a:pt x="180" y="60"/>
                    <a:pt x="180" y="60"/>
                  </a:cubicBezTo>
                  <a:cubicBezTo>
                    <a:pt x="180" y="61"/>
                    <a:pt x="179" y="63"/>
                    <a:pt x="178" y="63"/>
                  </a:cubicBezTo>
                  <a:lnTo>
                    <a:pt x="169" y="63"/>
                  </a:lnTo>
                  <a:close/>
                  <a:moveTo>
                    <a:pt x="156" y="94"/>
                  </a:moveTo>
                  <a:cubicBezTo>
                    <a:pt x="169" y="94"/>
                    <a:pt x="169" y="94"/>
                    <a:pt x="169" y="94"/>
                  </a:cubicBezTo>
                  <a:cubicBezTo>
                    <a:pt x="169" y="99"/>
                    <a:pt x="169" y="99"/>
                    <a:pt x="169" y="99"/>
                  </a:cubicBezTo>
                  <a:cubicBezTo>
                    <a:pt x="156" y="99"/>
                    <a:pt x="156" y="99"/>
                    <a:pt x="156" y="99"/>
                  </a:cubicBezTo>
                  <a:cubicBezTo>
                    <a:pt x="156" y="94"/>
                    <a:pt x="156" y="94"/>
                    <a:pt x="156" y="94"/>
                  </a:cubicBezTo>
                  <a:close/>
                  <a:moveTo>
                    <a:pt x="169" y="5"/>
                  </a:moveTo>
                  <a:cubicBezTo>
                    <a:pt x="156" y="5"/>
                    <a:pt x="156" y="5"/>
                    <a:pt x="156" y="5"/>
                  </a:cubicBezTo>
                  <a:cubicBezTo>
                    <a:pt x="156" y="0"/>
                    <a:pt x="156" y="0"/>
                    <a:pt x="156" y="0"/>
                  </a:cubicBezTo>
                  <a:cubicBezTo>
                    <a:pt x="169" y="0"/>
                    <a:pt x="169" y="0"/>
                    <a:pt x="169" y="0"/>
                  </a:cubicBezTo>
                  <a:cubicBezTo>
                    <a:pt x="169" y="5"/>
                    <a:pt x="169" y="5"/>
                    <a:pt x="169" y="5"/>
                  </a:cubicBezTo>
                  <a:close/>
                  <a:moveTo>
                    <a:pt x="169" y="40"/>
                  </a:moveTo>
                  <a:cubicBezTo>
                    <a:pt x="169" y="45"/>
                    <a:pt x="169" y="45"/>
                    <a:pt x="169" y="45"/>
                  </a:cubicBezTo>
                  <a:cubicBezTo>
                    <a:pt x="163" y="45"/>
                    <a:pt x="163" y="45"/>
                    <a:pt x="163" y="45"/>
                  </a:cubicBezTo>
                  <a:cubicBezTo>
                    <a:pt x="163" y="58"/>
                    <a:pt x="163" y="58"/>
                    <a:pt x="163" y="58"/>
                  </a:cubicBezTo>
                  <a:cubicBezTo>
                    <a:pt x="169" y="58"/>
                    <a:pt x="169" y="58"/>
                    <a:pt x="169" y="58"/>
                  </a:cubicBezTo>
                  <a:cubicBezTo>
                    <a:pt x="169" y="63"/>
                    <a:pt x="169" y="63"/>
                    <a:pt x="169" y="63"/>
                  </a:cubicBezTo>
                  <a:cubicBezTo>
                    <a:pt x="160" y="63"/>
                    <a:pt x="160" y="63"/>
                    <a:pt x="160" y="63"/>
                  </a:cubicBezTo>
                  <a:cubicBezTo>
                    <a:pt x="159" y="63"/>
                    <a:pt x="158" y="61"/>
                    <a:pt x="158" y="60"/>
                  </a:cubicBezTo>
                  <a:cubicBezTo>
                    <a:pt x="158" y="42"/>
                    <a:pt x="158" y="42"/>
                    <a:pt x="158" y="42"/>
                  </a:cubicBezTo>
                  <a:cubicBezTo>
                    <a:pt x="158" y="41"/>
                    <a:pt x="159" y="40"/>
                    <a:pt x="160" y="40"/>
                  </a:cubicBezTo>
                  <a:cubicBezTo>
                    <a:pt x="169" y="40"/>
                    <a:pt x="169" y="40"/>
                    <a:pt x="169" y="40"/>
                  </a:cubicBezTo>
                  <a:close/>
                  <a:moveTo>
                    <a:pt x="169" y="68"/>
                  </a:moveTo>
                  <a:cubicBezTo>
                    <a:pt x="169" y="90"/>
                    <a:pt x="169" y="90"/>
                    <a:pt x="169" y="90"/>
                  </a:cubicBezTo>
                  <a:cubicBezTo>
                    <a:pt x="156" y="90"/>
                    <a:pt x="156" y="90"/>
                    <a:pt x="156" y="90"/>
                  </a:cubicBezTo>
                  <a:cubicBezTo>
                    <a:pt x="156" y="85"/>
                    <a:pt x="156" y="85"/>
                    <a:pt x="156" y="85"/>
                  </a:cubicBezTo>
                  <a:cubicBezTo>
                    <a:pt x="167" y="85"/>
                    <a:pt x="167" y="85"/>
                    <a:pt x="167" y="85"/>
                  </a:cubicBezTo>
                  <a:cubicBezTo>
                    <a:pt x="167" y="72"/>
                    <a:pt x="167" y="72"/>
                    <a:pt x="167" y="72"/>
                  </a:cubicBezTo>
                  <a:cubicBezTo>
                    <a:pt x="156" y="72"/>
                    <a:pt x="156" y="72"/>
                    <a:pt x="156" y="72"/>
                  </a:cubicBezTo>
                  <a:cubicBezTo>
                    <a:pt x="156" y="68"/>
                    <a:pt x="156" y="68"/>
                    <a:pt x="156" y="68"/>
                  </a:cubicBezTo>
                  <a:cubicBezTo>
                    <a:pt x="169" y="68"/>
                    <a:pt x="169" y="68"/>
                    <a:pt x="169" y="68"/>
                  </a:cubicBezTo>
                  <a:close/>
                  <a:moveTo>
                    <a:pt x="156" y="36"/>
                  </a:moveTo>
                  <a:cubicBezTo>
                    <a:pt x="156" y="31"/>
                    <a:pt x="156" y="31"/>
                    <a:pt x="156" y="31"/>
                  </a:cubicBezTo>
                  <a:cubicBezTo>
                    <a:pt x="162" y="31"/>
                    <a:pt x="162" y="31"/>
                    <a:pt x="162" y="31"/>
                  </a:cubicBezTo>
                  <a:cubicBezTo>
                    <a:pt x="162" y="18"/>
                    <a:pt x="162" y="18"/>
                    <a:pt x="162" y="18"/>
                  </a:cubicBezTo>
                  <a:cubicBezTo>
                    <a:pt x="156" y="18"/>
                    <a:pt x="156" y="18"/>
                    <a:pt x="156" y="18"/>
                  </a:cubicBezTo>
                  <a:cubicBezTo>
                    <a:pt x="156" y="14"/>
                    <a:pt x="156" y="14"/>
                    <a:pt x="156" y="14"/>
                  </a:cubicBezTo>
                  <a:cubicBezTo>
                    <a:pt x="165" y="14"/>
                    <a:pt x="165" y="14"/>
                    <a:pt x="165" y="14"/>
                  </a:cubicBezTo>
                  <a:cubicBezTo>
                    <a:pt x="166" y="14"/>
                    <a:pt x="167" y="15"/>
                    <a:pt x="167" y="16"/>
                  </a:cubicBezTo>
                  <a:cubicBezTo>
                    <a:pt x="167" y="34"/>
                    <a:pt x="167" y="34"/>
                    <a:pt x="167" y="34"/>
                  </a:cubicBezTo>
                  <a:cubicBezTo>
                    <a:pt x="167" y="35"/>
                    <a:pt x="166" y="36"/>
                    <a:pt x="165" y="36"/>
                  </a:cubicBezTo>
                  <a:lnTo>
                    <a:pt x="156" y="36"/>
                  </a:lnTo>
                  <a:close/>
                  <a:moveTo>
                    <a:pt x="143" y="94"/>
                  </a:moveTo>
                  <a:cubicBezTo>
                    <a:pt x="156" y="94"/>
                    <a:pt x="156" y="94"/>
                    <a:pt x="156" y="94"/>
                  </a:cubicBezTo>
                  <a:cubicBezTo>
                    <a:pt x="156" y="99"/>
                    <a:pt x="156" y="99"/>
                    <a:pt x="156" y="99"/>
                  </a:cubicBezTo>
                  <a:cubicBezTo>
                    <a:pt x="143" y="99"/>
                    <a:pt x="143" y="99"/>
                    <a:pt x="143" y="99"/>
                  </a:cubicBezTo>
                  <a:cubicBezTo>
                    <a:pt x="143" y="94"/>
                    <a:pt x="143" y="94"/>
                    <a:pt x="143" y="94"/>
                  </a:cubicBezTo>
                  <a:close/>
                  <a:moveTo>
                    <a:pt x="156" y="5"/>
                  </a:moveTo>
                  <a:cubicBezTo>
                    <a:pt x="143" y="5"/>
                    <a:pt x="143" y="5"/>
                    <a:pt x="143" y="5"/>
                  </a:cubicBezTo>
                  <a:cubicBezTo>
                    <a:pt x="143" y="0"/>
                    <a:pt x="143" y="0"/>
                    <a:pt x="143" y="0"/>
                  </a:cubicBezTo>
                  <a:cubicBezTo>
                    <a:pt x="156" y="0"/>
                    <a:pt x="156" y="0"/>
                    <a:pt x="156" y="0"/>
                  </a:cubicBezTo>
                  <a:cubicBezTo>
                    <a:pt x="156" y="5"/>
                    <a:pt x="156" y="5"/>
                    <a:pt x="156" y="5"/>
                  </a:cubicBezTo>
                  <a:close/>
                  <a:moveTo>
                    <a:pt x="156" y="14"/>
                  </a:moveTo>
                  <a:cubicBezTo>
                    <a:pt x="156" y="18"/>
                    <a:pt x="156" y="18"/>
                    <a:pt x="156" y="18"/>
                  </a:cubicBezTo>
                  <a:cubicBezTo>
                    <a:pt x="150" y="18"/>
                    <a:pt x="150" y="18"/>
                    <a:pt x="150" y="18"/>
                  </a:cubicBezTo>
                  <a:cubicBezTo>
                    <a:pt x="150" y="31"/>
                    <a:pt x="150" y="31"/>
                    <a:pt x="150" y="31"/>
                  </a:cubicBezTo>
                  <a:cubicBezTo>
                    <a:pt x="156" y="31"/>
                    <a:pt x="156" y="31"/>
                    <a:pt x="156" y="31"/>
                  </a:cubicBezTo>
                  <a:cubicBezTo>
                    <a:pt x="156" y="36"/>
                    <a:pt x="156" y="36"/>
                    <a:pt x="156" y="36"/>
                  </a:cubicBezTo>
                  <a:cubicBezTo>
                    <a:pt x="147" y="36"/>
                    <a:pt x="147" y="36"/>
                    <a:pt x="147" y="36"/>
                  </a:cubicBezTo>
                  <a:cubicBezTo>
                    <a:pt x="146" y="36"/>
                    <a:pt x="145" y="35"/>
                    <a:pt x="145" y="34"/>
                  </a:cubicBezTo>
                  <a:cubicBezTo>
                    <a:pt x="145" y="16"/>
                    <a:pt x="145" y="16"/>
                    <a:pt x="145" y="16"/>
                  </a:cubicBezTo>
                  <a:cubicBezTo>
                    <a:pt x="145" y="15"/>
                    <a:pt x="146" y="14"/>
                    <a:pt x="147" y="14"/>
                  </a:cubicBezTo>
                  <a:cubicBezTo>
                    <a:pt x="156" y="14"/>
                    <a:pt x="156" y="14"/>
                    <a:pt x="156" y="14"/>
                  </a:cubicBezTo>
                  <a:close/>
                  <a:moveTo>
                    <a:pt x="156" y="68"/>
                  </a:moveTo>
                  <a:cubicBezTo>
                    <a:pt x="156" y="72"/>
                    <a:pt x="156" y="72"/>
                    <a:pt x="156" y="72"/>
                  </a:cubicBezTo>
                  <a:cubicBezTo>
                    <a:pt x="143" y="72"/>
                    <a:pt x="143" y="72"/>
                    <a:pt x="143" y="72"/>
                  </a:cubicBezTo>
                  <a:cubicBezTo>
                    <a:pt x="143" y="68"/>
                    <a:pt x="143" y="68"/>
                    <a:pt x="143" y="68"/>
                  </a:cubicBezTo>
                  <a:cubicBezTo>
                    <a:pt x="156" y="68"/>
                    <a:pt x="156" y="68"/>
                    <a:pt x="156" y="68"/>
                  </a:cubicBezTo>
                  <a:close/>
                  <a:moveTo>
                    <a:pt x="156" y="85"/>
                  </a:moveTo>
                  <a:cubicBezTo>
                    <a:pt x="156" y="90"/>
                    <a:pt x="156" y="90"/>
                    <a:pt x="156" y="90"/>
                  </a:cubicBezTo>
                  <a:cubicBezTo>
                    <a:pt x="143" y="90"/>
                    <a:pt x="143" y="90"/>
                    <a:pt x="143" y="90"/>
                  </a:cubicBezTo>
                  <a:cubicBezTo>
                    <a:pt x="143" y="85"/>
                    <a:pt x="143" y="85"/>
                    <a:pt x="143" y="85"/>
                  </a:cubicBezTo>
                  <a:cubicBezTo>
                    <a:pt x="156" y="85"/>
                    <a:pt x="156" y="85"/>
                    <a:pt x="156" y="85"/>
                  </a:cubicBezTo>
                  <a:close/>
                  <a:moveTo>
                    <a:pt x="143" y="63"/>
                  </a:moveTo>
                  <a:cubicBezTo>
                    <a:pt x="143" y="58"/>
                    <a:pt x="143" y="58"/>
                    <a:pt x="143" y="58"/>
                  </a:cubicBezTo>
                  <a:cubicBezTo>
                    <a:pt x="149" y="58"/>
                    <a:pt x="149" y="58"/>
                    <a:pt x="149" y="58"/>
                  </a:cubicBezTo>
                  <a:cubicBezTo>
                    <a:pt x="149" y="45"/>
                    <a:pt x="149" y="45"/>
                    <a:pt x="149" y="45"/>
                  </a:cubicBezTo>
                  <a:cubicBezTo>
                    <a:pt x="143" y="45"/>
                    <a:pt x="143" y="45"/>
                    <a:pt x="143" y="45"/>
                  </a:cubicBezTo>
                  <a:cubicBezTo>
                    <a:pt x="143" y="40"/>
                    <a:pt x="143" y="40"/>
                    <a:pt x="143" y="40"/>
                  </a:cubicBezTo>
                  <a:cubicBezTo>
                    <a:pt x="152" y="40"/>
                    <a:pt x="152" y="40"/>
                    <a:pt x="152" y="40"/>
                  </a:cubicBezTo>
                  <a:cubicBezTo>
                    <a:pt x="153" y="40"/>
                    <a:pt x="154" y="41"/>
                    <a:pt x="154" y="42"/>
                  </a:cubicBezTo>
                  <a:cubicBezTo>
                    <a:pt x="154" y="60"/>
                    <a:pt x="154" y="60"/>
                    <a:pt x="154" y="60"/>
                  </a:cubicBezTo>
                  <a:cubicBezTo>
                    <a:pt x="154" y="61"/>
                    <a:pt x="153" y="63"/>
                    <a:pt x="152" y="63"/>
                  </a:cubicBezTo>
                  <a:lnTo>
                    <a:pt x="143" y="63"/>
                  </a:lnTo>
                  <a:close/>
                  <a:moveTo>
                    <a:pt x="129" y="94"/>
                  </a:moveTo>
                  <a:cubicBezTo>
                    <a:pt x="143" y="94"/>
                    <a:pt x="143" y="94"/>
                    <a:pt x="143" y="94"/>
                  </a:cubicBezTo>
                  <a:cubicBezTo>
                    <a:pt x="143" y="99"/>
                    <a:pt x="143" y="99"/>
                    <a:pt x="143" y="99"/>
                  </a:cubicBezTo>
                  <a:cubicBezTo>
                    <a:pt x="129" y="99"/>
                    <a:pt x="129" y="99"/>
                    <a:pt x="129" y="99"/>
                  </a:cubicBezTo>
                  <a:cubicBezTo>
                    <a:pt x="129" y="94"/>
                    <a:pt x="129" y="94"/>
                    <a:pt x="129" y="94"/>
                  </a:cubicBezTo>
                  <a:close/>
                  <a:moveTo>
                    <a:pt x="143" y="5"/>
                  </a:moveTo>
                  <a:cubicBezTo>
                    <a:pt x="129" y="5"/>
                    <a:pt x="129" y="5"/>
                    <a:pt x="129" y="5"/>
                  </a:cubicBezTo>
                  <a:cubicBezTo>
                    <a:pt x="129" y="0"/>
                    <a:pt x="129" y="0"/>
                    <a:pt x="129" y="0"/>
                  </a:cubicBezTo>
                  <a:cubicBezTo>
                    <a:pt x="143" y="0"/>
                    <a:pt x="143" y="0"/>
                    <a:pt x="143" y="0"/>
                  </a:cubicBezTo>
                  <a:cubicBezTo>
                    <a:pt x="143" y="5"/>
                    <a:pt x="143" y="5"/>
                    <a:pt x="143" y="5"/>
                  </a:cubicBezTo>
                  <a:close/>
                  <a:moveTo>
                    <a:pt x="143" y="40"/>
                  </a:moveTo>
                  <a:cubicBezTo>
                    <a:pt x="143" y="45"/>
                    <a:pt x="143" y="45"/>
                    <a:pt x="143" y="45"/>
                  </a:cubicBezTo>
                  <a:cubicBezTo>
                    <a:pt x="136" y="45"/>
                    <a:pt x="136" y="45"/>
                    <a:pt x="136" y="45"/>
                  </a:cubicBezTo>
                  <a:cubicBezTo>
                    <a:pt x="136" y="58"/>
                    <a:pt x="136" y="58"/>
                    <a:pt x="136" y="58"/>
                  </a:cubicBezTo>
                  <a:cubicBezTo>
                    <a:pt x="143" y="58"/>
                    <a:pt x="143" y="58"/>
                    <a:pt x="143" y="58"/>
                  </a:cubicBezTo>
                  <a:cubicBezTo>
                    <a:pt x="143" y="63"/>
                    <a:pt x="143" y="63"/>
                    <a:pt x="143" y="63"/>
                  </a:cubicBezTo>
                  <a:cubicBezTo>
                    <a:pt x="134" y="63"/>
                    <a:pt x="134" y="63"/>
                    <a:pt x="134" y="63"/>
                  </a:cubicBezTo>
                  <a:cubicBezTo>
                    <a:pt x="133" y="63"/>
                    <a:pt x="132" y="61"/>
                    <a:pt x="132" y="60"/>
                  </a:cubicBezTo>
                  <a:cubicBezTo>
                    <a:pt x="132" y="42"/>
                    <a:pt x="132" y="42"/>
                    <a:pt x="132" y="42"/>
                  </a:cubicBezTo>
                  <a:cubicBezTo>
                    <a:pt x="132" y="41"/>
                    <a:pt x="133" y="40"/>
                    <a:pt x="134" y="40"/>
                  </a:cubicBezTo>
                  <a:cubicBezTo>
                    <a:pt x="143" y="40"/>
                    <a:pt x="143" y="40"/>
                    <a:pt x="143" y="40"/>
                  </a:cubicBezTo>
                  <a:close/>
                  <a:moveTo>
                    <a:pt x="143" y="68"/>
                  </a:moveTo>
                  <a:cubicBezTo>
                    <a:pt x="143" y="72"/>
                    <a:pt x="143" y="72"/>
                    <a:pt x="143" y="72"/>
                  </a:cubicBezTo>
                  <a:cubicBezTo>
                    <a:pt x="129" y="72"/>
                    <a:pt x="129" y="72"/>
                    <a:pt x="129" y="72"/>
                  </a:cubicBezTo>
                  <a:cubicBezTo>
                    <a:pt x="129" y="68"/>
                    <a:pt x="129" y="68"/>
                    <a:pt x="129" y="68"/>
                  </a:cubicBezTo>
                  <a:cubicBezTo>
                    <a:pt x="143" y="68"/>
                    <a:pt x="143" y="68"/>
                    <a:pt x="143" y="68"/>
                  </a:cubicBezTo>
                  <a:close/>
                  <a:moveTo>
                    <a:pt x="143" y="85"/>
                  </a:moveTo>
                  <a:cubicBezTo>
                    <a:pt x="143" y="90"/>
                    <a:pt x="143" y="90"/>
                    <a:pt x="143" y="90"/>
                  </a:cubicBezTo>
                  <a:cubicBezTo>
                    <a:pt x="129" y="90"/>
                    <a:pt x="129" y="90"/>
                    <a:pt x="129" y="90"/>
                  </a:cubicBezTo>
                  <a:cubicBezTo>
                    <a:pt x="129" y="85"/>
                    <a:pt x="129" y="85"/>
                    <a:pt x="129" y="85"/>
                  </a:cubicBezTo>
                  <a:cubicBezTo>
                    <a:pt x="143" y="85"/>
                    <a:pt x="143" y="85"/>
                    <a:pt x="143" y="85"/>
                  </a:cubicBezTo>
                  <a:close/>
                  <a:moveTo>
                    <a:pt x="129" y="36"/>
                  </a:moveTo>
                  <a:cubicBezTo>
                    <a:pt x="129" y="31"/>
                    <a:pt x="129" y="31"/>
                    <a:pt x="129" y="31"/>
                  </a:cubicBezTo>
                  <a:cubicBezTo>
                    <a:pt x="136" y="31"/>
                    <a:pt x="136" y="31"/>
                    <a:pt x="136" y="31"/>
                  </a:cubicBezTo>
                  <a:cubicBezTo>
                    <a:pt x="136" y="18"/>
                    <a:pt x="136" y="18"/>
                    <a:pt x="136" y="18"/>
                  </a:cubicBezTo>
                  <a:cubicBezTo>
                    <a:pt x="129" y="18"/>
                    <a:pt x="129" y="18"/>
                    <a:pt x="129" y="18"/>
                  </a:cubicBezTo>
                  <a:cubicBezTo>
                    <a:pt x="129" y="14"/>
                    <a:pt x="129" y="14"/>
                    <a:pt x="129" y="14"/>
                  </a:cubicBezTo>
                  <a:cubicBezTo>
                    <a:pt x="138" y="14"/>
                    <a:pt x="138" y="14"/>
                    <a:pt x="138" y="14"/>
                  </a:cubicBezTo>
                  <a:cubicBezTo>
                    <a:pt x="140" y="14"/>
                    <a:pt x="141" y="15"/>
                    <a:pt x="141" y="16"/>
                  </a:cubicBezTo>
                  <a:cubicBezTo>
                    <a:pt x="141" y="34"/>
                    <a:pt x="141" y="34"/>
                    <a:pt x="141" y="34"/>
                  </a:cubicBezTo>
                  <a:cubicBezTo>
                    <a:pt x="141" y="35"/>
                    <a:pt x="140" y="36"/>
                    <a:pt x="138" y="36"/>
                  </a:cubicBezTo>
                  <a:lnTo>
                    <a:pt x="129" y="36"/>
                  </a:lnTo>
                  <a:close/>
                  <a:moveTo>
                    <a:pt x="116" y="94"/>
                  </a:moveTo>
                  <a:cubicBezTo>
                    <a:pt x="129" y="94"/>
                    <a:pt x="129" y="94"/>
                    <a:pt x="129" y="94"/>
                  </a:cubicBezTo>
                  <a:cubicBezTo>
                    <a:pt x="129" y="99"/>
                    <a:pt x="129" y="99"/>
                    <a:pt x="129" y="99"/>
                  </a:cubicBezTo>
                  <a:cubicBezTo>
                    <a:pt x="116" y="99"/>
                    <a:pt x="116" y="99"/>
                    <a:pt x="116" y="99"/>
                  </a:cubicBezTo>
                  <a:cubicBezTo>
                    <a:pt x="116" y="94"/>
                    <a:pt x="116" y="94"/>
                    <a:pt x="116" y="94"/>
                  </a:cubicBezTo>
                  <a:close/>
                  <a:moveTo>
                    <a:pt x="129" y="5"/>
                  </a:moveTo>
                  <a:cubicBezTo>
                    <a:pt x="116" y="5"/>
                    <a:pt x="116" y="5"/>
                    <a:pt x="116" y="5"/>
                  </a:cubicBezTo>
                  <a:cubicBezTo>
                    <a:pt x="116" y="0"/>
                    <a:pt x="116" y="0"/>
                    <a:pt x="116" y="0"/>
                  </a:cubicBezTo>
                  <a:cubicBezTo>
                    <a:pt x="129" y="0"/>
                    <a:pt x="129" y="0"/>
                    <a:pt x="129" y="0"/>
                  </a:cubicBezTo>
                  <a:cubicBezTo>
                    <a:pt x="129" y="5"/>
                    <a:pt x="129" y="5"/>
                    <a:pt x="129" y="5"/>
                  </a:cubicBezTo>
                  <a:close/>
                  <a:moveTo>
                    <a:pt x="129" y="14"/>
                  </a:moveTo>
                  <a:cubicBezTo>
                    <a:pt x="129" y="18"/>
                    <a:pt x="129" y="18"/>
                    <a:pt x="129" y="18"/>
                  </a:cubicBezTo>
                  <a:cubicBezTo>
                    <a:pt x="123" y="18"/>
                    <a:pt x="123" y="18"/>
                    <a:pt x="123" y="18"/>
                  </a:cubicBezTo>
                  <a:cubicBezTo>
                    <a:pt x="123" y="31"/>
                    <a:pt x="123" y="31"/>
                    <a:pt x="123" y="31"/>
                  </a:cubicBezTo>
                  <a:cubicBezTo>
                    <a:pt x="129" y="31"/>
                    <a:pt x="129" y="31"/>
                    <a:pt x="129" y="31"/>
                  </a:cubicBezTo>
                  <a:cubicBezTo>
                    <a:pt x="129" y="36"/>
                    <a:pt x="129" y="36"/>
                    <a:pt x="129" y="36"/>
                  </a:cubicBezTo>
                  <a:cubicBezTo>
                    <a:pt x="121" y="36"/>
                    <a:pt x="121" y="36"/>
                    <a:pt x="121" y="36"/>
                  </a:cubicBezTo>
                  <a:cubicBezTo>
                    <a:pt x="119" y="36"/>
                    <a:pt x="118" y="35"/>
                    <a:pt x="118" y="34"/>
                  </a:cubicBezTo>
                  <a:cubicBezTo>
                    <a:pt x="118" y="16"/>
                    <a:pt x="118" y="16"/>
                    <a:pt x="118" y="16"/>
                  </a:cubicBezTo>
                  <a:cubicBezTo>
                    <a:pt x="118" y="15"/>
                    <a:pt x="119" y="14"/>
                    <a:pt x="121" y="14"/>
                  </a:cubicBezTo>
                  <a:cubicBezTo>
                    <a:pt x="129" y="14"/>
                    <a:pt x="129" y="14"/>
                    <a:pt x="129" y="14"/>
                  </a:cubicBezTo>
                  <a:close/>
                  <a:moveTo>
                    <a:pt x="129" y="68"/>
                  </a:moveTo>
                  <a:cubicBezTo>
                    <a:pt x="129" y="72"/>
                    <a:pt x="129" y="72"/>
                    <a:pt x="129" y="72"/>
                  </a:cubicBezTo>
                  <a:cubicBezTo>
                    <a:pt x="116" y="72"/>
                    <a:pt x="116" y="72"/>
                    <a:pt x="116" y="72"/>
                  </a:cubicBezTo>
                  <a:cubicBezTo>
                    <a:pt x="116" y="68"/>
                    <a:pt x="116" y="68"/>
                    <a:pt x="116" y="68"/>
                  </a:cubicBezTo>
                  <a:cubicBezTo>
                    <a:pt x="129" y="68"/>
                    <a:pt x="129" y="68"/>
                    <a:pt x="129" y="68"/>
                  </a:cubicBezTo>
                  <a:close/>
                  <a:moveTo>
                    <a:pt x="129" y="85"/>
                  </a:moveTo>
                  <a:cubicBezTo>
                    <a:pt x="129" y="90"/>
                    <a:pt x="129" y="90"/>
                    <a:pt x="129" y="90"/>
                  </a:cubicBezTo>
                  <a:cubicBezTo>
                    <a:pt x="116" y="90"/>
                    <a:pt x="116" y="90"/>
                    <a:pt x="116" y="90"/>
                  </a:cubicBezTo>
                  <a:cubicBezTo>
                    <a:pt x="116" y="85"/>
                    <a:pt x="116" y="85"/>
                    <a:pt x="116" y="85"/>
                  </a:cubicBezTo>
                  <a:cubicBezTo>
                    <a:pt x="129" y="85"/>
                    <a:pt x="129" y="85"/>
                    <a:pt x="129" y="85"/>
                  </a:cubicBezTo>
                  <a:close/>
                  <a:moveTo>
                    <a:pt x="116" y="63"/>
                  </a:moveTo>
                  <a:cubicBezTo>
                    <a:pt x="116" y="58"/>
                    <a:pt x="116" y="58"/>
                    <a:pt x="116" y="58"/>
                  </a:cubicBezTo>
                  <a:cubicBezTo>
                    <a:pt x="123" y="58"/>
                    <a:pt x="123" y="58"/>
                    <a:pt x="123" y="58"/>
                  </a:cubicBezTo>
                  <a:cubicBezTo>
                    <a:pt x="123" y="45"/>
                    <a:pt x="123" y="45"/>
                    <a:pt x="123" y="45"/>
                  </a:cubicBezTo>
                  <a:cubicBezTo>
                    <a:pt x="116" y="45"/>
                    <a:pt x="116" y="45"/>
                    <a:pt x="116" y="45"/>
                  </a:cubicBezTo>
                  <a:cubicBezTo>
                    <a:pt x="116" y="40"/>
                    <a:pt x="116" y="40"/>
                    <a:pt x="116" y="40"/>
                  </a:cubicBezTo>
                  <a:cubicBezTo>
                    <a:pt x="125" y="40"/>
                    <a:pt x="125" y="40"/>
                    <a:pt x="125" y="40"/>
                  </a:cubicBezTo>
                  <a:cubicBezTo>
                    <a:pt x="126" y="40"/>
                    <a:pt x="127" y="41"/>
                    <a:pt x="127" y="42"/>
                  </a:cubicBezTo>
                  <a:cubicBezTo>
                    <a:pt x="127" y="60"/>
                    <a:pt x="127" y="60"/>
                    <a:pt x="127" y="60"/>
                  </a:cubicBezTo>
                  <a:cubicBezTo>
                    <a:pt x="127" y="61"/>
                    <a:pt x="126" y="63"/>
                    <a:pt x="125" y="63"/>
                  </a:cubicBezTo>
                  <a:lnTo>
                    <a:pt x="116" y="63"/>
                  </a:lnTo>
                  <a:close/>
                  <a:moveTo>
                    <a:pt x="104" y="94"/>
                  </a:moveTo>
                  <a:cubicBezTo>
                    <a:pt x="116" y="94"/>
                    <a:pt x="116" y="94"/>
                    <a:pt x="116" y="94"/>
                  </a:cubicBezTo>
                  <a:cubicBezTo>
                    <a:pt x="116" y="99"/>
                    <a:pt x="116" y="99"/>
                    <a:pt x="116" y="99"/>
                  </a:cubicBezTo>
                  <a:cubicBezTo>
                    <a:pt x="104" y="99"/>
                    <a:pt x="104" y="99"/>
                    <a:pt x="104" y="99"/>
                  </a:cubicBezTo>
                  <a:cubicBezTo>
                    <a:pt x="104" y="94"/>
                    <a:pt x="104" y="94"/>
                    <a:pt x="104" y="94"/>
                  </a:cubicBezTo>
                  <a:close/>
                  <a:moveTo>
                    <a:pt x="116" y="5"/>
                  </a:moveTo>
                  <a:cubicBezTo>
                    <a:pt x="104" y="5"/>
                    <a:pt x="104" y="5"/>
                    <a:pt x="104" y="5"/>
                  </a:cubicBezTo>
                  <a:cubicBezTo>
                    <a:pt x="104" y="0"/>
                    <a:pt x="104" y="0"/>
                    <a:pt x="104" y="0"/>
                  </a:cubicBezTo>
                  <a:cubicBezTo>
                    <a:pt x="116" y="0"/>
                    <a:pt x="116" y="0"/>
                    <a:pt x="116" y="0"/>
                  </a:cubicBezTo>
                  <a:cubicBezTo>
                    <a:pt x="116" y="5"/>
                    <a:pt x="116" y="5"/>
                    <a:pt x="116" y="5"/>
                  </a:cubicBezTo>
                  <a:close/>
                  <a:moveTo>
                    <a:pt x="116" y="40"/>
                  </a:moveTo>
                  <a:cubicBezTo>
                    <a:pt x="116" y="45"/>
                    <a:pt x="116" y="45"/>
                    <a:pt x="116" y="45"/>
                  </a:cubicBezTo>
                  <a:cubicBezTo>
                    <a:pt x="110" y="45"/>
                    <a:pt x="110" y="45"/>
                    <a:pt x="110" y="45"/>
                  </a:cubicBezTo>
                  <a:cubicBezTo>
                    <a:pt x="110" y="58"/>
                    <a:pt x="110" y="58"/>
                    <a:pt x="110" y="58"/>
                  </a:cubicBezTo>
                  <a:cubicBezTo>
                    <a:pt x="116" y="58"/>
                    <a:pt x="116" y="58"/>
                    <a:pt x="116" y="58"/>
                  </a:cubicBezTo>
                  <a:cubicBezTo>
                    <a:pt x="116" y="63"/>
                    <a:pt x="116" y="63"/>
                    <a:pt x="116" y="63"/>
                  </a:cubicBezTo>
                  <a:cubicBezTo>
                    <a:pt x="107" y="63"/>
                    <a:pt x="107" y="63"/>
                    <a:pt x="107" y="63"/>
                  </a:cubicBezTo>
                  <a:cubicBezTo>
                    <a:pt x="106" y="63"/>
                    <a:pt x="105" y="61"/>
                    <a:pt x="105" y="60"/>
                  </a:cubicBezTo>
                  <a:cubicBezTo>
                    <a:pt x="105" y="42"/>
                    <a:pt x="105" y="42"/>
                    <a:pt x="105" y="42"/>
                  </a:cubicBezTo>
                  <a:cubicBezTo>
                    <a:pt x="105" y="41"/>
                    <a:pt x="106" y="40"/>
                    <a:pt x="107" y="40"/>
                  </a:cubicBezTo>
                  <a:cubicBezTo>
                    <a:pt x="116" y="40"/>
                    <a:pt x="116" y="40"/>
                    <a:pt x="116" y="40"/>
                  </a:cubicBezTo>
                  <a:close/>
                  <a:moveTo>
                    <a:pt x="116" y="68"/>
                  </a:moveTo>
                  <a:cubicBezTo>
                    <a:pt x="116" y="72"/>
                    <a:pt x="116" y="72"/>
                    <a:pt x="116" y="72"/>
                  </a:cubicBezTo>
                  <a:cubicBezTo>
                    <a:pt x="104" y="72"/>
                    <a:pt x="104" y="72"/>
                    <a:pt x="104" y="72"/>
                  </a:cubicBezTo>
                  <a:cubicBezTo>
                    <a:pt x="104" y="68"/>
                    <a:pt x="104" y="68"/>
                    <a:pt x="104" y="68"/>
                  </a:cubicBezTo>
                  <a:cubicBezTo>
                    <a:pt x="116" y="68"/>
                    <a:pt x="116" y="68"/>
                    <a:pt x="116" y="68"/>
                  </a:cubicBezTo>
                  <a:close/>
                  <a:moveTo>
                    <a:pt x="116" y="85"/>
                  </a:moveTo>
                  <a:cubicBezTo>
                    <a:pt x="116" y="90"/>
                    <a:pt x="116" y="90"/>
                    <a:pt x="116" y="90"/>
                  </a:cubicBezTo>
                  <a:cubicBezTo>
                    <a:pt x="104" y="90"/>
                    <a:pt x="104" y="90"/>
                    <a:pt x="104" y="90"/>
                  </a:cubicBezTo>
                  <a:cubicBezTo>
                    <a:pt x="104" y="85"/>
                    <a:pt x="104" y="85"/>
                    <a:pt x="104" y="85"/>
                  </a:cubicBezTo>
                  <a:cubicBezTo>
                    <a:pt x="116" y="85"/>
                    <a:pt x="116" y="85"/>
                    <a:pt x="116" y="85"/>
                  </a:cubicBezTo>
                  <a:close/>
                  <a:moveTo>
                    <a:pt x="104" y="36"/>
                  </a:moveTo>
                  <a:cubicBezTo>
                    <a:pt x="104" y="31"/>
                    <a:pt x="104" y="31"/>
                    <a:pt x="104" y="31"/>
                  </a:cubicBezTo>
                  <a:cubicBezTo>
                    <a:pt x="109" y="31"/>
                    <a:pt x="109" y="31"/>
                    <a:pt x="109" y="31"/>
                  </a:cubicBezTo>
                  <a:cubicBezTo>
                    <a:pt x="109" y="18"/>
                    <a:pt x="109" y="18"/>
                    <a:pt x="109" y="18"/>
                  </a:cubicBezTo>
                  <a:cubicBezTo>
                    <a:pt x="104" y="18"/>
                    <a:pt x="104" y="18"/>
                    <a:pt x="104" y="18"/>
                  </a:cubicBezTo>
                  <a:cubicBezTo>
                    <a:pt x="104" y="14"/>
                    <a:pt x="104" y="14"/>
                    <a:pt x="104" y="14"/>
                  </a:cubicBezTo>
                  <a:cubicBezTo>
                    <a:pt x="112" y="14"/>
                    <a:pt x="112" y="14"/>
                    <a:pt x="112" y="14"/>
                  </a:cubicBezTo>
                  <a:cubicBezTo>
                    <a:pt x="113" y="14"/>
                    <a:pt x="114" y="15"/>
                    <a:pt x="114" y="16"/>
                  </a:cubicBezTo>
                  <a:cubicBezTo>
                    <a:pt x="114" y="34"/>
                    <a:pt x="114" y="34"/>
                    <a:pt x="114" y="34"/>
                  </a:cubicBezTo>
                  <a:cubicBezTo>
                    <a:pt x="114" y="35"/>
                    <a:pt x="113" y="36"/>
                    <a:pt x="112" y="36"/>
                  </a:cubicBezTo>
                  <a:lnTo>
                    <a:pt x="104" y="36"/>
                  </a:lnTo>
                  <a:close/>
                  <a:moveTo>
                    <a:pt x="90" y="94"/>
                  </a:moveTo>
                  <a:cubicBezTo>
                    <a:pt x="104" y="94"/>
                    <a:pt x="104" y="94"/>
                    <a:pt x="104" y="94"/>
                  </a:cubicBezTo>
                  <a:cubicBezTo>
                    <a:pt x="104" y="99"/>
                    <a:pt x="104" y="99"/>
                    <a:pt x="104" y="99"/>
                  </a:cubicBezTo>
                  <a:cubicBezTo>
                    <a:pt x="90" y="99"/>
                    <a:pt x="90" y="99"/>
                    <a:pt x="90" y="99"/>
                  </a:cubicBezTo>
                  <a:cubicBezTo>
                    <a:pt x="90" y="94"/>
                    <a:pt x="90" y="94"/>
                    <a:pt x="90" y="94"/>
                  </a:cubicBezTo>
                  <a:close/>
                  <a:moveTo>
                    <a:pt x="104" y="5"/>
                  </a:moveTo>
                  <a:cubicBezTo>
                    <a:pt x="90" y="5"/>
                    <a:pt x="90" y="5"/>
                    <a:pt x="90" y="5"/>
                  </a:cubicBezTo>
                  <a:cubicBezTo>
                    <a:pt x="90" y="0"/>
                    <a:pt x="90" y="0"/>
                    <a:pt x="90" y="0"/>
                  </a:cubicBezTo>
                  <a:cubicBezTo>
                    <a:pt x="104" y="0"/>
                    <a:pt x="104" y="0"/>
                    <a:pt x="104" y="0"/>
                  </a:cubicBezTo>
                  <a:cubicBezTo>
                    <a:pt x="104" y="5"/>
                    <a:pt x="104" y="5"/>
                    <a:pt x="104" y="5"/>
                  </a:cubicBezTo>
                  <a:close/>
                  <a:moveTo>
                    <a:pt x="104" y="14"/>
                  </a:moveTo>
                  <a:cubicBezTo>
                    <a:pt x="104" y="18"/>
                    <a:pt x="104" y="18"/>
                    <a:pt x="104" y="18"/>
                  </a:cubicBezTo>
                  <a:cubicBezTo>
                    <a:pt x="97" y="18"/>
                    <a:pt x="97" y="18"/>
                    <a:pt x="97" y="18"/>
                  </a:cubicBezTo>
                  <a:cubicBezTo>
                    <a:pt x="97" y="31"/>
                    <a:pt x="97" y="31"/>
                    <a:pt x="97" y="31"/>
                  </a:cubicBezTo>
                  <a:cubicBezTo>
                    <a:pt x="104" y="31"/>
                    <a:pt x="104" y="31"/>
                    <a:pt x="104" y="31"/>
                  </a:cubicBezTo>
                  <a:cubicBezTo>
                    <a:pt x="104" y="36"/>
                    <a:pt x="104" y="36"/>
                    <a:pt x="104" y="36"/>
                  </a:cubicBezTo>
                  <a:cubicBezTo>
                    <a:pt x="94" y="36"/>
                    <a:pt x="94" y="36"/>
                    <a:pt x="94" y="36"/>
                  </a:cubicBezTo>
                  <a:cubicBezTo>
                    <a:pt x="93" y="36"/>
                    <a:pt x="92" y="35"/>
                    <a:pt x="92" y="34"/>
                  </a:cubicBezTo>
                  <a:cubicBezTo>
                    <a:pt x="92" y="16"/>
                    <a:pt x="92" y="16"/>
                    <a:pt x="92" y="16"/>
                  </a:cubicBezTo>
                  <a:cubicBezTo>
                    <a:pt x="92" y="15"/>
                    <a:pt x="93" y="14"/>
                    <a:pt x="94" y="14"/>
                  </a:cubicBezTo>
                  <a:cubicBezTo>
                    <a:pt x="104" y="14"/>
                    <a:pt x="104" y="14"/>
                    <a:pt x="104" y="14"/>
                  </a:cubicBezTo>
                  <a:close/>
                  <a:moveTo>
                    <a:pt x="104" y="68"/>
                  </a:moveTo>
                  <a:cubicBezTo>
                    <a:pt x="104" y="72"/>
                    <a:pt x="104" y="72"/>
                    <a:pt x="104" y="72"/>
                  </a:cubicBezTo>
                  <a:cubicBezTo>
                    <a:pt x="90" y="72"/>
                    <a:pt x="90" y="72"/>
                    <a:pt x="90" y="72"/>
                  </a:cubicBezTo>
                  <a:cubicBezTo>
                    <a:pt x="90" y="68"/>
                    <a:pt x="90" y="68"/>
                    <a:pt x="90" y="68"/>
                  </a:cubicBezTo>
                  <a:cubicBezTo>
                    <a:pt x="104" y="68"/>
                    <a:pt x="104" y="68"/>
                    <a:pt x="104" y="68"/>
                  </a:cubicBezTo>
                  <a:close/>
                  <a:moveTo>
                    <a:pt x="104" y="85"/>
                  </a:moveTo>
                  <a:cubicBezTo>
                    <a:pt x="104" y="90"/>
                    <a:pt x="104" y="90"/>
                    <a:pt x="104" y="90"/>
                  </a:cubicBezTo>
                  <a:cubicBezTo>
                    <a:pt x="90" y="90"/>
                    <a:pt x="90" y="90"/>
                    <a:pt x="90" y="90"/>
                  </a:cubicBezTo>
                  <a:cubicBezTo>
                    <a:pt x="90" y="85"/>
                    <a:pt x="90" y="85"/>
                    <a:pt x="90" y="85"/>
                  </a:cubicBezTo>
                  <a:cubicBezTo>
                    <a:pt x="104" y="85"/>
                    <a:pt x="104" y="85"/>
                    <a:pt x="104" y="85"/>
                  </a:cubicBezTo>
                  <a:close/>
                  <a:moveTo>
                    <a:pt x="90" y="63"/>
                  </a:moveTo>
                  <a:cubicBezTo>
                    <a:pt x="90" y="58"/>
                    <a:pt x="90" y="58"/>
                    <a:pt x="90" y="58"/>
                  </a:cubicBezTo>
                  <a:cubicBezTo>
                    <a:pt x="96" y="58"/>
                    <a:pt x="96" y="58"/>
                    <a:pt x="96" y="58"/>
                  </a:cubicBezTo>
                  <a:cubicBezTo>
                    <a:pt x="96" y="45"/>
                    <a:pt x="96" y="45"/>
                    <a:pt x="96" y="45"/>
                  </a:cubicBezTo>
                  <a:cubicBezTo>
                    <a:pt x="90" y="45"/>
                    <a:pt x="90" y="45"/>
                    <a:pt x="90" y="45"/>
                  </a:cubicBezTo>
                  <a:cubicBezTo>
                    <a:pt x="90" y="40"/>
                    <a:pt x="90" y="40"/>
                    <a:pt x="90" y="40"/>
                  </a:cubicBezTo>
                  <a:cubicBezTo>
                    <a:pt x="99" y="40"/>
                    <a:pt x="99" y="40"/>
                    <a:pt x="99" y="40"/>
                  </a:cubicBezTo>
                  <a:cubicBezTo>
                    <a:pt x="100" y="40"/>
                    <a:pt x="101" y="41"/>
                    <a:pt x="101" y="42"/>
                  </a:cubicBezTo>
                  <a:cubicBezTo>
                    <a:pt x="101" y="60"/>
                    <a:pt x="101" y="60"/>
                    <a:pt x="101" y="60"/>
                  </a:cubicBezTo>
                  <a:cubicBezTo>
                    <a:pt x="101" y="61"/>
                    <a:pt x="100" y="63"/>
                    <a:pt x="99" y="63"/>
                  </a:cubicBezTo>
                  <a:lnTo>
                    <a:pt x="90" y="63"/>
                  </a:lnTo>
                  <a:close/>
                  <a:moveTo>
                    <a:pt x="76" y="94"/>
                  </a:moveTo>
                  <a:cubicBezTo>
                    <a:pt x="90" y="94"/>
                    <a:pt x="90" y="94"/>
                    <a:pt x="90" y="94"/>
                  </a:cubicBezTo>
                  <a:cubicBezTo>
                    <a:pt x="90" y="99"/>
                    <a:pt x="90" y="99"/>
                    <a:pt x="90" y="99"/>
                  </a:cubicBezTo>
                  <a:cubicBezTo>
                    <a:pt x="76" y="99"/>
                    <a:pt x="76" y="99"/>
                    <a:pt x="76" y="99"/>
                  </a:cubicBezTo>
                  <a:cubicBezTo>
                    <a:pt x="76" y="94"/>
                    <a:pt x="76" y="94"/>
                    <a:pt x="76" y="94"/>
                  </a:cubicBezTo>
                  <a:close/>
                  <a:moveTo>
                    <a:pt x="90" y="5"/>
                  </a:moveTo>
                  <a:cubicBezTo>
                    <a:pt x="76" y="5"/>
                    <a:pt x="76" y="5"/>
                    <a:pt x="76" y="5"/>
                  </a:cubicBezTo>
                  <a:cubicBezTo>
                    <a:pt x="76" y="0"/>
                    <a:pt x="76" y="0"/>
                    <a:pt x="76" y="0"/>
                  </a:cubicBezTo>
                  <a:cubicBezTo>
                    <a:pt x="90" y="0"/>
                    <a:pt x="90" y="0"/>
                    <a:pt x="90" y="0"/>
                  </a:cubicBezTo>
                  <a:cubicBezTo>
                    <a:pt x="90" y="5"/>
                    <a:pt x="90" y="5"/>
                    <a:pt x="90" y="5"/>
                  </a:cubicBezTo>
                  <a:close/>
                  <a:moveTo>
                    <a:pt x="90" y="40"/>
                  </a:moveTo>
                  <a:cubicBezTo>
                    <a:pt x="90" y="45"/>
                    <a:pt x="90" y="45"/>
                    <a:pt x="90" y="45"/>
                  </a:cubicBezTo>
                  <a:cubicBezTo>
                    <a:pt x="83" y="45"/>
                    <a:pt x="83" y="45"/>
                    <a:pt x="83" y="45"/>
                  </a:cubicBezTo>
                  <a:cubicBezTo>
                    <a:pt x="83" y="58"/>
                    <a:pt x="83" y="58"/>
                    <a:pt x="83" y="58"/>
                  </a:cubicBezTo>
                  <a:cubicBezTo>
                    <a:pt x="90" y="58"/>
                    <a:pt x="90" y="58"/>
                    <a:pt x="90" y="58"/>
                  </a:cubicBezTo>
                  <a:cubicBezTo>
                    <a:pt x="90" y="63"/>
                    <a:pt x="90" y="63"/>
                    <a:pt x="90" y="63"/>
                  </a:cubicBezTo>
                  <a:cubicBezTo>
                    <a:pt x="81" y="63"/>
                    <a:pt x="81" y="63"/>
                    <a:pt x="81" y="63"/>
                  </a:cubicBezTo>
                  <a:cubicBezTo>
                    <a:pt x="80" y="63"/>
                    <a:pt x="78" y="61"/>
                    <a:pt x="78" y="60"/>
                  </a:cubicBezTo>
                  <a:cubicBezTo>
                    <a:pt x="78" y="42"/>
                    <a:pt x="78" y="42"/>
                    <a:pt x="78" y="42"/>
                  </a:cubicBezTo>
                  <a:cubicBezTo>
                    <a:pt x="78" y="41"/>
                    <a:pt x="80" y="40"/>
                    <a:pt x="81" y="40"/>
                  </a:cubicBezTo>
                  <a:cubicBezTo>
                    <a:pt x="90" y="40"/>
                    <a:pt x="90" y="40"/>
                    <a:pt x="90" y="40"/>
                  </a:cubicBezTo>
                  <a:close/>
                  <a:moveTo>
                    <a:pt x="90" y="68"/>
                  </a:moveTo>
                  <a:cubicBezTo>
                    <a:pt x="90" y="72"/>
                    <a:pt x="90" y="72"/>
                    <a:pt x="90" y="72"/>
                  </a:cubicBezTo>
                  <a:cubicBezTo>
                    <a:pt x="76" y="72"/>
                    <a:pt x="76" y="72"/>
                    <a:pt x="76" y="72"/>
                  </a:cubicBezTo>
                  <a:cubicBezTo>
                    <a:pt x="76" y="68"/>
                    <a:pt x="76" y="68"/>
                    <a:pt x="76" y="68"/>
                  </a:cubicBezTo>
                  <a:cubicBezTo>
                    <a:pt x="90" y="68"/>
                    <a:pt x="90" y="68"/>
                    <a:pt x="90" y="68"/>
                  </a:cubicBezTo>
                  <a:close/>
                  <a:moveTo>
                    <a:pt x="90" y="85"/>
                  </a:moveTo>
                  <a:cubicBezTo>
                    <a:pt x="90" y="90"/>
                    <a:pt x="90" y="90"/>
                    <a:pt x="90" y="90"/>
                  </a:cubicBezTo>
                  <a:cubicBezTo>
                    <a:pt x="76" y="90"/>
                    <a:pt x="76" y="90"/>
                    <a:pt x="76" y="90"/>
                  </a:cubicBezTo>
                  <a:cubicBezTo>
                    <a:pt x="76" y="85"/>
                    <a:pt x="76" y="85"/>
                    <a:pt x="76" y="85"/>
                  </a:cubicBezTo>
                  <a:cubicBezTo>
                    <a:pt x="90" y="85"/>
                    <a:pt x="90" y="85"/>
                    <a:pt x="90" y="85"/>
                  </a:cubicBezTo>
                  <a:close/>
                  <a:moveTo>
                    <a:pt x="76" y="36"/>
                  </a:moveTo>
                  <a:cubicBezTo>
                    <a:pt x="76" y="31"/>
                    <a:pt x="76" y="31"/>
                    <a:pt x="76" y="31"/>
                  </a:cubicBezTo>
                  <a:cubicBezTo>
                    <a:pt x="83" y="31"/>
                    <a:pt x="83" y="31"/>
                    <a:pt x="83" y="31"/>
                  </a:cubicBezTo>
                  <a:cubicBezTo>
                    <a:pt x="83" y="18"/>
                    <a:pt x="83" y="18"/>
                    <a:pt x="83" y="18"/>
                  </a:cubicBezTo>
                  <a:cubicBezTo>
                    <a:pt x="76" y="18"/>
                    <a:pt x="76" y="18"/>
                    <a:pt x="76" y="18"/>
                  </a:cubicBezTo>
                  <a:cubicBezTo>
                    <a:pt x="76" y="14"/>
                    <a:pt x="76" y="14"/>
                    <a:pt x="76" y="14"/>
                  </a:cubicBezTo>
                  <a:cubicBezTo>
                    <a:pt x="85" y="14"/>
                    <a:pt x="85" y="14"/>
                    <a:pt x="85" y="14"/>
                  </a:cubicBezTo>
                  <a:cubicBezTo>
                    <a:pt x="87" y="14"/>
                    <a:pt x="88" y="15"/>
                    <a:pt x="88" y="16"/>
                  </a:cubicBezTo>
                  <a:cubicBezTo>
                    <a:pt x="88" y="34"/>
                    <a:pt x="88" y="34"/>
                    <a:pt x="88" y="34"/>
                  </a:cubicBezTo>
                  <a:cubicBezTo>
                    <a:pt x="88" y="35"/>
                    <a:pt x="87" y="36"/>
                    <a:pt x="85" y="36"/>
                  </a:cubicBezTo>
                  <a:lnTo>
                    <a:pt x="76" y="36"/>
                  </a:lnTo>
                  <a:close/>
                  <a:moveTo>
                    <a:pt x="63" y="94"/>
                  </a:moveTo>
                  <a:cubicBezTo>
                    <a:pt x="76" y="94"/>
                    <a:pt x="76" y="94"/>
                    <a:pt x="76" y="94"/>
                  </a:cubicBezTo>
                  <a:cubicBezTo>
                    <a:pt x="76" y="99"/>
                    <a:pt x="76" y="99"/>
                    <a:pt x="76" y="99"/>
                  </a:cubicBezTo>
                  <a:cubicBezTo>
                    <a:pt x="63" y="99"/>
                    <a:pt x="63" y="99"/>
                    <a:pt x="63" y="99"/>
                  </a:cubicBezTo>
                  <a:cubicBezTo>
                    <a:pt x="63" y="94"/>
                    <a:pt x="63" y="94"/>
                    <a:pt x="63" y="94"/>
                  </a:cubicBezTo>
                  <a:close/>
                  <a:moveTo>
                    <a:pt x="76" y="5"/>
                  </a:moveTo>
                  <a:cubicBezTo>
                    <a:pt x="63" y="5"/>
                    <a:pt x="63" y="5"/>
                    <a:pt x="63" y="5"/>
                  </a:cubicBezTo>
                  <a:cubicBezTo>
                    <a:pt x="63" y="0"/>
                    <a:pt x="63" y="0"/>
                    <a:pt x="63" y="0"/>
                  </a:cubicBezTo>
                  <a:cubicBezTo>
                    <a:pt x="76" y="0"/>
                    <a:pt x="76" y="0"/>
                    <a:pt x="76" y="0"/>
                  </a:cubicBezTo>
                  <a:cubicBezTo>
                    <a:pt x="76" y="5"/>
                    <a:pt x="76" y="5"/>
                    <a:pt x="76" y="5"/>
                  </a:cubicBezTo>
                  <a:close/>
                  <a:moveTo>
                    <a:pt x="76" y="14"/>
                  </a:moveTo>
                  <a:cubicBezTo>
                    <a:pt x="76" y="18"/>
                    <a:pt x="76" y="18"/>
                    <a:pt x="76" y="18"/>
                  </a:cubicBezTo>
                  <a:cubicBezTo>
                    <a:pt x="70" y="18"/>
                    <a:pt x="70" y="18"/>
                    <a:pt x="70" y="18"/>
                  </a:cubicBezTo>
                  <a:cubicBezTo>
                    <a:pt x="70" y="31"/>
                    <a:pt x="70" y="31"/>
                    <a:pt x="70" y="31"/>
                  </a:cubicBezTo>
                  <a:cubicBezTo>
                    <a:pt x="76" y="31"/>
                    <a:pt x="76" y="31"/>
                    <a:pt x="76" y="31"/>
                  </a:cubicBezTo>
                  <a:cubicBezTo>
                    <a:pt x="76" y="36"/>
                    <a:pt x="76" y="36"/>
                    <a:pt x="76" y="36"/>
                  </a:cubicBezTo>
                  <a:cubicBezTo>
                    <a:pt x="68" y="36"/>
                    <a:pt x="68" y="36"/>
                    <a:pt x="68" y="36"/>
                  </a:cubicBezTo>
                  <a:cubicBezTo>
                    <a:pt x="66" y="36"/>
                    <a:pt x="65" y="35"/>
                    <a:pt x="65" y="34"/>
                  </a:cubicBezTo>
                  <a:cubicBezTo>
                    <a:pt x="65" y="16"/>
                    <a:pt x="65" y="16"/>
                    <a:pt x="65" y="16"/>
                  </a:cubicBezTo>
                  <a:cubicBezTo>
                    <a:pt x="65" y="15"/>
                    <a:pt x="66" y="14"/>
                    <a:pt x="68" y="14"/>
                  </a:cubicBezTo>
                  <a:cubicBezTo>
                    <a:pt x="76" y="14"/>
                    <a:pt x="76" y="14"/>
                    <a:pt x="76" y="14"/>
                  </a:cubicBezTo>
                  <a:close/>
                  <a:moveTo>
                    <a:pt x="76" y="68"/>
                  </a:moveTo>
                  <a:cubicBezTo>
                    <a:pt x="76" y="72"/>
                    <a:pt x="76" y="72"/>
                    <a:pt x="76" y="72"/>
                  </a:cubicBezTo>
                  <a:cubicBezTo>
                    <a:pt x="63" y="72"/>
                    <a:pt x="63" y="72"/>
                    <a:pt x="63" y="72"/>
                  </a:cubicBezTo>
                  <a:cubicBezTo>
                    <a:pt x="63" y="68"/>
                    <a:pt x="63" y="68"/>
                    <a:pt x="63" y="68"/>
                  </a:cubicBezTo>
                  <a:cubicBezTo>
                    <a:pt x="76" y="68"/>
                    <a:pt x="76" y="68"/>
                    <a:pt x="76" y="68"/>
                  </a:cubicBezTo>
                  <a:close/>
                  <a:moveTo>
                    <a:pt x="76" y="85"/>
                  </a:moveTo>
                  <a:cubicBezTo>
                    <a:pt x="76" y="90"/>
                    <a:pt x="76" y="90"/>
                    <a:pt x="76" y="90"/>
                  </a:cubicBezTo>
                  <a:cubicBezTo>
                    <a:pt x="63" y="90"/>
                    <a:pt x="63" y="90"/>
                    <a:pt x="63" y="90"/>
                  </a:cubicBezTo>
                  <a:cubicBezTo>
                    <a:pt x="63" y="85"/>
                    <a:pt x="63" y="85"/>
                    <a:pt x="63" y="85"/>
                  </a:cubicBezTo>
                  <a:cubicBezTo>
                    <a:pt x="76" y="85"/>
                    <a:pt x="76" y="85"/>
                    <a:pt x="76" y="85"/>
                  </a:cubicBezTo>
                  <a:close/>
                  <a:moveTo>
                    <a:pt x="63" y="63"/>
                  </a:moveTo>
                  <a:cubicBezTo>
                    <a:pt x="63" y="58"/>
                    <a:pt x="63" y="58"/>
                    <a:pt x="63" y="58"/>
                  </a:cubicBezTo>
                  <a:cubicBezTo>
                    <a:pt x="70" y="58"/>
                    <a:pt x="70" y="58"/>
                    <a:pt x="70" y="58"/>
                  </a:cubicBezTo>
                  <a:cubicBezTo>
                    <a:pt x="70" y="45"/>
                    <a:pt x="70" y="45"/>
                    <a:pt x="70" y="45"/>
                  </a:cubicBezTo>
                  <a:cubicBezTo>
                    <a:pt x="63" y="45"/>
                    <a:pt x="63" y="45"/>
                    <a:pt x="63" y="45"/>
                  </a:cubicBezTo>
                  <a:cubicBezTo>
                    <a:pt x="63" y="40"/>
                    <a:pt x="63" y="40"/>
                    <a:pt x="63" y="40"/>
                  </a:cubicBezTo>
                  <a:cubicBezTo>
                    <a:pt x="72" y="40"/>
                    <a:pt x="72" y="40"/>
                    <a:pt x="72" y="40"/>
                  </a:cubicBezTo>
                  <a:cubicBezTo>
                    <a:pt x="73" y="40"/>
                    <a:pt x="74" y="41"/>
                    <a:pt x="74" y="42"/>
                  </a:cubicBezTo>
                  <a:cubicBezTo>
                    <a:pt x="74" y="60"/>
                    <a:pt x="74" y="60"/>
                    <a:pt x="74" y="60"/>
                  </a:cubicBezTo>
                  <a:cubicBezTo>
                    <a:pt x="74" y="61"/>
                    <a:pt x="73" y="63"/>
                    <a:pt x="72" y="63"/>
                  </a:cubicBezTo>
                  <a:lnTo>
                    <a:pt x="63" y="63"/>
                  </a:lnTo>
                  <a:close/>
                  <a:moveTo>
                    <a:pt x="50" y="94"/>
                  </a:moveTo>
                  <a:cubicBezTo>
                    <a:pt x="63" y="94"/>
                    <a:pt x="63" y="94"/>
                    <a:pt x="63" y="94"/>
                  </a:cubicBezTo>
                  <a:cubicBezTo>
                    <a:pt x="63" y="99"/>
                    <a:pt x="63" y="99"/>
                    <a:pt x="63" y="99"/>
                  </a:cubicBezTo>
                  <a:cubicBezTo>
                    <a:pt x="50" y="99"/>
                    <a:pt x="50" y="99"/>
                    <a:pt x="50" y="99"/>
                  </a:cubicBezTo>
                  <a:cubicBezTo>
                    <a:pt x="50" y="94"/>
                    <a:pt x="50" y="94"/>
                    <a:pt x="50" y="94"/>
                  </a:cubicBezTo>
                  <a:close/>
                  <a:moveTo>
                    <a:pt x="63" y="5"/>
                  </a:moveTo>
                  <a:cubicBezTo>
                    <a:pt x="50" y="5"/>
                    <a:pt x="50" y="5"/>
                    <a:pt x="50" y="5"/>
                  </a:cubicBezTo>
                  <a:cubicBezTo>
                    <a:pt x="50" y="0"/>
                    <a:pt x="50" y="0"/>
                    <a:pt x="50" y="0"/>
                  </a:cubicBezTo>
                  <a:cubicBezTo>
                    <a:pt x="63" y="0"/>
                    <a:pt x="63" y="0"/>
                    <a:pt x="63" y="0"/>
                  </a:cubicBezTo>
                  <a:cubicBezTo>
                    <a:pt x="63" y="5"/>
                    <a:pt x="63" y="5"/>
                    <a:pt x="63" y="5"/>
                  </a:cubicBezTo>
                  <a:close/>
                  <a:moveTo>
                    <a:pt x="63" y="40"/>
                  </a:moveTo>
                  <a:cubicBezTo>
                    <a:pt x="63" y="45"/>
                    <a:pt x="63" y="45"/>
                    <a:pt x="63" y="45"/>
                  </a:cubicBezTo>
                  <a:cubicBezTo>
                    <a:pt x="57" y="45"/>
                    <a:pt x="57" y="45"/>
                    <a:pt x="57" y="45"/>
                  </a:cubicBezTo>
                  <a:cubicBezTo>
                    <a:pt x="57" y="58"/>
                    <a:pt x="57" y="58"/>
                    <a:pt x="57" y="58"/>
                  </a:cubicBezTo>
                  <a:cubicBezTo>
                    <a:pt x="63" y="58"/>
                    <a:pt x="63" y="58"/>
                    <a:pt x="63" y="58"/>
                  </a:cubicBezTo>
                  <a:cubicBezTo>
                    <a:pt x="63" y="63"/>
                    <a:pt x="63" y="63"/>
                    <a:pt x="63" y="63"/>
                  </a:cubicBezTo>
                  <a:cubicBezTo>
                    <a:pt x="54" y="63"/>
                    <a:pt x="54" y="63"/>
                    <a:pt x="54" y="63"/>
                  </a:cubicBezTo>
                  <a:cubicBezTo>
                    <a:pt x="53" y="63"/>
                    <a:pt x="52" y="61"/>
                    <a:pt x="52" y="60"/>
                  </a:cubicBezTo>
                  <a:cubicBezTo>
                    <a:pt x="52" y="42"/>
                    <a:pt x="52" y="42"/>
                    <a:pt x="52" y="42"/>
                  </a:cubicBezTo>
                  <a:cubicBezTo>
                    <a:pt x="52" y="41"/>
                    <a:pt x="53" y="40"/>
                    <a:pt x="54" y="40"/>
                  </a:cubicBezTo>
                  <a:cubicBezTo>
                    <a:pt x="63" y="40"/>
                    <a:pt x="63" y="40"/>
                    <a:pt x="63" y="40"/>
                  </a:cubicBezTo>
                  <a:close/>
                  <a:moveTo>
                    <a:pt x="63" y="68"/>
                  </a:moveTo>
                  <a:cubicBezTo>
                    <a:pt x="63" y="72"/>
                    <a:pt x="63" y="72"/>
                    <a:pt x="63" y="72"/>
                  </a:cubicBezTo>
                  <a:cubicBezTo>
                    <a:pt x="50" y="72"/>
                    <a:pt x="50" y="72"/>
                    <a:pt x="50" y="72"/>
                  </a:cubicBezTo>
                  <a:cubicBezTo>
                    <a:pt x="50" y="68"/>
                    <a:pt x="50" y="68"/>
                    <a:pt x="50" y="68"/>
                  </a:cubicBezTo>
                  <a:cubicBezTo>
                    <a:pt x="63" y="68"/>
                    <a:pt x="63" y="68"/>
                    <a:pt x="63" y="68"/>
                  </a:cubicBezTo>
                  <a:close/>
                  <a:moveTo>
                    <a:pt x="63" y="85"/>
                  </a:moveTo>
                  <a:cubicBezTo>
                    <a:pt x="63" y="90"/>
                    <a:pt x="63" y="90"/>
                    <a:pt x="63" y="90"/>
                  </a:cubicBezTo>
                  <a:cubicBezTo>
                    <a:pt x="50" y="90"/>
                    <a:pt x="50" y="90"/>
                    <a:pt x="50" y="90"/>
                  </a:cubicBezTo>
                  <a:cubicBezTo>
                    <a:pt x="50" y="85"/>
                    <a:pt x="50" y="85"/>
                    <a:pt x="50" y="85"/>
                  </a:cubicBezTo>
                  <a:cubicBezTo>
                    <a:pt x="63" y="85"/>
                    <a:pt x="63" y="85"/>
                    <a:pt x="63" y="85"/>
                  </a:cubicBezTo>
                  <a:close/>
                  <a:moveTo>
                    <a:pt x="50" y="36"/>
                  </a:moveTo>
                  <a:cubicBezTo>
                    <a:pt x="50" y="31"/>
                    <a:pt x="50" y="31"/>
                    <a:pt x="50" y="31"/>
                  </a:cubicBezTo>
                  <a:cubicBezTo>
                    <a:pt x="56" y="31"/>
                    <a:pt x="56" y="31"/>
                    <a:pt x="56" y="31"/>
                  </a:cubicBezTo>
                  <a:cubicBezTo>
                    <a:pt x="56" y="18"/>
                    <a:pt x="56" y="18"/>
                    <a:pt x="56" y="18"/>
                  </a:cubicBezTo>
                  <a:cubicBezTo>
                    <a:pt x="50" y="18"/>
                    <a:pt x="50" y="18"/>
                    <a:pt x="50" y="18"/>
                  </a:cubicBezTo>
                  <a:cubicBezTo>
                    <a:pt x="50" y="14"/>
                    <a:pt x="50" y="14"/>
                    <a:pt x="50" y="14"/>
                  </a:cubicBezTo>
                  <a:cubicBezTo>
                    <a:pt x="59" y="14"/>
                    <a:pt x="59" y="14"/>
                    <a:pt x="59" y="14"/>
                  </a:cubicBezTo>
                  <a:cubicBezTo>
                    <a:pt x="60" y="14"/>
                    <a:pt x="61" y="15"/>
                    <a:pt x="61" y="16"/>
                  </a:cubicBezTo>
                  <a:cubicBezTo>
                    <a:pt x="61" y="34"/>
                    <a:pt x="61" y="34"/>
                    <a:pt x="61" y="34"/>
                  </a:cubicBezTo>
                  <a:cubicBezTo>
                    <a:pt x="61" y="35"/>
                    <a:pt x="60" y="36"/>
                    <a:pt x="59" y="36"/>
                  </a:cubicBezTo>
                  <a:lnTo>
                    <a:pt x="50" y="36"/>
                  </a:lnTo>
                  <a:close/>
                  <a:moveTo>
                    <a:pt x="37" y="94"/>
                  </a:moveTo>
                  <a:cubicBezTo>
                    <a:pt x="50" y="94"/>
                    <a:pt x="50" y="94"/>
                    <a:pt x="50" y="94"/>
                  </a:cubicBezTo>
                  <a:cubicBezTo>
                    <a:pt x="50" y="99"/>
                    <a:pt x="50" y="99"/>
                    <a:pt x="50" y="99"/>
                  </a:cubicBezTo>
                  <a:cubicBezTo>
                    <a:pt x="37" y="99"/>
                    <a:pt x="37" y="99"/>
                    <a:pt x="37" y="99"/>
                  </a:cubicBezTo>
                  <a:cubicBezTo>
                    <a:pt x="37" y="94"/>
                    <a:pt x="37" y="94"/>
                    <a:pt x="37" y="94"/>
                  </a:cubicBezTo>
                  <a:close/>
                  <a:moveTo>
                    <a:pt x="50" y="5"/>
                  </a:moveTo>
                  <a:cubicBezTo>
                    <a:pt x="37" y="5"/>
                    <a:pt x="37" y="5"/>
                    <a:pt x="37" y="5"/>
                  </a:cubicBezTo>
                  <a:cubicBezTo>
                    <a:pt x="37" y="0"/>
                    <a:pt x="37" y="0"/>
                    <a:pt x="37" y="0"/>
                  </a:cubicBezTo>
                  <a:cubicBezTo>
                    <a:pt x="50" y="0"/>
                    <a:pt x="50" y="0"/>
                    <a:pt x="50" y="0"/>
                  </a:cubicBezTo>
                  <a:cubicBezTo>
                    <a:pt x="50" y="5"/>
                    <a:pt x="50" y="5"/>
                    <a:pt x="50" y="5"/>
                  </a:cubicBezTo>
                  <a:close/>
                  <a:moveTo>
                    <a:pt x="50" y="14"/>
                  </a:moveTo>
                  <a:cubicBezTo>
                    <a:pt x="50" y="18"/>
                    <a:pt x="50" y="18"/>
                    <a:pt x="50" y="18"/>
                  </a:cubicBezTo>
                  <a:cubicBezTo>
                    <a:pt x="44" y="18"/>
                    <a:pt x="44" y="18"/>
                    <a:pt x="44" y="18"/>
                  </a:cubicBezTo>
                  <a:cubicBezTo>
                    <a:pt x="44" y="31"/>
                    <a:pt x="44" y="31"/>
                    <a:pt x="44" y="31"/>
                  </a:cubicBezTo>
                  <a:cubicBezTo>
                    <a:pt x="50" y="31"/>
                    <a:pt x="50" y="31"/>
                    <a:pt x="50" y="31"/>
                  </a:cubicBezTo>
                  <a:cubicBezTo>
                    <a:pt x="50" y="36"/>
                    <a:pt x="50" y="36"/>
                    <a:pt x="50" y="36"/>
                  </a:cubicBezTo>
                  <a:cubicBezTo>
                    <a:pt x="41" y="36"/>
                    <a:pt x="41" y="36"/>
                    <a:pt x="41" y="36"/>
                  </a:cubicBezTo>
                  <a:cubicBezTo>
                    <a:pt x="40" y="36"/>
                    <a:pt x="39" y="35"/>
                    <a:pt x="39" y="34"/>
                  </a:cubicBezTo>
                  <a:cubicBezTo>
                    <a:pt x="39" y="16"/>
                    <a:pt x="39" y="16"/>
                    <a:pt x="39" y="16"/>
                  </a:cubicBezTo>
                  <a:cubicBezTo>
                    <a:pt x="39" y="15"/>
                    <a:pt x="40" y="14"/>
                    <a:pt x="41" y="14"/>
                  </a:cubicBezTo>
                  <a:cubicBezTo>
                    <a:pt x="50" y="14"/>
                    <a:pt x="50" y="14"/>
                    <a:pt x="50" y="14"/>
                  </a:cubicBezTo>
                  <a:close/>
                  <a:moveTo>
                    <a:pt x="50" y="68"/>
                  </a:moveTo>
                  <a:cubicBezTo>
                    <a:pt x="50" y="72"/>
                    <a:pt x="50" y="72"/>
                    <a:pt x="50" y="72"/>
                  </a:cubicBezTo>
                  <a:cubicBezTo>
                    <a:pt x="39" y="72"/>
                    <a:pt x="39" y="72"/>
                    <a:pt x="39" y="72"/>
                  </a:cubicBezTo>
                  <a:cubicBezTo>
                    <a:pt x="39" y="85"/>
                    <a:pt x="39" y="85"/>
                    <a:pt x="39" y="85"/>
                  </a:cubicBezTo>
                  <a:cubicBezTo>
                    <a:pt x="50" y="85"/>
                    <a:pt x="50" y="85"/>
                    <a:pt x="50" y="85"/>
                  </a:cubicBezTo>
                  <a:cubicBezTo>
                    <a:pt x="50" y="90"/>
                    <a:pt x="50" y="90"/>
                    <a:pt x="50" y="90"/>
                  </a:cubicBezTo>
                  <a:cubicBezTo>
                    <a:pt x="37" y="90"/>
                    <a:pt x="37" y="90"/>
                    <a:pt x="37" y="90"/>
                  </a:cubicBezTo>
                  <a:cubicBezTo>
                    <a:pt x="37" y="68"/>
                    <a:pt x="37" y="68"/>
                    <a:pt x="37" y="68"/>
                  </a:cubicBezTo>
                  <a:cubicBezTo>
                    <a:pt x="50" y="68"/>
                    <a:pt x="50" y="68"/>
                    <a:pt x="50" y="68"/>
                  </a:cubicBezTo>
                  <a:close/>
                  <a:moveTo>
                    <a:pt x="37" y="63"/>
                  </a:moveTo>
                  <a:cubicBezTo>
                    <a:pt x="37" y="58"/>
                    <a:pt x="37" y="58"/>
                    <a:pt x="37" y="58"/>
                  </a:cubicBezTo>
                  <a:cubicBezTo>
                    <a:pt x="43" y="58"/>
                    <a:pt x="43" y="58"/>
                    <a:pt x="43" y="58"/>
                  </a:cubicBezTo>
                  <a:cubicBezTo>
                    <a:pt x="43" y="45"/>
                    <a:pt x="43" y="45"/>
                    <a:pt x="43" y="45"/>
                  </a:cubicBezTo>
                  <a:cubicBezTo>
                    <a:pt x="37" y="45"/>
                    <a:pt x="37" y="45"/>
                    <a:pt x="37" y="45"/>
                  </a:cubicBezTo>
                  <a:cubicBezTo>
                    <a:pt x="37" y="40"/>
                    <a:pt x="37" y="40"/>
                    <a:pt x="37" y="40"/>
                  </a:cubicBezTo>
                  <a:cubicBezTo>
                    <a:pt x="46" y="40"/>
                    <a:pt x="46" y="40"/>
                    <a:pt x="46" y="40"/>
                  </a:cubicBezTo>
                  <a:cubicBezTo>
                    <a:pt x="47" y="40"/>
                    <a:pt x="48" y="41"/>
                    <a:pt x="48" y="42"/>
                  </a:cubicBezTo>
                  <a:cubicBezTo>
                    <a:pt x="48" y="60"/>
                    <a:pt x="48" y="60"/>
                    <a:pt x="48" y="60"/>
                  </a:cubicBezTo>
                  <a:cubicBezTo>
                    <a:pt x="48" y="61"/>
                    <a:pt x="47" y="63"/>
                    <a:pt x="46" y="63"/>
                  </a:cubicBezTo>
                  <a:lnTo>
                    <a:pt x="37" y="63"/>
                  </a:lnTo>
                  <a:close/>
                  <a:moveTo>
                    <a:pt x="23" y="94"/>
                  </a:moveTo>
                  <a:cubicBezTo>
                    <a:pt x="37" y="94"/>
                    <a:pt x="37" y="94"/>
                    <a:pt x="37" y="94"/>
                  </a:cubicBezTo>
                  <a:cubicBezTo>
                    <a:pt x="37" y="99"/>
                    <a:pt x="37" y="99"/>
                    <a:pt x="37" y="99"/>
                  </a:cubicBezTo>
                  <a:cubicBezTo>
                    <a:pt x="23" y="99"/>
                    <a:pt x="23" y="99"/>
                    <a:pt x="23" y="99"/>
                  </a:cubicBezTo>
                  <a:cubicBezTo>
                    <a:pt x="23" y="94"/>
                    <a:pt x="23" y="94"/>
                    <a:pt x="23" y="94"/>
                  </a:cubicBezTo>
                  <a:close/>
                  <a:moveTo>
                    <a:pt x="37" y="5"/>
                  </a:moveTo>
                  <a:cubicBezTo>
                    <a:pt x="23" y="5"/>
                    <a:pt x="23" y="5"/>
                    <a:pt x="23" y="5"/>
                  </a:cubicBezTo>
                  <a:cubicBezTo>
                    <a:pt x="23" y="0"/>
                    <a:pt x="23" y="0"/>
                    <a:pt x="23" y="0"/>
                  </a:cubicBezTo>
                  <a:cubicBezTo>
                    <a:pt x="37" y="0"/>
                    <a:pt x="37" y="0"/>
                    <a:pt x="37" y="0"/>
                  </a:cubicBezTo>
                  <a:cubicBezTo>
                    <a:pt x="37" y="5"/>
                    <a:pt x="37" y="5"/>
                    <a:pt x="37" y="5"/>
                  </a:cubicBezTo>
                  <a:close/>
                  <a:moveTo>
                    <a:pt x="37" y="40"/>
                  </a:moveTo>
                  <a:cubicBezTo>
                    <a:pt x="37" y="45"/>
                    <a:pt x="37" y="45"/>
                    <a:pt x="37" y="45"/>
                  </a:cubicBezTo>
                  <a:cubicBezTo>
                    <a:pt x="30" y="45"/>
                    <a:pt x="30" y="45"/>
                    <a:pt x="30" y="45"/>
                  </a:cubicBezTo>
                  <a:cubicBezTo>
                    <a:pt x="30" y="58"/>
                    <a:pt x="30" y="58"/>
                    <a:pt x="30" y="58"/>
                  </a:cubicBezTo>
                  <a:cubicBezTo>
                    <a:pt x="37" y="58"/>
                    <a:pt x="37" y="58"/>
                    <a:pt x="37" y="58"/>
                  </a:cubicBezTo>
                  <a:cubicBezTo>
                    <a:pt x="37" y="63"/>
                    <a:pt x="37" y="63"/>
                    <a:pt x="37" y="63"/>
                  </a:cubicBezTo>
                  <a:cubicBezTo>
                    <a:pt x="28" y="63"/>
                    <a:pt x="28" y="63"/>
                    <a:pt x="28" y="63"/>
                  </a:cubicBezTo>
                  <a:cubicBezTo>
                    <a:pt x="27" y="63"/>
                    <a:pt x="25" y="61"/>
                    <a:pt x="25" y="60"/>
                  </a:cubicBezTo>
                  <a:cubicBezTo>
                    <a:pt x="25" y="42"/>
                    <a:pt x="25" y="42"/>
                    <a:pt x="25" y="42"/>
                  </a:cubicBezTo>
                  <a:cubicBezTo>
                    <a:pt x="25" y="41"/>
                    <a:pt x="27" y="40"/>
                    <a:pt x="28" y="40"/>
                  </a:cubicBezTo>
                  <a:cubicBezTo>
                    <a:pt x="37" y="40"/>
                    <a:pt x="37" y="40"/>
                    <a:pt x="37" y="40"/>
                  </a:cubicBezTo>
                  <a:close/>
                  <a:moveTo>
                    <a:pt x="37" y="68"/>
                  </a:moveTo>
                  <a:cubicBezTo>
                    <a:pt x="37" y="90"/>
                    <a:pt x="37" y="90"/>
                    <a:pt x="37" y="90"/>
                  </a:cubicBezTo>
                  <a:cubicBezTo>
                    <a:pt x="37" y="90"/>
                    <a:pt x="37" y="90"/>
                    <a:pt x="37" y="90"/>
                  </a:cubicBezTo>
                  <a:cubicBezTo>
                    <a:pt x="35" y="90"/>
                    <a:pt x="34" y="89"/>
                    <a:pt x="34" y="88"/>
                  </a:cubicBezTo>
                  <a:cubicBezTo>
                    <a:pt x="34" y="70"/>
                    <a:pt x="34" y="70"/>
                    <a:pt x="34" y="70"/>
                  </a:cubicBezTo>
                  <a:cubicBezTo>
                    <a:pt x="34" y="69"/>
                    <a:pt x="35" y="68"/>
                    <a:pt x="37" y="68"/>
                  </a:cubicBezTo>
                  <a:cubicBezTo>
                    <a:pt x="37" y="68"/>
                    <a:pt x="37" y="68"/>
                    <a:pt x="37" y="68"/>
                  </a:cubicBezTo>
                  <a:close/>
                  <a:moveTo>
                    <a:pt x="23" y="36"/>
                  </a:moveTo>
                  <a:cubicBezTo>
                    <a:pt x="23" y="31"/>
                    <a:pt x="23" y="31"/>
                    <a:pt x="23" y="31"/>
                  </a:cubicBezTo>
                  <a:cubicBezTo>
                    <a:pt x="30" y="31"/>
                    <a:pt x="30" y="31"/>
                    <a:pt x="30" y="31"/>
                  </a:cubicBezTo>
                  <a:cubicBezTo>
                    <a:pt x="30" y="18"/>
                    <a:pt x="30" y="18"/>
                    <a:pt x="30" y="18"/>
                  </a:cubicBezTo>
                  <a:cubicBezTo>
                    <a:pt x="23" y="18"/>
                    <a:pt x="23" y="18"/>
                    <a:pt x="23" y="18"/>
                  </a:cubicBezTo>
                  <a:cubicBezTo>
                    <a:pt x="23" y="14"/>
                    <a:pt x="23" y="14"/>
                    <a:pt x="23" y="14"/>
                  </a:cubicBezTo>
                  <a:cubicBezTo>
                    <a:pt x="32" y="14"/>
                    <a:pt x="32" y="14"/>
                    <a:pt x="32" y="14"/>
                  </a:cubicBezTo>
                  <a:cubicBezTo>
                    <a:pt x="34" y="14"/>
                    <a:pt x="35" y="15"/>
                    <a:pt x="35" y="16"/>
                  </a:cubicBezTo>
                  <a:cubicBezTo>
                    <a:pt x="35" y="34"/>
                    <a:pt x="35" y="34"/>
                    <a:pt x="35" y="34"/>
                  </a:cubicBezTo>
                  <a:cubicBezTo>
                    <a:pt x="35" y="35"/>
                    <a:pt x="34" y="36"/>
                    <a:pt x="32" y="36"/>
                  </a:cubicBezTo>
                  <a:lnTo>
                    <a:pt x="23" y="36"/>
                  </a:lnTo>
                  <a:close/>
                  <a:moveTo>
                    <a:pt x="5" y="94"/>
                  </a:moveTo>
                  <a:cubicBezTo>
                    <a:pt x="23" y="94"/>
                    <a:pt x="23" y="94"/>
                    <a:pt x="23" y="94"/>
                  </a:cubicBezTo>
                  <a:cubicBezTo>
                    <a:pt x="23" y="99"/>
                    <a:pt x="23" y="99"/>
                    <a:pt x="23" y="99"/>
                  </a:cubicBezTo>
                  <a:cubicBezTo>
                    <a:pt x="2" y="99"/>
                    <a:pt x="2" y="99"/>
                    <a:pt x="2" y="99"/>
                  </a:cubicBezTo>
                  <a:cubicBezTo>
                    <a:pt x="1" y="99"/>
                    <a:pt x="0" y="98"/>
                    <a:pt x="0" y="97"/>
                  </a:cubicBezTo>
                  <a:cubicBezTo>
                    <a:pt x="0" y="3"/>
                    <a:pt x="0" y="3"/>
                    <a:pt x="0" y="3"/>
                  </a:cubicBezTo>
                  <a:cubicBezTo>
                    <a:pt x="0" y="1"/>
                    <a:pt x="1" y="0"/>
                    <a:pt x="2" y="0"/>
                  </a:cubicBezTo>
                  <a:cubicBezTo>
                    <a:pt x="23" y="0"/>
                    <a:pt x="23" y="0"/>
                    <a:pt x="23" y="0"/>
                  </a:cubicBezTo>
                  <a:cubicBezTo>
                    <a:pt x="23" y="5"/>
                    <a:pt x="23" y="5"/>
                    <a:pt x="23" y="5"/>
                  </a:cubicBezTo>
                  <a:cubicBezTo>
                    <a:pt x="5" y="5"/>
                    <a:pt x="5" y="5"/>
                    <a:pt x="5" y="5"/>
                  </a:cubicBezTo>
                  <a:cubicBezTo>
                    <a:pt x="5" y="94"/>
                    <a:pt x="5" y="94"/>
                    <a:pt x="5" y="94"/>
                  </a:cubicBezTo>
                  <a:close/>
                  <a:moveTo>
                    <a:pt x="23" y="14"/>
                  </a:moveTo>
                  <a:cubicBezTo>
                    <a:pt x="15" y="14"/>
                    <a:pt x="15" y="14"/>
                    <a:pt x="15" y="14"/>
                  </a:cubicBezTo>
                  <a:cubicBezTo>
                    <a:pt x="13" y="14"/>
                    <a:pt x="12" y="15"/>
                    <a:pt x="12" y="16"/>
                  </a:cubicBezTo>
                  <a:cubicBezTo>
                    <a:pt x="12" y="34"/>
                    <a:pt x="12" y="34"/>
                    <a:pt x="12" y="34"/>
                  </a:cubicBezTo>
                  <a:cubicBezTo>
                    <a:pt x="12" y="35"/>
                    <a:pt x="13" y="36"/>
                    <a:pt x="15" y="36"/>
                  </a:cubicBezTo>
                  <a:cubicBezTo>
                    <a:pt x="23" y="36"/>
                    <a:pt x="23" y="36"/>
                    <a:pt x="23" y="36"/>
                  </a:cubicBezTo>
                  <a:cubicBezTo>
                    <a:pt x="23" y="31"/>
                    <a:pt x="23" y="31"/>
                    <a:pt x="23" y="31"/>
                  </a:cubicBezTo>
                  <a:cubicBezTo>
                    <a:pt x="17" y="31"/>
                    <a:pt x="17" y="31"/>
                    <a:pt x="17" y="31"/>
                  </a:cubicBezTo>
                  <a:cubicBezTo>
                    <a:pt x="17" y="18"/>
                    <a:pt x="17" y="18"/>
                    <a:pt x="17" y="18"/>
                  </a:cubicBezTo>
                  <a:cubicBezTo>
                    <a:pt x="23" y="18"/>
                    <a:pt x="23" y="18"/>
                    <a:pt x="23" y="18"/>
                  </a:cubicBezTo>
                  <a:lnTo>
                    <a:pt x="23" y="14"/>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5" name="Freeform 105">
              <a:extLst>
                <a:ext uri="{FF2B5EF4-FFF2-40B4-BE49-F238E27FC236}">
                  <a16:creationId xmlns:a16="http://schemas.microsoft.com/office/drawing/2014/main" id="{11825E48-B185-4E29-BAAB-DF7C31863330}"/>
                </a:ext>
              </a:extLst>
            </p:cNvPr>
            <p:cNvSpPr>
              <a:spLocks noEditPoints="1"/>
            </p:cNvSpPr>
            <p:nvPr/>
          </p:nvSpPr>
          <p:spPr bwMode="auto">
            <a:xfrm>
              <a:off x="5526739" y="3064638"/>
              <a:ext cx="215040" cy="469833"/>
            </a:xfrm>
            <a:custGeom>
              <a:avLst/>
              <a:gdLst>
                <a:gd name="T0" fmla="*/ 75 w 84"/>
                <a:gd name="T1" fmla="*/ 31 h 183"/>
                <a:gd name="T2" fmla="*/ 55 w 84"/>
                <a:gd name="T3" fmla="*/ 28 h 183"/>
                <a:gd name="T4" fmla="*/ 57 w 84"/>
                <a:gd name="T5" fmla="*/ 18 h 183"/>
                <a:gd name="T6" fmla="*/ 78 w 84"/>
                <a:gd name="T7" fmla="*/ 12 h 183"/>
                <a:gd name="T8" fmla="*/ 77 w 84"/>
                <a:gd name="T9" fmla="*/ 6 h 183"/>
                <a:gd name="T10" fmla="*/ 51 w 84"/>
                <a:gd name="T11" fmla="*/ 10 h 183"/>
                <a:gd name="T12" fmla="*/ 72 w 84"/>
                <a:gd name="T13" fmla="*/ 1 h 183"/>
                <a:gd name="T14" fmla="*/ 83 w 84"/>
                <a:gd name="T15" fmla="*/ 8 h 183"/>
                <a:gd name="T16" fmla="*/ 76 w 84"/>
                <a:gd name="T17" fmla="*/ 19 h 183"/>
                <a:gd name="T18" fmla="*/ 78 w 84"/>
                <a:gd name="T19" fmla="*/ 26 h 183"/>
                <a:gd name="T20" fmla="*/ 78 w 84"/>
                <a:gd name="T21" fmla="*/ 183 h 183"/>
                <a:gd name="T22" fmla="*/ 51 w 84"/>
                <a:gd name="T23" fmla="*/ 167 h 183"/>
                <a:gd name="T24" fmla="*/ 65 w 84"/>
                <a:gd name="T25" fmla="*/ 60 h 183"/>
                <a:gd name="T26" fmla="*/ 57 w 84"/>
                <a:gd name="T27" fmla="*/ 58 h 183"/>
                <a:gd name="T28" fmla="*/ 55 w 84"/>
                <a:gd name="T29" fmla="*/ 95 h 183"/>
                <a:gd name="T30" fmla="*/ 51 w 84"/>
                <a:gd name="T31" fmla="*/ 99 h 183"/>
                <a:gd name="T32" fmla="*/ 51 w 84"/>
                <a:gd name="T33" fmla="*/ 99 h 183"/>
                <a:gd name="T34" fmla="*/ 52 w 84"/>
                <a:gd name="T35" fmla="*/ 104 h 183"/>
                <a:gd name="T36" fmla="*/ 60 w 84"/>
                <a:gd name="T37" fmla="*/ 95 h 183"/>
                <a:gd name="T38" fmla="*/ 60 w 84"/>
                <a:gd name="T39" fmla="*/ 63 h 183"/>
                <a:gd name="T40" fmla="*/ 51 w 84"/>
                <a:gd name="T41" fmla="*/ 167 h 183"/>
                <a:gd name="T42" fmla="*/ 46 w 84"/>
                <a:gd name="T43" fmla="*/ 17 h 183"/>
                <a:gd name="T44" fmla="*/ 44 w 84"/>
                <a:gd name="T45" fmla="*/ 31 h 183"/>
                <a:gd name="T46" fmla="*/ 42 w 84"/>
                <a:gd name="T47" fmla="*/ 12 h 183"/>
                <a:gd name="T48" fmla="*/ 50 w 84"/>
                <a:gd name="T49" fmla="*/ 6 h 183"/>
                <a:gd name="T50" fmla="*/ 51 w 84"/>
                <a:gd name="T51" fmla="*/ 11 h 183"/>
                <a:gd name="T52" fmla="*/ 42 w 84"/>
                <a:gd name="T53" fmla="*/ 178 h 183"/>
                <a:gd name="T54" fmla="*/ 42 w 84"/>
                <a:gd name="T55" fmla="*/ 183 h 183"/>
                <a:gd name="T56" fmla="*/ 51 w 84"/>
                <a:gd name="T57" fmla="*/ 99 h 183"/>
                <a:gd name="T58" fmla="*/ 51 w 84"/>
                <a:gd name="T59" fmla="*/ 104 h 183"/>
                <a:gd name="T60" fmla="*/ 44 w 84"/>
                <a:gd name="T61" fmla="*/ 102 h 183"/>
                <a:gd name="T62" fmla="*/ 44 w 84"/>
                <a:gd name="T63" fmla="*/ 58 h 183"/>
                <a:gd name="T64" fmla="*/ 46 w 84"/>
                <a:gd name="T65" fmla="*/ 84 h 183"/>
                <a:gd name="T66" fmla="*/ 47 w 84"/>
                <a:gd name="T67" fmla="*/ 98 h 183"/>
                <a:gd name="T68" fmla="*/ 51 w 84"/>
                <a:gd name="T69" fmla="*/ 99 h 183"/>
                <a:gd name="T70" fmla="*/ 51 w 84"/>
                <a:gd name="T71" fmla="*/ 162 h 183"/>
                <a:gd name="T72" fmla="*/ 42 w 84"/>
                <a:gd name="T73" fmla="*/ 162 h 183"/>
                <a:gd name="T74" fmla="*/ 5 w 84"/>
                <a:gd name="T75" fmla="*/ 31 h 183"/>
                <a:gd name="T76" fmla="*/ 42 w 84"/>
                <a:gd name="T77" fmla="*/ 183 h 183"/>
                <a:gd name="T78" fmla="*/ 0 w 84"/>
                <a:gd name="T79" fmla="*/ 29 h 183"/>
                <a:gd name="T80" fmla="*/ 41 w 84"/>
                <a:gd name="T81" fmla="*/ 17 h 183"/>
                <a:gd name="T82" fmla="*/ 42 w 84"/>
                <a:gd name="T83" fmla="*/ 12 h 183"/>
                <a:gd name="T84" fmla="*/ 18 w 84"/>
                <a:gd name="T85" fmla="*/ 58 h 183"/>
                <a:gd name="T86" fmla="*/ 18 w 84"/>
                <a:gd name="T87" fmla="*/ 167 h 183"/>
                <a:gd name="T88" fmla="*/ 20 w 84"/>
                <a:gd name="T89" fmla="*/ 162 h 183"/>
                <a:gd name="T90" fmla="*/ 41 w 84"/>
                <a:gd name="T91" fmla="*/ 84 h 183"/>
                <a:gd name="T92" fmla="*/ 42 w 84"/>
                <a:gd name="T93"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83">
                  <a:moveTo>
                    <a:pt x="51" y="178"/>
                  </a:moveTo>
                  <a:cubicBezTo>
                    <a:pt x="75" y="178"/>
                    <a:pt x="75" y="178"/>
                    <a:pt x="75" y="178"/>
                  </a:cubicBezTo>
                  <a:cubicBezTo>
                    <a:pt x="75" y="31"/>
                    <a:pt x="75" y="31"/>
                    <a:pt x="75" y="31"/>
                  </a:cubicBezTo>
                  <a:cubicBezTo>
                    <a:pt x="57" y="31"/>
                    <a:pt x="57" y="31"/>
                    <a:pt x="57" y="31"/>
                  </a:cubicBezTo>
                  <a:cubicBezTo>
                    <a:pt x="56" y="31"/>
                    <a:pt x="55" y="30"/>
                    <a:pt x="55" y="29"/>
                  </a:cubicBezTo>
                  <a:cubicBezTo>
                    <a:pt x="55" y="28"/>
                    <a:pt x="55" y="28"/>
                    <a:pt x="55" y="28"/>
                  </a:cubicBezTo>
                  <a:cubicBezTo>
                    <a:pt x="55" y="21"/>
                    <a:pt x="55" y="21"/>
                    <a:pt x="55" y="21"/>
                  </a:cubicBezTo>
                  <a:cubicBezTo>
                    <a:pt x="55" y="20"/>
                    <a:pt x="56" y="19"/>
                    <a:pt x="57" y="18"/>
                  </a:cubicBezTo>
                  <a:cubicBezTo>
                    <a:pt x="57" y="18"/>
                    <a:pt x="57" y="18"/>
                    <a:pt x="57" y="18"/>
                  </a:cubicBezTo>
                  <a:cubicBezTo>
                    <a:pt x="75" y="14"/>
                    <a:pt x="75" y="14"/>
                    <a:pt x="75" y="14"/>
                  </a:cubicBezTo>
                  <a:cubicBezTo>
                    <a:pt x="75" y="14"/>
                    <a:pt x="75" y="14"/>
                    <a:pt x="75" y="14"/>
                  </a:cubicBezTo>
                  <a:cubicBezTo>
                    <a:pt x="76" y="14"/>
                    <a:pt x="77" y="13"/>
                    <a:pt x="78" y="12"/>
                  </a:cubicBezTo>
                  <a:cubicBezTo>
                    <a:pt x="79" y="11"/>
                    <a:pt x="79" y="10"/>
                    <a:pt x="79" y="9"/>
                  </a:cubicBezTo>
                  <a:cubicBezTo>
                    <a:pt x="79" y="9"/>
                    <a:pt x="79" y="9"/>
                    <a:pt x="79" y="9"/>
                  </a:cubicBezTo>
                  <a:cubicBezTo>
                    <a:pt x="78" y="8"/>
                    <a:pt x="78" y="7"/>
                    <a:pt x="77" y="6"/>
                  </a:cubicBezTo>
                  <a:cubicBezTo>
                    <a:pt x="76" y="5"/>
                    <a:pt x="74" y="5"/>
                    <a:pt x="73" y="5"/>
                  </a:cubicBezTo>
                  <a:cubicBezTo>
                    <a:pt x="73" y="5"/>
                    <a:pt x="73" y="5"/>
                    <a:pt x="73" y="5"/>
                  </a:cubicBezTo>
                  <a:cubicBezTo>
                    <a:pt x="51" y="10"/>
                    <a:pt x="51" y="10"/>
                    <a:pt x="51" y="10"/>
                  </a:cubicBezTo>
                  <a:cubicBezTo>
                    <a:pt x="51" y="5"/>
                    <a:pt x="51" y="5"/>
                    <a:pt x="51" y="5"/>
                  </a:cubicBezTo>
                  <a:cubicBezTo>
                    <a:pt x="72" y="1"/>
                    <a:pt x="72" y="1"/>
                    <a:pt x="72" y="1"/>
                  </a:cubicBezTo>
                  <a:cubicBezTo>
                    <a:pt x="72" y="1"/>
                    <a:pt x="72" y="1"/>
                    <a:pt x="72" y="1"/>
                  </a:cubicBezTo>
                  <a:cubicBezTo>
                    <a:pt x="75" y="0"/>
                    <a:pt x="77" y="1"/>
                    <a:pt x="79" y="2"/>
                  </a:cubicBezTo>
                  <a:cubicBezTo>
                    <a:pt x="81" y="3"/>
                    <a:pt x="83" y="5"/>
                    <a:pt x="83" y="8"/>
                  </a:cubicBezTo>
                  <a:cubicBezTo>
                    <a:pt x="83" y="8"/>
                    <a:pt x="83" y="8"/>
                    <a:pt x="83" y="8"/>
                  </a:cubicBezTo>
                  <a:cubicBezTo>
                    <a:pt x="84" y="10"/>
                    <a:pt x="83" y="13"/>
                    <a:pt x="82" y="15"/>
                  </a:cubicBezTo>
                  <a:cubicBezTo>
                    <a:pt x="81" y="17"/>
                    <a:pt x="79" y="18"/>
                    <a:pt x="76" y="19"/>
                  </a:cubicBezTo>
                  <a:cubicBezTo>
                    <a:pt x="76" y="19"/>
                    <a:pt x="76" y="19"/>
                    <a:pt x="76" y="19"/>
                  </a:cubicBezTo>
                  <a:cubicBezTo>
                    <a:pt x="60" y="23"/>
                    <a:pt x="60" y="23"/>
                    <a:pt x="60" y="23"/>
                  </a:cubicBezTo>
                  <a:cubicBezTo>
                    <a:pt x="60" y="26"/>
                    <a:pt x="60" y="26"/>
                    <a:pt x="60" y="26"/>
                  </a:cubicBezTo>
                  <a:cubicBezTo>
                    <a:pt x="78" y="26"/>
                    <a:pt x="78" y="26"/>
                    <a:pt x="78" y="26"/>
                  </a:cubicBezTo>
                  <a:cubicBezTo>
                    <a:pt x="79" y="26"/>
                    <a:pt x="80" y="27"/>
                    <a:pt x="80" y="29"/>
                  </a:cubicBezTo>
                  <a:cubicBezTo>
                    <a:pt x="80" y="180"/>
                    <a:pt x="80" y="180"/>
                    <a:pt x="80" y="180"/>
                  </a:cubicBezTo>
                  <a:cubicBezTo>
                    <a:pt x="80" y="182"/>
                    <a:pt x="79" y="183"/>
                    <a:pt x="78" y="183"/>
                  </a:cubicBezTo>
                  <a:cubicBezTo>
                    <a:pt x="51" y="183"/>
                    <a:pt x="51" y="183"/>
                    <a:pt x="51" y="183"/>
                  </a:cubicBezTo>
                  <a:cubicBezTo>
                    <a:pt x="51" y="178"/>
                    <a:pt x="51" y="178"/>
                    <a:pt x="51" y="178"/>
                  </a:cubicBezTo>
                  <a:close/>
                  <a:moveTo>
                    <a:pt x="51" y="167"/>
                  </a:moveTo>
                  <a:cubicBezTo>
                    <a:pt x="62" y="167"/>
                    <a:pt x="62" y="167"/>
                    <a:pt x="62" y="167"/>
                  </a:cubicBezTo>
                  <a:cubicBezTo>
                    <a:pt x="64" y="167"/>
                    <a:pt x="65" y="166"/>
                    <a:pt x="65" y="164"/>
                  </a:cubicBezTo>
                  <a:cubicBezTo>
                    <a:pt x="65" y="60"/>
                    <a:pt x="65" y="60"/>
                    <a:pt x="65" y="60"/>
                  </a:cubicBezTo>
                  <a:cubicBezTo>
                    <a:pt x="65" y="59"/>
                    <a:pt x="64" y="58"/>
                    <a:pt x="62" y="58"/>
                  </a:cubicBezTo>
                  <a:cubicBezTo>
                    <a:pt x="57" y="58"/>
                    <a:pt x="57" y="58"/>
                    <a:pt x="57" y="58"/>
                  </a:cubicBezTo>
                  <a:cubicBezTo>
                    <a:pt x="57" y="58"/>
                    <a:pt x="57" y="58"/>
                    <a:pt x="57" y="58"/>
                  </a:cubicBezTo>
                  <a:cubicBezTo>
                    <a:pt x="56" y="58"/>
                    <a:pt x="55" y="59"/>
                    <a:pt x="55" y="60"/>
                  </a:cubicBezTo>
                  <a:cubicBezTo>
                    <a:pt x="55" y="95"/>
                    <a:pt x="55" y="95"/>
                    <a:pt x="55" y="95"/>
                  </a:cubicBezTo>
                  <a:cubicBezTo>
                    <a:pt x="55" y="95"/>
                    <a:pt x="55" y="95"/>
                    <a:pt x="55" y="95"/>
                  </a:cubicBezTo>
                  <a:cubicBezTo>
                    <a:pt x="55" y="96"/>
                    <a:pt x="55" y="97"/>
                    <a:pt x="54" y="98"/>
                  </a:cubicBezTo>
                  <a:cubicBezTo>
                    <a:pt x="53" y="99"/>
                    <a:pt x="53" y="99"/>
                    <a:pt x="52" y="99"/>
                  </a:cubicBezTo>
                  <a:cubicBezTo>
                    <a:pt x="51" y="99"/>
                    <a:pt x="51" y="99"/>
                    <a:pt x="51" y="99"/>
                  </a:cubicBezTo>
                  <a:cubicBezTo>
                    <a:pt x="51" y="99"/>
                    <a:pt x="51" y="99"/>
                    <a:pt x="51" y="99"/>
                  </a:cubicBezTo>
                  <a:cubicBezTo>
                    <a:pt x="51" y="99"/>
                    <a:pt x="51" y="99"/>
                    <a:pt x="52" y="99"/>
                  </a:cubicBezTo>
                  <a:cubicBezTo>
                    <a:pt x="51" y="99"/>
                    <a:pt x="51" y="99"/>
                    <a:pt x="51" y="99"/>
                  </a:cubicBezTo>
                  <a:cubicBezTo>
                    <a:pt x="51" y="104"/>
                    <a:pt x="51" y="104"/>
                    <a:pt x="51" y="104"/>
                  </a:cubicBezTo>
                  <a:cubicBezTo>
                    <a:pt x="52" y="104"/>
                    <a:pt x="52" y="104"/>
                    <a:pt x="52" y="104"/>
                  </a:cubicBezTo>
                  <a:cubicBezTo>
                    <a:pt x="52" y="104"/>
                    <a:pt x="52" y="104"/>
                    <a:pt x="52" y="104"/>
                  </a:cubicBezTo>
                  <a:cubicBezTo>
                    <a:pt x="52" y="104"/>
                    <a:pt x="52" y="104"/>
                    <a:pt x="53" y="104"/>
                  </a:cubicBezTo>
                  <a:cubicBezTo>
                    <a:pt x="55" y="104"/>
                    <a:pt x="57" y="102"/>
                    <a:pt x="58" y="101"/>
                  </a:cubicBezTo>
                  <a:cubicBezTo>
                    <a:pt x="59" y="99"/>
                    <a:pt x="60" y="97"/>
                    <a:pt x="60" y="95"/>
                  </a:cubicBezTo>
                  <a:cubicBezTo>
                    <a:pt x="60" y="95"/>
                    <a:pt x="60" y="95"/>
                    <a:pt x="60" y="95"/>
                  </a:cubicBezTo>
                  <a:cubicBezTo>
                    <a:pt x="60" y="63"/>
                    <a:pt x="60" y="63"/>
                    <a:pt x="60" y="63"/>
                  </a:cubicBezTo>
                  <a:cubicBezTo>
                    <a:pt x="60" y="63"/>
                    <a:pt x="60" y="63"/>
                    <a:pt x="60" y="63"/>
                  </a:cubicBezTo>
                  <a:cubicBezTo>
                    <a:pt x="60" y="162"/>
                    <a:pt x="60" y="162"/>
                    <a:pt x="60" y="162"/>
                  </a:cubicBezTo>
                  <a:cubicBezTo>
                    <a:pt x="51" y="162"/>
                    <a:pt x="51" y="162"/>
                    <a:pt x="51" y="162"/>
                  </a:cubicBezTo>
                  <a:lnTo>
                    <a:pt x="51" y="167"/>
                  </a:lnTo>
                  <a:close/>
                  <a:moveTo>
                    <a:pt x="47" y="12"/>
                  </a:moveTo>
                  <a:cubicBezTo>
                    <a:pt x="46" y="14"/>
                    <a:pt x="46" y="15"/>
                    <a:pt x="46" y="17"/>
                  </a:cubicBezTo>
                  <a:cubicBezTo>
                    <a:pt x="46" y="17"/>
                    <a:pt x="46" y="17"/>
                    <a:pt x="46" y="17"/>
                  </a:cubicBezTo>
                  <a:cubicBezTo>
                    <a:pt x="46" y="17"/>
                    <a:pt x="46" y="17"/>
                    <a:pt x="46" y="17"/>
                  </a:cubicBezTo>
                  <a:cubicBezTo>
                    <a:pt x="46" y="29"/>
                    <a:pt x="46" y="29"/>
                    <a:pt x="46" y="29"/>
                  </a:cubicBezTo>
                  <a:cubicBezTo>
                    <a:pt x="46" y="30"/>
                    <a:pt x="45" y="31"/>
                    <a:pt x="44" y="31"/>
                  </a:cubicBezTo>
                  <a:cubicBezTo>
                    <a:pt x="44" y="31"/>
                    <a:pt x="44" y="31"/>
                    <a:pt x="44" y="31"/>
                  </a:cubicBezTo>
                  <a:cubicBezTo>
                    <a:pt x="42" y="31"/>
                    <a:pt x="42" y="31"/>
                    <a:pt x="42" y="31"/>
                  </a:cubicBezTo>
                  <a:cubicBezTo>
                    <a:pt x="42" y="12"/>
                    <a:pt x="42" y="12"/>
                    <a:pt x="42" y="12"/>
                  </a:cubicBezTo>
                  <a:cubicBezTo>
                    <a:pt x="42" y="11"/>
                    <a:pt x="43" y="10"/>
                    <a:pt x="43" y="9"/>
                  </a:cubicBezTo>
                  <a:cubicBezTo>
                    <a:pt x="44" y="8"/>
                    <a:pt x="45" y="7"/>
                    <a:pt x="46" y="7"/>
                  </a:cubicBezTo>
                  <a:cubicBezTo>
                    <a:pt x="47" y="6"/>
                    <a:pt x="49" y="6"/>
                    <a:pt x="50" y="6"/>
                  </a:cubicBezTo>
                  <a:cubicBezTo>
                    <a:pt x="51" y="5"/>
                    <a:pt x="51" y="5"/>
                    <a:pt x="51" y="5"/>
                  </a:cubicBezTo>
                  <a:cubicBezTo>
                    <a:pt x="51" y="10"/>
                    <a:pt x="51" y="10"/>
                    <a:pt x="51" y="10"/>
                  </a:cubicBezTo>
                  <a:cubicBezTo>
                    <a:pt x="51" y="11"/>
                    <a:pt x="51" y="11"/>
                    <a:pt x="51" y="11"/>
                  </a:cubicBezTo>
                  <a:cubicBezTo>
                    <a:pt x="50" y="11"/>
                    <a:pt x="49" y="11"/>
                    <a:pt x="48" y="11"/>
                  </a:cubicBezTo>
                  <a:cubicBezTo>
                    <a:pt x="48" y="12"/>
                    <a:pt x="47" y="12"/>
                    <a:pt x="47" y="12"/>
                  </a:cubicBezTo>
                  <a:close/>
                  <a:moveTo>
                    <a:pt x="42" y="178"/>
                  </a:moveTo>
                  <a:cubicBezTo>
                    <a:pt x="51" y="178"/>
                    <a:pt x="51" y="178"/>
                    <a:pt x="51" y="178"/>
                  </a:cubicBezTo>
                  <a:cubicBezTo>
                    <a:pt x="51" y="183"/>
                    <a:pt x="51" y="183"/>
                    <a:pt x="51" y="183"/>
                  </a:cubicBezTo>
                  <a:cubicBezTo>
                    <a:pt x="42" y="183"/>
                    <a:pt x="42" y="183"/>
                    <a:pt x="42" y="183"/>
                  </a:cubicBezTo>
                  <a:cubicBezTo>
                    <a:pt x="42" y="178"/>
                    <a:pt x="42" y="178"/>
                    <a:pt x="42" y="178"/>
                  </a:cubicBezTo>
                  <a:close/>
                  <a:moveTo>
                    <a:pt x="51" y="99"/>
                  </a:moveTo>
                  <a:cubicBezTo>
                    <a:pt x="51" y="99"/>
                    <a:pt x="51" y="99"/>
                    <a:pt x="51" y="99"/>
                  </a:cubicBezTo>
                  <a:cubicBezTo>
                    <a:pt x="51" y="99"/>
                    <a:pt x="51" y="99"/>
                    <a:pt x="51" y="99"/>
                  </a:cubicBezTo>
                  <a:cubicBezTo>
                    <a:pt x="51" y="99"/>
                    <a:pt x="51" y="99"/>
                    <a:pt x="51" y="99"/>
                  </a:cubicBezTo>
                  <a:cubicBezTo>
                    <a:pt x="51" y="104"/>
                    <a:pt x="51" y="104"/>
                    <a:pt x="51" y="104"/>
                  </a:cubicBezTo>
                  <a:cubicBezTo>
                    <a:pt x="51" y="104"/>
                    <a:pt x="51" y="104"/>
                    <a:pt x="51" y="104"/>
                  </a:cubicBezTo>
                  <a:cubicBezTo>
                    <a:pt x="48" y="104"/>
                    <a:pt x="46" y="103"/>
                    <a:pt x="44" y="102"/>
                  </a:cubicBezTo>
                  <a:cubicBezTo>
                    <a:pt x="44" y="102"/>
                    <a:pt x="44" y="102"/>
                    <a:pt x="44" y="102"/>
                  </a:cubicBezTo>
                  <a:cubicBezTo>
                    <a:pt x="43" y="101"/>
                    <a:pt x="42" y="100"/>
                    <a:pt x="42" y="98"/>
                  </a:cubicBezTo>
                  <a:cubicBezTo>
                    <a:pt x="42" y="58"/>
                    <a:pt x="42" y="58"/>
                    <a:pt x="42" y="58"/>
                  </a:cubicBezTo>
                  <a:cubicBezTo>
                    <a:pt x="44" y="58"/>
                    <a:pt x="44" y="58"/>
                    <a:pt x="44" y="58"/>
                  </a:cubicBezTo>
                  <a:cubicBezTo>
                    <a:pt x="45" y="58"/>
                    <a:pt x="46" y="59"/>
                    <a:pt x="46" y="60"/>
                  </a:cubicBezTo>
                  <a:cubicBezTo>
                    <a:pt x="46" y="60"/>
                    <a:pt x="46" y="60"/>
                    <a:pt x="46" y="60"/>
                  </a:cubicBezTo>
                  <a:cubicBezTo>
                    <a:pt x="46" y="84"/>
                    <a:pt x="46" y="84"/>
                    <a:pt x="46" y="84"/>
                  </a:cubicBezTo>
                  <a:cubicBezTo>
                    <a:pt x="46" y="95"/>
                    <a:pt x="46" y="95"/>
                    <a:pt x="46" y="95"/>
                  </a:cubicBezTo>
                  <a:cubicBezTo>
                    <a:pt x="46" y="96"/>
                    <a:pt x="46" y="97"/>
                    <a:pt x="47" y="98"/>
                  </a:cubicBezTo>
                  <a:cubicBezTo>
                    <a:pt x="47" y="98"/>
                    <a:pt x="47" y="98"/>
                    <a:pt x="47" y="98"/>
                  </a:cubicBezTo>
                  <a:cubicBezTo>
                    <a:pt x="47" y="98"/>
                    <a:pt x="47" y="98"/>
                    <a:pt x="47" y="98"/>
                  </a:cubicBezTo>
                  <a:cubicBezTo>
                    <a:pt x="48" y="99"/>
                    <a:pt x="49" y="99"/>
                    <a:pt x="51" y="99"/>
                  </a:cubicBezTo>
                  <a:cubicBezTo>
                    <a:pt x="51" y="99"/>
                    <a:pt x="51" y="99"/>
                    <a:pt x="51" y="99"/>
                  </a:cubicBezTo>
                  <a:cubicBezTo>
                    <a:pt x="51" y="99"/>
                    <a:pt x="51" y="99"/>
                    <a:pt x="51" y="99"/>
                  </a:cubicBezTo>
                  <a:cubicBezTo>
                    <a:pt x="51" y="99"/>
                    <a:pt x="51" y="99"/>
                    <a:pt x="51" y="99"/>
                  </a:cubicBezTo>
                  <a:close/>
                  <a:moveTo>
                    <a:pt x="51" y="162"/>
                  </a:moveTo>
                  <a:cubicBezTo>
                    <a:pt x="51" y="167"/>
                    <a:pt x="51" y="167"/>
                    <a:pt x="51" y="167"/>
                  </a:cubicBezTo>
                  <a:cubicBezTo>
                    <a:pt x="42" y="167"/>
                    <a:pt x="42" y="167"/>
                    <a:pt x="42" y="167"/>
                  </a:cubicBezTo>
                  <a:cubicBezTo>
                    <a:pt x="42" y="162"/>
                    <a:pt x="42" y="162"/>
                    <a:pt x="42" y="162"/>
                  </a:cubicBezTo>
                  <a:lnTo>
                    <a:pt x="51" y="162"/>
                  </a:lnTo>
                  <a:close/>
                  <a:moveTo>
                    <a:pt x="42" y="31"/>
                  </a:moveTo>
                  <a:cubicBezTo>
                    <a:pt x="5" y="31"/>
                    <a:pt x="5" y="31"/>
                    <a:pt x="5" y="31"/>
                  </a:cubicBezTo>
                  <a:cubicBezTo>
                    <a:pt x="5" y="178"/>
                    <a:pt x="5" y="178"/>
                    <a:pt x="5" y="178"/>
                  </a:cubicBezTo>
                  <a:cubicBezTo>
                    <a:pt x="42" y="178"/>
                    <a:pt x="42" y="178"/>
                    <a:pt x="42" y="178"/>
                  </a:cubicBezTo>
                  <a:cubicBezTo>
                    <a:pt x="42" y="183"/>
                    <a:pt x="42" y="183"/>
                    <a:pt x="42" y="183"/>
                  </a:cubicBezTo>
                  <a:cubicBezTo>
                    <a:pt x="3" y="183"/>
                    <a:pt x="3" y="183"/>
                    <a:pt x="3" y="183"/>
                  </a:cubicBezTo>
                  <a:cubicBezTo>
                    <a:pt x="1" y="183"/>
                    <a:pt x="0" y="182"/>
                    <a:pt x="0" y="180"/>
                  </a:cubicBezTo>
                  <a:cubicBezTo>
                    <a:pt x="0" y="29"/>
                    <a:pt x="0" y="29"/>
                    <a:pt x="0" y="29"/>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4"/>
                    <a:pt x="42" y="12"/>
                  </a:cubicBezTo>
                  <a:cubicBezTo>
                    <a:pt x="42" y="31"/>
                    <a:pt x="42" y="31"/>
                    <a:pt x="42" y="31"/>
                  </a:cubicBezTo>
                  <a:close/>
                  <a:moveTo>
                    <a:pt x="42" y="58"/>
                  </a:moveTo>
                  <a:cubicBezTo>
                    <a:pt x="18" y="58"/>
                    <a:pt x="18" y="58"/>
                    <a:pt x="18" y="58"/>
                  </a:cubicBezTo>
                  <a:cubicBezTo>
                    <a:pt x="17" y="58"/>
                    <a:pt x="16" y="59"/>
                    <a:pt x="16" y="60"/>
                  </a:cubicBezTo>
                  <a:cubicBezTo>
                    <a:pt x="16" y="164"/>
                    <a:pt x="16" y="164"/>
                    <a:pt x="16" y="164"/>
                  </a:cubicBezTo>
                  <a:cubicBezTo>
                    <a:pt x="16" y="166"/>
                    <a:pt x="17" y="167"/>
                    <a:pt x="18" y="167"/>
                  </a:cubicBezTo>
                  <a:cubicBezTo>
                    <a:pt x="42" y="167"/>
                    <a:pt x="42" y="167"/>
                    <a:pt x="42" y="167"/>
                  </a:cubicBezTo>
                  <a:cubicBezTo>
                    <a:pt x="42" y="162"/>
                    <a:pt x="42" y="162"/>
                    <a:pt x="42" y="162"/>
                  </a:cubicBezTo>
                  <a:cubicBezTo>
                    <a:pt x="20" y="162"/>
                    <a:pt x="20" y="162"/>
                    <a:pt x="20" y="162"/>
                  </a:cubicBezTo>
                  <a:cubicBezTo>
                    <a:pt x="20" y="63"/>
                    <a:pt x="20" y="63"/>
                    <a:pt x="20" y="63"/>
                  </a:cubicBezTo>
                  <a:cubicBezTo>
                    <a:pt x="41" y="63"/>
                    <a:pt x="41" y="63"/>
                    <a:pt x="41" y="63"/>
                  </a:cubicBezTo>
                  <a:cubicBezTo>
                    <a:pt x="41" y="84"/>
                    <a:pt x="41" y="84"/>
                    <a:pt x="41" y="84"/>
                  </a:cubicBezTo>
                  <a:cubicBezTo>
                    <a:pt x="41" y="95"/>
                    <a:pt x="41" y="95"/>
                    <a:pt x="41" y="95"/>
                  </a:cubicBezTo>
                  <a:cubicBezTo>
                    <a:pt x="41" y="96"/>
                    <a:pt x="41" y="97"/>
                    <a:pt x="42" y="98"/>
                  </a:cubicBezTo>
                  <a:lnTo>
                    <a:pt x="42" y="58"/>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6" name="Freeform 150">
              <a:extLst>
                <a:ext uri="{FF2B5EF4-FFF2-40B4-BE49-F238E27FC236}">
                  <a16:creationId xmlns:a16="http://schemas.microsoft.com/office/drawing/2014/main" id="{7D24AA87-4D1E-4813-887A-D58390BCA12D}"/>
                </a:ext>
              </a:extLst>
            </p:cNvPr>
            <p:cNvSpPr>
              <a:spLocks noEditPoints="1"/>
            </p:cNvSpPr>
            <p:nvPr/>
          </p:nvSpPr>
          <p:spPr bwMode="auto">
            <a:xfrm>
              <a:off x="4153382" y="2126781"/>
              <a:ext cx="372252" cy="97581"/>
            </a:xfrm>
            <a:custGeom>
              <a:avLst/>
              <a:gdLst>
                <a:gd name="T0" fmla="*/ 130 w 145"/>
                <a:gd name="T1" fmla="*/ 25 h 38"/>
                <a:gd name="T2" fmla="*/ 73 w 145"/>
                <a:gd name="T3" fmla="*/ 25 h 38"/>
                <a:gd name="T4" fmla="*/ 73 w 145"/>
                <a:gd name="T5" fmla="*/ 20 h 38"/>
                <a:gd name="T6" fmla="*/ 128 w 145"/>
                <a:gd name="T7" fmla="*/ 20 h 38"/>
                <a:gd name="T8" fmla="*/ 128 w 145"/>
                <a:gd name="T9" fmla="*/ 2 h 38"/>
                <a:gd name="T10" fmla="*/ 130 w 145"/>
                <a:gd name="T11" fmla="*/ 0 h 38"/>
                <a:gd name="T12" fmla="*/ 143 w 145"/>
                <a:gd name="T13" fmla="*/ 0 h 38"/>
                <a:gd name="T14" fmla="*/ 145 w 145"/>
                <a:gd name="T15" fmla="*/ 2 h 38"/>
                <a:gd name="T16" fmla="*/ 145 w 145"/>
                <a:gd name="T17" fmla="*/ 36 h 38"/>
                <a:gd name="T18" fmla="*/ 143 w 145"/>
                <a:gd name="T19" fmla="*/ 38 h 38"/>
                <a:gd name="T20" fmla="*/ 73 w 145"/>
                <a:gd name="T21" fmla="*/ 38 h 38"/>
                <a:gd name="T22" fmla="*/ 73 w 145"/>
                <a:gd name="T23" fmla="*/ 33 h 38"/>
                <a:gd name="T24" fmla="*/ 141 w 145"/>
                <a:gd name="T25" fmla="*/ 33 h 38"/>
                <a:gd name="T26" fmla="*/ 141 w 145"/>
                <a:gd name="T27" fmla="*/ 4 h 38"/>
                <a:gd name="T28" fmla="*/ 132 w 145"/>
                <a:gd name="T29" fmla="*/ 4 h 38"/>
                <a:gd name="T30" fmla="*/ 132 w 145"/>
                <a:gd name="T31" fmla="*/ 23 h 38"/>
                <a:gd name="T32" fmla="*/ 130 w 145"/>
                <a:gd name="T33" fmla="*/ 25 h 38"/>
                <a:gd name="T34" fmla="*/ 73 w 145"/>
                <a:gd name="T35" fmla="*/ 25 h 38"/>
                <a:gd name="T36" fmla="*/ 15 w 145"/>
                <a:gd name="T37" fmla="*/ 25 h 38"/>
                <a:gd name="T38" fmla="*/ 13 w 145"/>
                <a:gd name="T39" fmla="*/ 23 h 38"/>
                <a:gd name="T40" fmla="*/ 13 w 145"/>
                <a:gd name="T41" fmla="*/ 5 h 38"/>
                <a:gd name="T42" fmla="*/ 4 w 145"/>
                <a:gd name="T43" fmla="*/ 5 h 38"/>
                <a:gd name="T44" fmla="*/ 4 w 145"/>
                <a:gd name="T45" fmla="*/ 33 h 38"/>
                <a:gd name="T46" fmla="*/ 73 w 145"/>
                <a:gd name="T47" fmla="*/ 33 h 38"/>
                <a:gd name="T48" fmla="*/ 73 w 145"/>
                <a:gd name="T49" fmla="*/ 38 h 38"/>
                <a:gd name="T50" fmla="*/ 2 w 145"/>
                <a:gd name="T51" fmla="*/ 38 h 38"/>
                <a:gd name="T52" fmla="*/ 0 w 145"/>
                <a:gd name="T53" fmla="*/ 36 h 38"/>
                <a:gd name="T54" fmla="*/ 0 w 145"/>
                <a:gd name="T55" fmla="*/ 2 h 38"/>
                <a:gd name="T56" fmla="*/ 2 w 145"/>
                <a:gd name="T57" fmla="*/ 0 h 38"/>
                <a:gd name="T58" fmla="*/ 15 w 145"/>
                <a:gd name="T59" fmla="*/ 0 h 38"/>
                <a:gd name="T60" fmla="*/ 17 w 145"/>
                <a:gd name="T61" fmla="*/ 2 h 38"/>
                <a:gd name="T62" fmla="*/ 17 w 145"/>
                <a:gd name="T63" fmla="*/ 20 h 38"/>
                <a:gd name="T64" fmla="*/ 73 w 145"/>
                <a:gd name="T65" fmla="*/ 20 h 38"/>
                <a:gd name="T66" fmla="*/ 73 w 145"/>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38">
                  <a:moveTo>
                    <a:pt x="130" y="25"/>
                  </a:moveTo>
                  <a:cubicBezTo>
                    <a:pt x="73" y="25"/>
                    <a:pt x="73" y="25"/>
                    <a:pt x="73" y="25"/>
                  </a:cubicBezTo>
                  <a:cubicBezTo>
                    <a:pt x="73" y="20"/>
                    <a:pt x="73" y="20"/>
                    <a:pt x="73" y="20"/>
                  </a:cubicBezTo>
                  <a:cubicBezTo>
                    <a:pt x="128" y="20"/>
                    <a:pt x="128" y="20"/>
                    <a:pt x="128" y="20"/>
                  </a:cubicBezTo>
                  <a:cubicBezTo>
                    <a:pt x="128" y="2"/>
                    <a:pt x="128" y="2"/>
                    <a:pt x="128" y="2"/>
                  </a:cubicBezTo>
                  <a:cubicBezTo>
                    <a:pt x="128" y="1"/>
                    <a:pt x="129" y="0"/>
                    <a:pt x="130" y="0"/>
                  </a:cubicBezTo>
                  <a:cubicBezTo>
                    <a:pt x="143" y="0"/>
                    <a:pt x="143" y="0"/>
                    <a:pt x="143" y="0"/>
                  </a:cubicBezTo>
                  <a:cubicBezTo>
                    <a:pt x="144" y="0"/>
                    <a:pt x="145" y="1"/>
                    <a:pt x="145" y="2"/>
                  </a:cubicBezTo>
                  <a:cubicBezTo>
                    <a:pt x="145" y="36"/>
                    <a:pt x="145" y="36"/>
                    <a:pt x="145" y="36"/>
                  </a:cubicBezTo>
                  <a:cubicBezTo>
                    <a:pt x="145" y="37"/>
                    <a:pt x="144" y="38"/>
                    <a:pt x="143" y="38"/>
                  </a:cubicBezTo>
                  <a:cubicBezTo>
                    <a:pt x="73" y="38"/>
                    <a:pt x="73" y="38"/>
                    <a:pt x="73" y="38"/>
                  </a:cubicBezTo>
                  <a:cubicBezTo>
                    <a:pt x="73" y="33"/>
                    <a:pt x="73" y="33"/>
                    <a:pt x="73" y="33"/>
                  </a:cubicBezTo>
                  <a:cubicBezTo>
                    <a:pt x="141" y="33"/>
                    <a:pt x="141" y="33"/>
                    <a:pt x="141" y="33"/>
                  </a:cubicBezTo>
                  <a:cubicBezTo>
                    <a:pt x="141" y="4"/>
                    <a:pt x="141" y="4"/>
                    <a:pt x="141" y="4"/>
                  </a:cubicBezTo>
                  <a:cubicBezTo>
                    <a:pt x="132" y="4"/>
                    <a:pt x="132" y="4"/>
                    <a:pt x="132" y="4"/>
                  </a:cubicBezTo>
                  <a:cubicBezTo>
                    <a:pt x="132" y="23"/>
                    <a:pt x="132" y="23"/>
                    <a:pt x="132" y="23"/>
                  </a:cubicBezTo>
                  <a:cubicBezTo>
                    <a:pt x="132" y="24"/>
                    <a:pt x="131" y="25"/>
                    <a:pt x="130" y="25"/>
                  </a:cubicBezTo>
                  <a:close/>
                  <a:moveTo>
                    <a:pt x="73" y="25"/>
                  </a:moveTo>
                  <a:cubicBezTo>
                    <a:pt x="15" y="25"/>
                    <a:pt x="15" y="25"/>
                    <a:pt x="15" y="25"/>
                  </a:cubicBezTo>
                  <a:cubicBezTo>
                    <a:pt x="14" y="25"/>
                    <a:pt x="13" y="24"/>
                    <a:pt x="13" y="23"/>
                  </a:cubicBezTo>
                  <a:cubicBezTo>
                    <a:pt x="13" y="5"/>
                    <a:pt x="13" y="5"/>
                    <a:pt x="13" y="5"/>
                  </a:cubicBezTo>
                  <a:cubicBezTo>
                    <a:pt x="4" y="5"/>
                    <a:pt x="4" y="5"/>
                    <a:pt x="4" y="5"/>
                  </a:cubicBezTo>
                  <a:cubicBezTo>
                    <a:pt x="4" y="33"/>
                    <a:pt x="4" y="33"/>
                    <a:pt x="4" y="33"/>
                  </a:cubicBezTo>
                  <a:cubicBezTo>
                    <a:pt x="73" y="33"/>
                    <a:pt x="73" y="33"/>
                    <a:pt x="73" y="33"/>
                  </a:cubicBezTo>
                  <a:cubicBezTo>
                    <a:pt x="73" y="38"/>
                    <a:pt x="73" y="38"/>
                    <a:pt x="73" y="38"/>
                  </a:cubicBezTo>
                  <a:cubicBezTo>
                    <a:pt x="2" y="38"/>
                    <a:pt x="2" y="38"/>
                    <a:pt x="2" y="38"/>
                  </a:cubicBezTo>
                  <a:cubicBezTo>
                    <a:pt x="1" y="38"/>
                    <a:pt x="0" y="37"/>
                    <a:pt x="0" y="36"/>
                  </a:cubicBezTo>
                  <a:cubicBezTo>
                    <a:pt x="0" y="2"/>
                    <a:pt x="0" y="2"/>
                    <a:pt x="0" y="2"/>
                  </a:cubicBezTo>
                  <a:cubicBezTo>
                    <a:pt x="0" y="1"/>
                    <a:pt x="1" y="0"/>
                    <a:pt x="2" y="0"/>
                  </a:cubicBezTo>
                  <a:cubicBezTo>
                    <a:pt x="15" y="0"/>
                    <a:pt x="15" y="0"/>
                    <a:pt x="15" y="0"/>
                  </a:cubicBezTo>
                  <a:cubicBezTo>
                    <a:pt x="16" y="0"/>
                    <a:pt x="17" y="1"/>
                    <a:pt x="17" y="2"/>
                  </a:cubicBezTo>
                  <a:cubicBezTo>
                    <a:pt x="17" y="20"/>
                    <a:pt x="17" y="20"/>
                    <a:pt x="17" y="20"/>
                  </a:cubicBezTo>
                  <a:cubicBezTo>
                    <a:pt x="73" y="20"/>
                    <a:pt x="73" y="20"/>
                    <a:pt x="73" y="20"/>
                  </a:cubicBezTo>
                  <a:lnTo>
                    <a:pt x="73" y="2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7" name="Freeform 151">
              <a:extLst>
                <a:ext uri="{FF2B5EF4-FFF2-40B4-BE49-F238E27FC236}">
                  <a16:creationId xmlns:a16="http://schemas.microsoft.com/office/drawing/2014/main" id="{AB987DB4-BA7C-4E58-B020-88EF02F92584}"/>
                </a:ext>
              </a:extLst>
            </p:cNvPr>
            <p:cNvSpPr>
              <a:spLocks noEditPoints="1"/>
            </p:cNvSpPr>
            <p:nvPr/>
          </p:nvSpPr>
          <p:spPr bwMode="auto">
            <a:xfrm>
              <a:off x="4202172" y="1870181"/>
              <a:ext cx="280093" cy="298164"/>
            </a:xfrm>
            <a:custGeom>
              <a:avLst/>
              <a:gdLst>
                <a:gd name="T0" fmla="*/ 55 w 109"/>
                <a:gd name="T1" fmla="*/ 111 h 116"/>
                <a:gd name="T2" fmla="*/ 86 w 109"/>
                <a:gd name="T3" fmla="*/ 111 h 116"/>
                <a:gd name="T4" fmla="*/ 86 w 109"/>
                <a:gd name="T5" fmla="*/ 67 h 116"/>
                <a:gd name="T6" fmla="*/ 89 w 109"/>
                <a:gd name="T7" fmla="*/ 64 h 116"/>
                <a:gd name="T8" fmla="*/ 102 w 109"/>
                <a:gd name="T9" fmla="*/ 64 h 116"/>
                <a:gd name="T10" fmla="*/ 55 w 109"/>
                <a:gd name="T11" fmla="*/ 6 h 116"/>
                <a:gd name="T12" fmla="*/ 55 w 109"/>
                <a:gd name="T13" fmla="*/ 6 h 116"/>
                <a:gd name="T14" fmla="*/ 55 w 109"/>
                <a:gd name="T15" fmla="*/ 0 h 116"/>
                <a:gd name="T16" fmla="*/ 57 w 109"/>
                <a:gd name="T17" fmla="*/ 1 h 116"/>
                <a:gd name="T18" fmla="*/ 109 w 109"/>
                <a:gd name="T19" fmla="*/ 65 h 116"/>
                <a:gd name="T20" fmla="*/ 109 w 109"/>
                <a:gd name="T21" fmla="*/ 67 h 116"/>
                <a:gd name="T22" fmla="*/ 107 w 109"/>
                <a:gd name="T23" fmla="*/ 69 h 116"/>
                <a:gd name="T24" fmla="*/ 91 w 109"/>
                <a:gd name="T25" fmla="*/ 69 h 116"/>
                <a:gd name="T26" fmla="*/ 91 w 109"/>
                <a:gd name="T27" fmla="*/ 113 h 116"/>
                <a:gd name="T28" fmla="*/ 89 w 109"/>
                <a:gd name="T29" fmla="*/ 116 h 116"/>
                <a:gd name="T30" fmla="*/ 55 w 109"/>
                <a:gd name="T31" fmla="*/ 116 h 116"/>
                <a:gd name="T32" fmla="*/ 55 w 109"/>
                <a:gd name="T33" fmla="*/ 111 h 116"/>
                <a:gd name="T34" fmla="*/ 23 w 109"/>
                <a:gd name="T35" fmla="*/ 67 h 116"/>
                <a:gd name="T36" fmla="*/ 23 w 109"/>
                <a:gd name="T37" fmla="*/ 111 h 116"/>
                <a:gd name="T38" fmla="*/ 55 w 109"/>
                <a:gd name="T39" fmla="*/ 111 h 116"/>
                <a:gd name="T40" fmla="*/ 55 w 109"/>
                <a:gd name="T41" fmla="*/ 116 h 116"/>
                <a:gd name="T42" fmla="*/ 21 w 109"/>
                <a:gd name="T43" fmla="*/ 116 h 116"/>
                <a:gd name="T44" fmla="*/ 19 w 109"/>
                <a:gd name="T45" fmla="*/ 113 h 116"/>
                <a:gd name="T46" fmla="*/ 19 w 109"/>
                <a:gd name="T47" fmla="*/ 69 h 116"/>
                <a:gd name="T48" fmla="*/ 3 w 109"/>
                <a:gd name="T49" fmla="*/ 69 h 116"/>
                <a:gd name="T50" fmla="*/ 3 w 109"/>
                <a:gd name="T51" fmla="*/ 69 h 116"/>
                <a:gd name="T52" fmla="*/ 1 w 109"/>
                <a:gd name="T53" fmla="*/ 69 h 116"/>
                <a:gd name="T54" fmla="*/ 1 w 109"/>
                <a:gd name="T55" fmla="*/ 65 h 116"/>
                <a:gd name="T56" fmla="*/ 53 w 109"/>
                <a:gd name="T57" fmla="*/ 1 h 116"/>
                <a:gd name="T58" fmla="*/ 53 w 109"/>
                <a:gd name="T59" fmla="*/ 0 h 116"/>
                <a:gd name="T60" fmla="*/ 55 w 109"/>
                <a:gd name="T61" fmla="*/ 0 h 116"/>
                <a:gd name="T62" fmla="*/ 55 w 109"/>
                <a:gd name="T63" fmla="*/ 6 h 116"/>
                <a:gd name="T64" fmla="*/ 8 w 109"/>
                <a:gd name="T65" fmla="*/ 64 h 116"/>
                <a:gd name="T66" fmla="*/ 21 w 109"/>
                <a:gd name="T67" fmla="*/ 64 h 116"/>
                <a:gd name="T68" fmla="*/ 23 w 109"/>
                <a:gd name="T69" fmla="*/ 6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16">
                  <a:moveTo>
                    <a:pt x="55" y="111"/>
                  </a:moveTo>
                  <a:cubicBezTo>
                    <a:pt x="86" y="111"/>
                    <a:pt x="86" y="111"/>
                    <a:pt x="86" y="111"/>
                  </a:cubicBezTo>
                  <a:cubicBezTo>
                    <a:pt x="86" y="67"/>
                    <a:pt x="86" y="67"/>
                    <a:pt x="86" y="67"/>
                  </a:cubicBezTo>
                  <a:cubicBezTo>
                    <a:pt x="86" y="65"/>
                    <a:pt x="88" y="64"/>
                    <a:pt x="89" y="64"/>
                  </a:cubicBezTo>
                  <a:cubicBezTo>
                    <a:pt x="102" y="64"/>
                    <a:pt x="102" y="64"/>
                    <a:pt x="102" y="64"/>
                  </a:cubicBezTo>
                  <a:cubicBezTo>
                    <a:pt x="55" y="6"/>
                    <a:pt x="55" y="6"/>
                    <a:pt x="55" y="6"/>
                  </a:cubicBezTo>
                  <a:cubicBezTo>
                    <a:pt x="55" y="6"/>
                    <a:pt x="55" y="6"/>
                    <a:pt x="55" y="6"/>
                  </a:cubicBezTo>
                  <a:cubicBezTo>
                    <a:pt x="55" y="0"/>
                    <a:pt x="55" y="0"/>
                    <a:pt x="55" y="0"/>
                  </a:cubicBezTo>
                  <a:cubicBezTo>
                    <a:pt x="56" y="0"/>
                    <a:pt x="56" y="0"/>
                    <a:pt x="57" y="1"/>
                  </a:cubicBezTo>
                  <a:cubicBezTo>
                    <a:pt x="109" y="65"/>
                    <a:pt x="109" y="65"/>
                    <a:pt x="109" y="65"/>
                  </a:cubicBezTo>
                  <a:cubicBezTo>
                    <a:pt x="109" y="65"/>
                    <a:pt x="109" y="66"/>
                    <a:pt x="109" y="67"/>
                  </a:cubicBezTo>
                  <a:cubicBezTo>
                    <a:pt x="109" y="68"/>
                    <a:pt x="108" y="69"/>
                    <a:pt x="107" y="69"/>
                  </a:cubicBezTo>
                  <a:cubicBezTo>
                    <a:pt x="91" y="69"/>
                    <a:pt x="91" y="69"/>
                    <a:pt x="91" y="69"/>
                  </a:cubicBezTo>
                  <a:cubicBezTo>
                    <a:pt x="91" y="113"/>
                    <a:pt x="91" y="113"/>
                    <a:pt x="91" y="113"/>
                  </a:cubicBezTo>
                  <a:cubicBezTo>
                    <a:pt x="91" y="115"/>
                    <a:pt x="90" y="116"/>
                    <a:pt x="89" y="116"/>
                  </a:cubicBezTo>
                  <a:cubicBezTo>
                    <a:pt x="55" y="116"/>
                    <a:pt x="55" y="116"/>
                    <a:pt x="55" y="116"/>
                  </a:cubicBezTo>
                  <a:lnTo>
                    <a:pt x="55" y="111"/>
                  </a:lnTo>
                  <a:close/>
                  <a:moveTo>
                    <a:pt x="23" y="67"/>
                  </a:moveTo>
                  <a:cubicBezTo>
                    <a:pt x="23" y="111"/>
                    <a:pt x="23" y="111"/>
                    <a:pt x="23" y="111"/>
                  </a:cubicBezTo>
                  <a:cubicBezTo>
                    <a:pt x="55" y="111"/>
                    <a:pt x="55" y="111"/>
                    <a:pt x="55" y="111"/>
                  </a:cubicBezTo>
                  <a:cubicBezTo>
                    <a:pt x="55" y="116"/>
                    <a:pt x="55" y="116"/>
                    <a:pt x="55" y="116"/>
                  </a:cubicBezTo>
                  <a:cubicBezTo>
                    <a:pt x="21" y="116"/>
                    <a:pt x="21" y="116"/>
                    <a:pt x="21" y="116"/>
                  </a:cubicBezTo>
                  <a:cubicBezTo>
                    <a:pt x="20" y="116"/>
                    <a:pt x="19" y="115"/>
                    <a:pt x="19" y="113"/>
                  </a:cubicBezTo>
                  <a:cubicBezTo>
                    <a:pt x="19" y="69"/>
                    <a:pt x="19" y="69"/>
                    <a:pt x="19" y="69"/>
                  </a:cubicBezTo>
                  <a:cubicBezTo>
                    <a:pt x="3" y="69"/>
                    <a:pt x="3" y="69"/>
                    <a:pt x="3" y="69"/>
                  </a:cubicBezTo>
                  <a:cubicBezTo>
                    <a:pt x="3" y="69"/>
                    <a:pt x="3" y="69"/>
                    <a:pt x="3" y="69"/>
                  </a:cubicBezTo>
                  <a:cubicBezTo>
                    <a:pt x="2" y="69"/>
                    <a:pt x="2" y="69"/>
                    <a:pt x="1" y="69"/>
                  </a:cubicBezTo>
                  <a:cubicBezTo>
                    <a:pt x="0" y="68"/>
                    <a:pt x="0" y="66"/>
                    <a:pt x="1" y="65"/>
                  </a:cubicBezTo>
                  <a:cubicBezTo>
                    <a:pt x="53" y="1"/>
                    <a:pt x="53" y="1"/>
                    <a:pt x="53" y="1"/>
                  </a:cubicBezTo>
                  <a:cubicBezTo>
                    <a:pt x="53" y="0"/>
                    <a:pt x="53" y="0"/>
                    <a:pt x="53" y="0"/>
                  </a:cubicBezTo>
                  <a:cubicBezTo>
                    <a:pt x="54" y="0"/>
                    <a:pt x="54" y="0"/>
                    <a:pt x="55" y="0"/>
                  </a:cubicBezTo>
                  <a:cubicBezTo>
                    <a:pt x="55" y="6"/>
                    <a:pt x="55" y="6"/>
                    <a:pt x="55" y="6"/>
                  </a:cubicBezTo>
                  <a:cubicBezTo>
                    <a:pt x="8" y="64"/>
                    <a:pt x="8" y="64"/>
                    <a:pt x="8" y="64"/>
                  </a:cubicBezTo>
                  <a:cubicBezTo>
                    <a:pt x="21" y="64"/>
                    <a:pt x="21" y="64"/>
                    <a:pt x="21" y="64"/>
                  </a:cubicBezTo>
                  <a:cubicBezTo>
                    <a:pt x="22" y="64"/>
                    <a:pt x="23" y="65"/>
                    <a:pt x="23" y="67"/>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8" name="Freeform 162">
              <a:extLst>
                <a:ext uri="{FF2B5EF4-FFF2-40B4-BE49-F238E27FC236}">
                  <a16:creationId xmlns:a16="http://schemas.microsoft.com/office/drawing/2014/main" id="{FF3D90C2-BED3-421C-9392-DC9D4360C689}"/>
                </a:ext>
              </a:extLst>
            </p:cNvPr>
            <p:cNvSpPr>
              <a:spLocks noEditPoints="1"/>
            </p:cNvSpPr>
            <p:nvPr/>
          </p:nvSpPr>
          <p:spPr bwMode="auto">
            <a:xfrm>
              <a:off x="5103890" y="1729231"/>
              <a:ext cx="242145" cy="679450"/>
            </a:xfrm>
            <a:custGeom>
              <a:avLst/>
              <a:gdLst>
                <a:gd name="T0" fmla="*/ 57 w 94"/>
                <a:gd name="T1" fmla="*/ 260 h 264"/>
                <a:gd name="T2" fmla="*/ 58 w 94"/>
                <a:gd name="T3" fmla="*/ 119 h 264"/>
                <a:gd name="T4" fmla="*/ 82 w 94"/>
                <a:gd name="T5" fmla="*/ 91 h 264"/>
                <a:gd name="T6" fmla="*/ 88 w 94"/>
                <a:gd name="T7" fmla="*/ 79 h 264"/>
                <a:gd name="T8" fmla="*/ 81 w 94"/>
                <a:gd name="T9" fmla="*/ 38 h 264"/>
                <a:gd name="T10" fmla="*/ 78 w 94"/>
                <a:gd name="T11" fmla="*/ 31 h 264"/>
                <a:gd name="T12" fmla="*/ 71 w 94"/>
                <a:gd name="T13" fmla="*/ 63 h 264"/>
                <a:gd name="T14" fmla="*/ 68 w 94"/>
                <a:gd name="T15" fmla="*/ 66 h 264"/>
                <a:gd name="T16" fmla="*/ 60 w 94"/>
                <a:gd name="T17" fmla="*/ 66 h 264"/>
                <a:gd name="T18" fmla="*/ 51 w 94"/>
                <a:gd name="T19" fmla="*/ 5 h 264"/>
                <a:gd name="T20" fmla="*/ 47 w 94"/>
                <a:gd name="T21" fmla="*/ 0 h 264"/>
                <a:gd name="T22" fmla="*/ 53 w 94"/>
                <a:gd name="T23" fmla="*/ 0 h 264"/>
                <a:gd name="T24" fmla="*/ 62 w 94"/>
                <a:gd name="T25" fmla="*/ 61 h 264"/>
                <a:gd name="T26" fmla="*/ 59 w 94"/>
                <a:gd name="T27" fmla="*/ 3 h 264"/>
                <a:gd name="T28" fmla="*/ 62 w 94"/>
                <a:gd name="T29" fmla="*/ 0 h 264"/>
                <a:gd name="T30" fmla="*/ 84 w 94"/>
                <a:gd name="T31" fmla="*/ 32 h 264"/>
                <a:gd name="T32" fmla="*/ 93 w 94"/>
                <a:gd name="T33" fmla="*/ 65 h 264"/>
                <a:gd name="T34" fmla="*/ 87 w 94"/>
                <a:gd name="T35" fmla="*/ 94 h 264"/>
                <a:gd name="T36" fmla="*/ 74 w 94"/>
                <a:gd name="T37" fmla="*/ 112 h 264"/>
                <a:gd name="T38" fmla="*/ 62 w 94"/>
                <a:gd name="T39" fmla="*/ 262 h 264"/>
                <a:gd name="T40" fmla="*/ 47 w 94"/>
                <a:gd name="T41" fmla="*/ 264 h 264"/>
                <a:gd name="T42" fmla="*/ 15 w 94"/>
                <a:gd name="T43" fmla="*/ 34 h 264"/>
                <a:gd name="T44" fmla="*/ 6 w 94"/>
                <a:gd name="T45" fmla="*/ 66 h 264"/>
                <a:gd name="T46" fmla="*/ 12 w 94"/>
                <a:gd name="T47" fmla="*/ 91 h 264"/>
                <a:gd name="T48" fmla="*/ 36 w 94"/>
                <a:gd name="T49" fmla="*/ 119 h 264"/>
                <a:gd name="T50" fmla="*/ 37 w 94"/>
                <a:gd name="T51" fmla="*/ 121 h 264"/>
                <a:gd name="T52" fmla="*/ 47 w 94"/>
                <a:gd name="T53" fmla="*/ 260 h 264"/>
                <a:gd name="T54" fmla="*/ 35 w 94"/>
                <a:gd name="T55" fmla="*/ 264 h 264"/>
                <a:gd name="T56" fmla="*/ 32 w 94"/>
                <a:gd name="T57" fmla="*/ 122 h 264"/>
                <a:gd name="T58" fmla="*/ 7 w 94"/>
                <a:gd name="T59" fmla="*/ 94 h 264"/>
                <a:gd name="T60" fmla="*/ 1 w 94"/>
                <a:gd name="T61" fmla="*/ 65 h 264"/>
                <a:gd name="T62" fmla="*/ 10 w 94"/>
                <a:gd name="T63" fmla="*/ 32 h 264"/>
                <a:gd name="T64" fmla="*/ 32 w 94"/>
                <a:gd name="T65" fmla="*/ 0 h 264"/>
                <a:gd name="T66" fmla="*/ 33 w 94"/>
                <a:gd name="T67" fmla="*/ 0 h 264"/>
                <a:gd name="T68" fmla="*/ 29 w 94"/>
                <a:gd name="T69" fmla="*/ 61 h 264"/>
                <a:gd name="T70" fmla="*/ 38 w 94"/>
                <a:gd name="T71" fmla="*/ 2 h 264"/>
                <a:gd name="T72" fmla="*/ 47 w 94"/>
                <a:gd name="T73" fmla="*/ 0 h 264"/>
                <a:gd name="T74" fmla="*/ 47 w 94"/>
                <a:gd name="T75" fmla="*/ 5 h 264"/>
                <a:gd name="T76" fmla="*/ 43 w 94"/>
                <a:gd name="T77" fmla="*/ 5 h 264"/>
                <a:gd name="T78" fmla="*/ 34 w 94"/>
                <a:gd name="T79" fmla="*/ 66 h 264"/>
                <a:gd name="T80" fmla="*/ 26 w 94"/>
                <a:gd name="T81" fmla="*/ 66 h 264"/>
                <a:gd name="T82" fmla="*/ 24 w 94"/>
                <a:gd name="T83" fmla="*/ 63 h 264"/>
                <a:gd name="T84" fmla="*/ 16 w 94"/>
                <a:gd name="T85" fmla="*/ 3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264">
                  <a:moveTo>
                    <a:pt x="47" y="260"/>
                  </a:moveTo>
                  <a:cubicBezTo>
                    <a:pt x="57" y="260"/>
                    <a:pt x="57" y="260"/>
                    <a:pt x="57" y="260"/>
                  </a:cubicBezTo>
                  <a:cubicBezTo>
                    <a:pt x="57" y="121"/>
                    <a:pt x="57" y="121"/>
                    <a:pt x="57" y="121"/>
                  </a:cubicBezTo>
                  <a:cubicBezTo>
                    <a:pt x="57" y="120"/>
                    <a:pt x="57" y="119"/>
                    <a:pt x="58" y="119"/>
                  </a:cubicBezTo>
                  <a:cubicBezTo>
                    <a:pt x="62" y="116"/>
                    <a:pt x="67" y="113"/>
                    <a:pt x="70" y="109"/>
                  </a:cubicBezTo>
                  <a:cubicBezTo>
                    <a:pt x="75" y="103"/>
                    <a:pt x="79" y="96"/>
                    <a:pt x="82" y="91"/>
                  </a:cubicBezTo>
                  <a:cubicBezTo>
                    <a:pt x="82" y="91"/>
                    <a:pt x="82" y="91"/>
                    <a:pt x="82" y="91"/>
                  </a:cubicBezTo>
                  <a:cubicBezTo>
                    <a:pt x="85" y="87"/>
                    <a:pt x="87" y="83"/>
                    <a:pt x="88" y="79"/>
                  </a:cubicBezTo>
                  <a:cubicBezTo>
                    <a:pt x="89" y="75"/>
                    <a:pt x="89" y="71"/>
                    <a:pt x="88" y="66"/>
                  </a:cubicBezTo>
                  <a:cubicBezTo>
                    <a:pt x="87" y="56"/>
                    <a:pt x="84" y="47"/>
                    <a:pt x="81" y="38"/>
                  </a:cubicBezTo>
                  <a:cubicBezTo>
                    <a:pt x="80" y="37"/>
                    <a:pt x="80" y="36"/>
                    <a:pt x="79" y="34"/>
                  </a:cubicBezTo>
                  <a:cubicBezTo>
                    <a:pt x="79" y="32"/>
                    <a:pt x="78" y="32"/>
                    <a:pt x="78" y="31"/>
                  </a:cubicBezTo>
                  <a:cubicBezTo>
                    <a:pt x="76" y="23"/>
                    <a:pt x="71" y="10"/>
                    <a:pt x="64" y="6"/>
                  </a:cubicBezTo>
                  <a:cubicBezTo>
                    <a:pt x="71" y="63"/>
                    <a:pt x="71" y="63"/>
                    <a:pt x="71" y="63"/>
                  </a:cubicBezTo>
                  <a:cubicBezTo>
                    <a:pt x="71" y="64"/>
                    <a:pt x="70" y="66"/>
                    <a:pt x="68" y="66"/>
                  </a:cubicBezTo>
                  <a:cubicBezTo>
                    <a:pt x="68" y="66"/>
                    <a:pt x="68" y="66"/>
                    <a:pt x="68" y="66"/>
                  </a:cubicBezTo>
                  <a:cubicBezTo>
                    <a:pt x="68" y="66"/>
                    <a:pt x="68" y="66"/>
                    <a:pt x="68" y="66"/>
                  </a:cubicBezTo>
                  <a:cubicBezTo>
                    <a:pt x="60" y="66"/>
                    <a:pt x="60" y="66"/>
                    <a:pt x="60" y="66"/>
                  </a:cubicBezTo>
                  <a:cubicBezTo>
                    <a:pt x="59" y="66"/>
                    <a:pt x="58" y="65"/>
                    <a:pt x="58" y="63"/>
                  </a:cubicBezTo>
                  <a:cubicBezTo>
                    <a:pt x="51" y="5"/>
                    <a:pt x="51" y="5"/>
                    <a:pt x="51" y="5"/>
                  </a:cubicBezTo>
                  <a:cubicBezTo>
                    <a:pt x="47" y="5"/>
                    <a:pt x="47" y="5"/>
                    <a:pt x="47" y="5"/>
                  </a:cubicBezTo>
                  <a:cubicBezTo>
                    <a:pt x="47" y="0"/>
                    <a:pt x="47" y="0"/>
                    <a:pt x="47" y="0"/>
                  </a:cubicBezTo>
                  <a:cubicBezTo>
                    <a:pt x="53" y="0"/>
                    <a:pt x="53" y="0"/>
                    <a:pt x="53" y="0"/>
                  </a:cubicBezTo>
                  <a:cubicBezTo>
                    <a:pt x="53" y="0"/>
                    <a:pt x="53" y="0"/>
                    <a:pt x="53" y="0"/>
                  </a:cubicBezTo>
                  <a:cubicBezTo>
                    <a:pt x="55" y="0"/>
                    <a:pt x="56" y="1"/>
                    <a:pt x="56" y="2"/>
                  </a:cubicBezTo>
                  <a:cubicBezTo>
                    <a:pt x="62" y="61"/>
                    <a:pt x="62" y="61"/>
                    <a:pt x="62" y="61"/>
                  </a:cubicBezTo>
                  <a:cubicBezTo>
                    <a:pt x="65" y="61"/>
                    <a:pt x="65" y="61"/>
                    <a:pt x="65" y="61"/>
                  </a:cubicBezTo>
                  <a:cubicBezTo>
                    <a:pt x="59" y="3"/>
                    <a:pt x="59" y="3"/>
                    <a:pt x="59" y="3"/>
                  </a:cubicBezTo>
                  <a:cubicBezTo>
                    <a:pt x="59" y="3"/>
                    <a:pt x="59" y="3"/>
                    <a:pt x="59" y="3"/>
                  </a:cubicBezTo>
                  <a:cubicBezTo>
                    <a:pt x="59" y="1"/>
                    <a:pt x="61" y="0"/>
                    <a:pt x="62" y="0"/>
                  </a:cubicBezTo>
                  <a:cubicBezTo>
                    <a:pt x="73" y="2"/>
                    <a:pt x="79" y="20"/>
                    <a:pt x="83" y="29"/>
                  </a:cubicBezTo>
                  <a:cubicBezTo>
                    <a:pt x="84" y="32"/>
                    <a:pt x="84" y="32"/>
                    <a:pt x="84" y="32"/>
                  </a:cubicBezTo>
                  <a:cubicBezTo>
                    <a:pt x="85" y="36"/>
                    <a:pt x="85" y="36"/>
                    <a:pt x="85" y="36"/>
                  </a:cubicBezTo>
                  <a:cubicBezTo>
                    <a:pt x="89" y="45"/>
                    <a:pt x="92" y="55"/>
                    <a:pt x="93" y="65"/>
                  </a:cubicBezTo>
                  <a:cubicBezTo>
                    <a:pt x="94" y="71"/>
                    <a:pt x="94" y="75"/>
                    <a:pt x="92" y="80"/>
                  </a:cubicBezTo>
                  <a:cubicBezTo>
                    <a:pt x="91" y="85"/>
                    <a:pt x="89" y="89"/>
                    <a:pt x="87" y="94"/>
                  </a:cubicBezTo>
                  <a:cubicBezTo>
                    <a:pt x="87" y="94"/>
                    <a:pt x="87" y="94"/>
                    <a:pt x="87" y="94"/>
                  </a:cubicBezTo>
                  <a:cubicBezTo>
                    <a:pt x="84" y="99"/>
                    <a:pt x="79" y="106"/>
                    <a:pt x="74" y="112"/>
                  </a:cubicBezTo>
                  <a:cubicBezTo>
                    <a:pt x="70" y="116"/>
                    <a:pt x="66" y="120"/>
                    <a:pt x="62" y="122"/>
                  </a:cubicBezTo>
                  <a:cubicBezTo>
                    <a:pt x="62" y="262"/>
                    <a:pt x="62" y="262"/>
                    <a:pt x="62" y="262"/>
                  </a:cubicBezTo>
                  <a:cubicBezTo>
                    <a:pt x="62" y="263"/>
                    <a:pt x="60" y="264"/>
                    <a:pt x="59" y="264"/>
                  </a:cubicBezTo>
                  <a:cubicBezTo>
                    <a:pt x="47" y="264"/>
                    <a:pt x="47" y="264"/>
                    <a:pt x="47" y="264"/>
                  </a:cubicBezTo>
                  <a:lnTo>
                    <a:pt x="47" y="260"/>
                  </a:lnTo>
                  <a:close/>
                  <a:moveTo>
                    <a:pt x="15" y="34"/>
                  </a:moveTo>
                  <a:cubicBezTo>
                    <a:pt x="14" y="36"/>
                    <a:pt x="14" y="37"/>
                    <a:pt x="13" y="38"/>
                  </a:cubicBezTo>
                  <a:cubicBezTo>
                    <a:pt x="10" y="47"/>
                    <a:pt x="7" y="56"/>
                    <a:pt x="6" y="66"/>
                  </a:cubicBezTo>
                  <a:cubicBezTo>
                    <a:pt x="5" y="71"/>
                    <a:pt x="5" y="75"/>
                    <a:pt x="6" y="79"/>
                  </a:cubicBezTo>
                  <a:cubicBezTo>
                    <a:pt x="7" y="83"/>
                    <a:pt x="9" y="87"/>
                    <a:pt x="12" y="91"/>
                  </a:cubicBezTo>
                  <a:cubicBezTo>
                    <a:pt x="15" y="96"/>
                    <a:pt x="19" y="103"/>
                    <a:pt x="24" y="108"/>
                  </a:cubicBezTo>
                  <a:cubicBezTo>
                    <a:pt x="27" y="113"/>
                    <a:pt x="31" y="116"/>
                    <a:pt x="36" y="119"/>
                  </a:cubicBezTo>
                  <a:cubicBezTo>
                    <a:pt x="37" y="119"/>
                    <a:pt x="37" y="120"/>
                    <a:pt x="37" y="121"/>
                  </a:cubicBezTo>
                  <a:cubicBezTo>
                    <a:pt x="37" y="121"/>
                    <a:pt x="37" y="121"/>
                    <a:pt x="37" y="121"/>
                  </a:cubicBezTo>
                  <a:cubicBezTo>
                    <a:pt x="37" y="260"/>
                    <a:pt x="37" y="260"/>
                    <a:pt x="37" y="260"/>
                  </a:cubicBezTo>
                  <a:cubicBezTo>
                    <a:pt x="47" y="260"/>
                    <a:pt x="47" y="260"/>
                    <a:pt x="47" y="260"/>
                  </a:cubicBezTo>
                  <a:cubicBezTo>
                    <a:pt x="47" y="264"/>
                    <a:pt x="47" y="264"/>
                    <a:pt x="47" y="264"/>
                  </a:cubicBezTo>
                  <a:cubicBezTo>
                    <a:pt x="35" y="264"/>
                    <a:pt x="35" y="264"/>
                    <a:pt x="35" y="264"/>
                  </a:cubicBezTo>
                  <a:cubicBezTo>
                    <a:pt x="33" y="264"/>
                    <a:pt x="32" y="263"/>
                    <a:pt x="32" y="262"/>
                  </a:cubicBezTo>
                  <a:cubicBezTo>
                    <a:pt x="32" y="122"/>
                    <a:pt x="32" y="122"/>
                    <a:pt x="32" y="122"/>
                  </a:cubicBezTo>
                  <a:cubicBezTo>
                    <a:pt x="28" y="119"/>
                    <a:pt x="24" y="116"/>
                    <a:pt x="20" y="112"/>
                  </a:cubicBezTo>
                  <a:cubicBezTo>
                    <a:pt x="15" y="106"/>
                    <a:pt x="10" y="99"/>
                    <a:pt x="7" y="94"/>
                  </a:cubicBezTo>
                  <a:cubicBezTo>
                    <a:pt x="5" y="89"/>
                    <a:pt x="3" y="85"/>
                    <a:pt x="2" y="80"/>
                  </a:cubicBezTo>
                  <a:cubicBezTo>
                    <a:pt x="0" y="75"/>
                    <a:pt x="0" y="71"/>
                    <a:pt x="1" y="65"/>
                  </a:cubicBezTo>
                  <a:cubicBezTo>
                    <a:pt x="2" y="55"/>
                    <a:pt x="5" y="45"/>
                    <a:pt x="9" y="36"/>
                  </a:cubicBezTo>
                  <a:cubicBezTo>
                    <a:pt x="10" y="32"/>
                    <a:pt x="10" y="32"/>
                    <a:pt x="10" y="32"/>
                  </a:cubicBezTo>
                  <a:cubicBezTo>
                    <a:pt x="11" y="29"/>
                    <a:pt x="11" y="29"/>
                    <a:pt x="11" y="29"/>
                  </a:cubicBezTo>
                  <a:cubicBezTo>
                    <a:pt x="15" y="20"/>
                    <a:pt x="21" y="2"/>
                    <a:pt x="32" y="0"/>
                  </a:cubicBezTo>
                  <a:cubicBezTo>
                    <a:pt x="32" y="0"/>
                    <a:pt x="32" y="0"/>
                    <a:pt x="32" y="0"/>
                  </a:cubicBezTo>
                  <a:cubicBezTo>
                    <a:pt x="32" y="0"/>
                    <a:pt x="32" y="0"/>
                    <a:pt x="33" y="0"/>
                  </a:cubicBezTo>
                  <a:cubicBezTo>
                    <a:pt x="34" y="1"/>
                    <a:pt x="35" y="2"/>
                    <a:pt x="35" y="3"/>
                  </a:cubicBezTo>
                  <a:cubicBezTo>
                    <a:pt x="29" y="61"/>
                    <a:pt x="29" y="61"/>
                    <a:pt x="29" y="61"/>
                  </a:cubicBezTo>
                  <a:cubicBezTo>
                    <a:pt x="32" y="61"/>
                    <a:pt x="32" y="61"/>
                    <a:pt x="32" y="61"/>
                  </a:cubicBezTo>
                  <a:cubicBezTo>
                    <a:pt x="38" y="2"/>
                    <a:pt x="38" y="2"/>
                    <a:pt x="38" y="2"/>
                  </a:cubicBezTo>
                  <a:cubicBezTo>
                    <a:pt x="38" y="1"/>
                    <a:pt x="39" y="0"/>
                    <a:pt x="41" y="0"/>
                  </a:cubicBezTo>
                  <a:cubicBezTo>
                    <a:pt x="47" y="0"/>
                    <a:pt x="47" y="0"/>
                    <a:pt x="47" y="0"/>
                  </a:cubicBezTo>
                  <a:cubicBezTo>
                    <a:pt x="47" y="0"/>
                    <a:pt x="47" y="0"/>
                    <a:pt x="47" y="0"/>
                  </a:cubicBezTo>
                  <a:cubicBezTo>
                    <a:pt x="47" y="5"/>
                    <a:pt x="47" y="5"/>
                    <a:pt x="47" y="5"/>
                  </a:cubicBezTo>
                  <a:cubicBezTo>
                    <a:pt x="47" y="5"/>
                    <a:pt x="47" y="5"/>
                    <a:pt x="47" y="5"/>
                  </a:cubicBezTo>
                  <a:cubicBezTo>
                    <a:pt x="43" y="5"/>
                    <a:pt x="43" y="5"/>
                    <a:pt x="43" y="5"/>
                  </a:cubicBezTo>
                  <a:cubicBezTo>
                    <a:pt x="36" y="64"/>
                    <a:pt x="36" y="64"/>
                    <a:pt x="36" y="64"/>
                  </a:cubicBezTo>
                  <a:cubicBezTo>
                    <a:pt x="36" y="65"/>
                    <a:pt x="35" y="66"/>
                    <a:pt x="34" y="66"/>
                  </a:cubicBezTo>
                  <a:cubicBezTo>
                    <a:pt x="34" y="66"/>
                    <a:pt x="34" y="66"/>
                    <a:pt x="34" y="66"/>
                  </a:cubicBezTo>
                  <a:cubicBezTo>
                    <a:pt x="26" y="66"/>
                    <a:pt x="26" y="66"/>
                    <a:pt x="26" y="66"/>
                  </a:cubicBezTo>
                  <a:cubicBezTo>
                    <a:pt x="25" y="66"/>
                    <a:pt x="23" y="65"/>
                    <a:pt x="23" y="63"/>
                  </a:cubicBezTo>
                  <a:cubicBezTo>
                    <a:pt x="23" y="63"/>
                    <a:pt x="23" y="63"/>
                    <a:pt x="24" y="63"/>
                  </a:cubicBezTo>
                  <a:cubicBezTo>
                    <a:pt x="30" y="6"/>
                    <a:pt x="30" y="6"/>
                    <a:pt x="30" y="6"/>
                  </a:cubicBezTo>
                  <a:cubicBezTo>
                    <a:pt x="23" y="10"/>
                    <a:pt x="18" y="23"/>
                    <a:pt x="16" y="31"/>
                  </a:cubicBezTo>
                  <a:cubicBezTo>
                    <a:pt x="16" y="32"/>
                    <a:pt x="15" y="32"/>
                    <a:pt x="15" y="34"/>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9" name="Freeform 193">
              <a:extLst>
                <a:ext uri="{FF2B5EF4-FFF2-40B4-BE49-F238E27FC236}">
                  <a16:creationId xmlns:a16="http://schemas.microsoft.com/office/drawing/2014/main" id="{DC1BA6BC-41D2-4C95-9961-192B2810E268}"/>
                </a:ext>
              </a:extLst>
            </p:cNvPr>
            <p:cNvSpPr>
              <a:spLocks noEditPoints="1"/>
            </p:cNvSpPr>
            <p:nvPr/>
          </p:nvSpPr>
          <p:spPr bwMode="auto">
            <a:xfrm>
              <a:off x="5107503" y="3407978"/>
              <a:ext cx="384903" cy="397551"/>
            </a:xfrm>
            <a:custGeom>
              <a:avLst/>
              <a:gdLst>
                <a:gd name="T0" fmla="*/ 115 w 150"/>
                <a:gd name="T1" fmla="*/ 79 h 154"/>
                <a:gd name="T2" fmla="*/ 111 w 150"/>
                <a:gd name="T3" fmla="*/ 76 h 154"/>
                <a:gd name="T4" fmla="*/ 96 w 150"/>
                <a:gd name="T5" fmla="*/ 54 h 154"/>
                <a:gd name="T6" fmla="*/ 75 w 150"/>
                <a:gd name="T7" fmla="*/ 36 h 154"/>
                <a:gd name="T8" fmla="*/ 84 w 150"/>
                <a:gd name="T9" fmla="*/ 37 h 154"/>
                <a:gd name="T10" fmla="*/ 114 w 150"/>
                <a:gd name="T11" fmla="*/ 73 h 154"/>
                <a:gd name="T12" fmla="*/ 118 w 150"/>
                <a:gd name="T13" fmla="*/ 76 h 154"/>
                <a:gd name="T14" fmla="*/ 148 w 150"/>
                <a:gd name="T15" fmla="*/ 105 h 154"/>
                <a:gd name="T16" fmla="*/ 148 w 150"/>
                <a:gd name="T17" fmla="*/ 118 h 154"/>
                <a:gd name="T18" fmla="*/ 114 w 150"/>
                <a:gd name="T19" fmla="*/ 152 h 154"/>
                <a:gd name="T20" fmla="*/ 114 w 150"/>
                <a:gd name="T21" fmla="*/ 152 h 154"/>
                <a:gd name="T22" fmla="*/ 108 w 150"/>
                <a:gd name="T23" fmla="*/ 154 h 154"/>
                <a:gd name="T24" fmla="*/ 101 w 150"/>
                <a:gd name="T25" fmla="*/ 152 h 154"/>
                <a:gd name="T26" fmla="*/ 101 w 150"/>
                <a:gd name="T27" fmla="*/ 152 h 154"/>
                <a:gd name="T28" fmla="*/ 99 w 150"/>
                <a:gd name="T29" fmla="*/ 149 h 154"/>
                <a:gd name="T30" fmla="*/ 94 w 150"/>
                <a:gd name="T31" fmla="*/ 146 h 154"/>
                <a:gd name="T32" fmla="*/ 75 w 150"/>
                <a:gd name="T33" fmla="*/ 145 h 154"/>
                <a:gd name="T34" fmla="*/ 89 w 150"/>
                <a:gd name="T35" fmla="*/ 140 h 154"/>
                <a:gd name="T36" fmla="*/ 96 w 150"/>
                <a:gd name="T37" fmla="*/ 142 h 154"/>
                <a:gd name="T38" fmla="*/ 102 w 150"/>
                <a:gd name="T39" fmla="*/ 146 h 154"/>
                <a:gd name="T40" fmla="*/ 105 w 150"/>
                <a:gd name="T41" fmla="*/ 148 h 154"/>
                <a:gd name="T42" fmla="*/ 105 w 150"/>
                <a:gd name="T43" fmla="*/ 148 h 154"/>
                <a:gd name="T44" fmla="*/ 108 w 150"/>
                <a:gd name="T45" fmla="*/ 150 h 154"/>
                <a:gd name="T46" fmla="*/ 111 w 150"/>
                <a:gd name="T47" fmla="*/ 148 h 154"/>
                <a:gd name="T48" fmla="*/ 111 w 150"/>
                <a:gd name="T49" fmla="*/ 148 h 154"/>
                <a:gd name="T50" fmla="*/ 145 w 150"/>
                <a:gd name="T51" fmla="*/ 112 h 154"/>
                <a:gd name="T52" fmla="*/ 75 w 150"/>
                <a:gd name="T53" fmla="*/ 36 h 154"/>
                <a:gd name="T54" fmla="*/ 67 w 150"/>
                <a:gd name="T55" fmla="*/ 10 h 154"/>
                <a:gd name="T56" fmla="*/ 64 w 150"/>
                <a:gd name="T57" fmla="*/ 5 h 154"/>
                <a:gd name="T58" fmla="*/ 55 w 150"/>
                <a:gd name="T59" fmla="*/ 10 h 154"/>
                <a:gd name="T60" fmla="*/ 51 w 150"/>
                <a:gd name="T61" fmla="*/ 21 h 154"/>
                <a:gd name="T62" fmla="*/ 59 w 150"/>
                <a:gd name="T63" fmla="*/ 42 h 154"/>
                <a:gd name="T64" fmla="*/ 62 w 150"/>
                <a:gd name="T65" fmla="*/ 50 h 154"/>
                <a:gd name="T66" fmla="*/ 58 w 150"/>
                <a:gd name="T67" fmla="*/ 60 h 154"/>
                <a:gd name="T68" fmla="*/ 14 w 150"/>
                <a:gd name="T69" fmla="*/ 60 h 154"/>
                <a:gd name="T70" fmla="*/ 6 w 150"/>
                <a:gd name="T71" fmla="*/ 64 h 154"/>
                <a:gd name="T72" fmla="*/ 5 w 150"/>
                <a:gd name="T73" fmla="*/ 72 h 154"/>
                <a:gd name="T74" fmla="*/ 31 w 150"/>
                <a:gd name="T75" fmla="*/ 139 h 154"/>
                <a:gd name="T76" fmla="*/ 75 w 150"/>
                <a:gd name="T77" fmla="*/ 140 h 154"/>
                <a:gd name="T78" fmla="*/ 35 w 150"/>
                <a:gd name="T79" fmla="*/ 145 h 154"/>
                <a:gd name="T80" fmla="*/ 24 w 150"/>
                <a:gd name="T81" fmla="*/ 137 h 154"/>
                <a:gd name="T82" fmla="*/ 0 w 150"/>
                <a:gd name="T83" fmla="*/ 68 h 154"/>
                <a:gd name="T84" fmla="*/ 8 w 150"/>
                <a:gd name="T85" fmla="*/ 57 h 154"/>
                <a:gd name="T86" fmla="*/ 56 w 150"/>
                <a:gd name="T87" fmla="*/ 56 h 154"/>
                <a:gd name="T88" fmla="*/ 55 w 150"/>
                <a:gd name="T89" fmla="*/ 45 h 154"/>
                <a:gd name="T90" fmla="*/ 54 w 150"/>
                <a:gd name="T91" fmla="*/ 43 h 154"/>
                <a:gd name="T92" fmla="*/ 48 w 150"/>
                <a:gd name="T93" fmla="*/ 14 h 154"/>
                <a:gd name="T94" fmla="*/ 60 w 150"/>
                <a:gd name="T95" fmla="*/ 1 h 154"/>
                <a:gd name="T96" fmla="*/ 70 w 150"/>
                <a:gd name="T97" fmla="*/ 4 h 154"/>
                <a:gd name="T98" fmla="*/ 72 w 150"/>
                <a:gd name="T99" fmla="*/ 15 h 154"/>
                <a:gd name="T100" fmla="*/ 75 w 150"/>
                <a:gd name="T101" fmla="*/ 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4">
                  <a:moveTo>
                    <a:pt x="144" y="109"/>
                  </a:moveTo>
                  <a:cubicBezTo>
                    <a:pt x="115" y="79"/>
                    <a:pt x="115" y="79"/>
                    <a:pt x="115" y="79"/>
                  </a:cubicBezTo>
                  <a:cubicBezTo>
                    <a:pt x="115" y="79"/>
                    <a:pt x="115" y="79"/>
                    <a:pt x="115" y="79"/>
                  </a:cubicBezTo>
                  <a:cubicBezTo>
                    <a:pt x="113" y="78"/>
                    <a:pt x="112" y="77"/>
                    <a:pt x="111" y="76"/>
                  </a:cubicBezTo>
                  <a:cubicBezTo>
                    <a:pt x="110" y="74"/>
                    <a:pt x="109" y="73"/>
                    <a:pt x="109" y="73"/>
                  </a:cubicBezTo>
                  <a:cubicBezTo>
                    <a:pt x="109" y="73"/>
                    <a:pt x="104" y="64"/>
                    <a:pt x="96" y="54"/>
                  </a:cubicBezTo>
                  <a:cubicBezTo>
                    <a:pt x="92" y="49"/>
                    <a:pt x="87" y="44"/>
                    <a:pt x="81" y="41"/>
                  </a:cubicBezTo>
                  <a:cubicBezTo>
                    <a:pt x="79" y="39"/>
                    <a:pt x="77" y="38"/>
                    <a:pt x="75" y="36"/>
                  </a:cubicBezTo>
                  <a:cubicBezTo>
                    <a:pt x="75" y="29"/>
                    <a:pt x="75" y="29"/>
                    <a:pt x="75" y="29"/>
                  </a:cubicBezTo>
                  <a:cubicBezTo>
                    <a:pt x="77" y="32"/>
                    <a:pt x="80" y="34"/>
                    <a:pt x="84" y="37"/>
                  </a:cubicBezTo>
                  <a:cubicBezTo>
                    <a:pt x="90" y="41"/>
                    <a:pt x="95" y="46"/>
                    <a:pt x="99" y="51"/>
                  </a:cubicBezTo>
                  <a:cubicBezTo>
                    <a:pt x="108" y="61"/>
                    <a:pt x="114" y="73"/>
                    <a:pt x="114" y="73"/>
                  </a:cubicBezTo>
                  <a:cubicBezTo>
                    <a:pt x="114" y="73"/>
                    <a:pt x="114" y="72"/>
                    <a:pt x="115" y="72"/>
                  </a:cubicBezTo>
                  <a:cubicBezTo>
                    <a:pt x="116" y="73"/>
                    <a:pt x="117" y="74"/>
                    <a:pt x="118" y="76"/>
                  </a:cubicBezTo>
                  <a:cubicBezTo>
                    <a:pt x="118" y="76"/>
                    <a:pt x="118" y="76"/>
                    <a:pt x="118" y="76"/>
                  </a:cubicBezTo>
                  <a:cubicBezTo>
                    <a:pt x="148" y="105"/>
                    <a:pt x="148" y="105"/>
                    <a:pt x="148" y="105"/>
                  </a:cubicBezTo>
                  <a:cubicBezTo>
                    <a:pt x="149" y="107"/>
                    <a:pt x="150" y="109"/>
                    <a:pt x="150" y="112"/>
                  </a:cubicBezTo>
                  <a:cubicBezTo>
                    <a:pt x="150" y="114"/>
                    <a:pt x="149" y="117"/>
                    <a:pt x="148" y="118"/>
                  </a:cubicBezTo>
                  <a:cubicBezTo>
                    <a:pt x="114" y="152"/>
                    <a:pt x="114" y="152"/>
                    <a:pt x="114" y="152"/>
                  </a:cubicBezTo>
                  <a:cubicBezTo>
                    <a:pt x="114" y="152"/>
                    <a:pt x="114" y="152"/>
                    <a:pt x="114" y="152"/>
                  </a:cubicBezTo>
                  <a:cubicBezTo>
                    <a:pt x="114" y="152"/>
                    <a:pt x="114" y="152"/>
                    <a:pt x="114" y="152"/>
                  </a:cubicBezTo>
                  <a:cubicBezTo>
                    <a:pt x="114" y="152"/>
                    <a:pt x="114" y="152"/>
                    <a:pt x="114" y="152"/>
                  </a:cubicBezTo>
                  <a:cubicBezTo>
                    <a:pt x="112" y="153"/>
                    <a:pt x="110" y="154"/>
                    <a:pt x="108" y="154"/>
                  </a:cubicBezTo>
                  <a:cubicBezTo>
                    <a:pt x="108" y="154"/>
                    <a:pt x="108" y="154"/>
                    <a:pt x="108" y="154"/>
                  </a:cubicBezTo>
                  <a:cubicBezTo>
                    <a:pt x="105" y="154"/>
                    <a:pt x="103" y="153"/>
                    <a:pt x="101" y="152"/>
                  </a:cubicBezTo>
                  <a:cubicBezTo>
                    <a:pt x="101" y="152"/>
                    <a:pt x="101" y="152"/>
                    <a:pt x="101" y="152"/>
                  </a:cubicBezTo>
                  <a:cubicBezTo>
                    <a:pt x="101" y="152"/>
                    <a:pt x="101" y="152"/>
                    <a:pt x="101" y="152"/>
                  </a:cubicBezTo>
                  <a:cubicBezTo>
                    <a:pt x="101" y="152"/>
                    <a:pt x="101" y="152"/>
                    <a:pt x="101" y="152"/>
                  </a:cubicBezTo>
                  <a:cubicBezTo>
                    <a:pt x="99" y="149"/>
                    <a:pt x="99" y="149"/>
                    <a:pt x="99" y="149"/>
                  </a:cubicBezTo>
                  <a:cubicBezTo>
                    <a:pt x="99" y="149"/>
                    <a:pt x="99" y="149"/>
                    <a:pt x="99" y="149"/>
                  </a:cubicBezTo>
                  <a:cubicBezTo>
                    <a:pt x="98" y="148"/>
                    <a:pt x="96" y="147"/>
                    <a:pt x="94" y="146"/>
                  </a:cubicBezTo>
                  <a:cubicBezTo>
                    <a:pt x="94" y="146"/>
                    <a:pt x="94" y="146"/>
                    <a:pt x="94" y="146"/>
                  </a:cubicBezTo>
                  <a:cubicBezTo>
                    <a:pt x="92" y="145"/>
                    <a:pt x="90" y="145"/>
                    <a:pt x="89" y="145"/>
                  </a:cubicBezTo>
                  <a:cubicBezTo>
                    <a:pt x="75" y="145"/>
                    <a:pt x="75" y="145"/>
                    <a:pt x="75" y="145"/>
                  </a:cubicBezTo>
                  <a:cubicBezTo>
                    <a:pt x="75" y="140"/>
                    <a:pt x="75" y="140"/>
                    <a:pt x="75" y="140"/>
                  </a:cubicBezTo>
                  <a:cubicBezTo>
                    <a:pt x="89" y="140"/>
                    <a:pt x="89" y="140"/>
                    <a:pt x="89" y="140"/>
                  </a:cubicBezTo>
                  <a:cubicBezTo>
                    <a:pt x="91" y="140"/>
                    <a:pt x="93" y="141"/>
                    <a:pt x="96" y="142"/>
                  </a:cubicBezTo>
                  <a:cubicBezTo>
                    <a:pt x="96" y="142"/>
                    <a:pt x="96" y="142"/>
                    <a:pt x="96" y="142"/>
                  </a:cubicBezTo>
                  <a:cubicBezTo>
                    <a:pt x="96" y="142"/>
                    <a:pt x="96" y="142"/>
                    <a:pt x="96" y="142"/>
                  </a:cubicBezTo>
                  <a:cubicBezTo>
                    <a:pt x="98" y="143"/>
                    <a:pt x="100" y="144"/>
                    <a:pt x="102" y="146"/>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9"/>
                    <a:pt x="107" y="150"/>
                    <a:pt x="108" y="150"/>
                  </a:cubicBezTo>
                  <a:cubicBezTo>
                    <a:pt x="108" y="150"/>
                    <a:pt x="108" y="150"/>
                    <a:pt x="108" y="150"/>
                  </a:cubicBezTo>
                  <a:cubicBezTo>
                    <a:pt x="109" y="150"/>
                    <a:pt x="110" y="149"/>
                    <a:pt x="111" y="148"/>
                  </a:cubicBezTo>
                  <a:cubicBezTo>
                    <a:pt x="111" y="148"/>
                    <a:pt x="111" y="148"/>
                    <a:pt x="111" y="148"/>
                  </a:cubicBezTo>
                  <a:cubicBezTo>
                    <a:pt x="111" y="148"/>
                    <a:pt x="111" y="148"/>
                    <a:pt x="111" y="148"/>
                  </a:cubicBezTo>
                  <a:cubicBezTo>
                    <a:pt x="144" y="115"/>
                    <a:pt x="144" y="115"/>
                    <a:pt x="144" y="115"/>
                  </a:cubicBezTo>
                  <a:cubicBezTo>
                    <a:pt x="145" y="114"/>
                    <a:pt x="145" y="113"/>
                    <a:pt x="145" y="112"/>
                  </a:cubicBezTo>
                  <a:cubicBezTo>
                    <a:pt x="145" y="111"/>
                    <a:pt x="145" y="110"/>
                    <a:pt x="144" y="109"/>
                  </a:cubicBezTo>
                  <a:close/>
                  <a:moveTo>
                    <a:pt x="75" y="36"/>
                  </a:moveTo>
                  <a:cubicBezTo>
                    <a:pt x="66" y="28"/>
                    <a:pt x="66" y="21"/>
                    <a:pt x="67" y="14"/>
                  </a:cubicBezTo>
                  <a:cubicBezTo>
                    <a:pt x="67" y="13"/>
                    <a:pt x="67" y="11"/>
                    <a:pt x="67" y="10"/>
                  </a:cubicBezTo>
                  <a:cubicBezTo>
                    <a:pt x="67" y="8"/>
                    <a:pt x="67" y="7"/>
                    <a:pt x="66" y="7"/>
                  </a:cubicBezTo>
                  <a:cubicBezTo>
                    <a:pt x="66" y="6"/>
                    <a:pt x="65" y="6"/>
                    <a:pt x="64" y="5"/>
                  </a:cubicBezTo>
                  <a:cubicBezTo>
                    <a:pt x="63" y="5"/>
                    <a:pt x="62" y="5"/>
                    <a:pt x="61" y="6"/>
                  </a:cubicBezTo>
                  <a:cubicBezTo>
                    <a:pt x="59" y="6"/>
                    <a:pt x="57" y="8"/>
                    <a:pt x="55" y="10"/>
                  </a:cubicBezTo>
                  <a:cubicBezTo>
                    <a:pt x="54" y="11"/>
                    <a:pt x="53" y="13"/>
                    <a:pt x="53" y="15"/>
                  </a:cubicBezTo>
                  <a:cubicBezTo>
                    <a:pt x="52" y="18"/>
                    <a:pt x="51" y="20"/>
                    <a:pt x="51" y="21"/>
                  </a:cubicBezTo>
                  <a:cubicBezTo>
                    <a:pt x="50" y="30"/>
                    <a:pt x="54" y="36"/>
                    <a:pt x="57" y="40"/>
                  </a:cubicBezTo>
                  <a:cubicBezTo>
                    <a:pt x="58" y="41"/>
                    <a:pt x="59" y="42"/>
                    <a:pt x="59" y="42"/>
                  </a:cubicBezTo>
                  <a:cubicBezTo>
                    <a:pt x="59" y="42"/>
                    <a:pt x="59" y="42"/>
                    <a:pt x="59" y="42"/>
                  </a:cubicBezTo>
                  <a:cubicBezTo>
                    <a:pt x="61" y="44"/>
                    <a:pt x="61" y="47"/>
                    <a:pt x="62" y="50"/>
                  </a:cubicBezTo>
                  <a:cubicBezTo>
                    <a:pt x="62" y="53"/>
                    <a:pt x="62" y="56"/>
                    <a:pt x="61" y="59"/>
                  </a:cubicBezTo>
                  <a:cubicBezTo>
                    <a:pt x="60" y="60"/>
                    <a:pt x="59" y="60"/>
                    <a:pt x="58" y="60"/>
                  </a:cubicBezTo>
                  <a:cubicBezTo>
                    <a:pt x="58" y="60"/>
                    <a:pt x="58" y="60"/>
                    <a:pt x="58" y="60"/>
                  </a:cubicBezTo>
                  <a:cubicBezTo>
                    <a:pt x="14" y="60"/>
                    <a:pt x="14" y="60"/>
                    <a:pt x="14" y="60"/>
                  </a:cubicBezTo>
                  <a:cubicBezTo>
                    <a:pt x="12" y="60"/>
                    <a:pt x="11" y="61"/>
                    <a:pt x="10" y="61"/>
                  </a:cubicBezTo>
                  <a:cubicBezTo>
                    <a:pt x="8" y="62"/>
                    <a:pt x="7" y="63"/>
                    <a:pt x="6" y="64"/>
                  </a:cubicBezTo>
                  <a:cubicBezTo>
                    <a:pt x="5" y="65"/>
                    <a:pt x="5" y="67"/>
                    <a:pt x="5" y="68"/>
                  </a:cubicBezTo>
                  <a:cubicBezTo>
                    <a:pt x="5" y="70"/>
                    <a:pt x="5" y="71"/>
                    <a:pt x="5" y="72"/>
                  </a:cubicBezTo>
                  <a:cubicBezTo>
                    <a:pt x="28" y="135"/>
                    <a:pt x="28" y="135"/>
                    <a:pt x="28" y="135"/>
                  </a:cubicBezTo>
                  <a:cubicBezTo>
                    <a:pt x="29" y="137"/>
                    <a:pt x="30" y="138"/>
                    <a:pt x="31" y="139"/>
                  </a:cubicBezTo>
                  <a:cubicBezTo>
                    <a:pt x="32" y="140"/>
                    <a:pt x="34" y="140"/>
                    <a:pt x="35" y="140"/>
                  </a:cubicBezTo>
                  <a:cubicBezTo>
                    <a:pt x="75" y="140"/>
                    <a:pt x="75" y="140"/>
                    <a:pt x="75" y="140"/>
                  </a:cubicBezTo>
                  <a:cubicBezTo>
                    <a:pt x="75" y="145"/>
                    <a:pt x="75" y="145"/>
                    <a:pt x="75" y="145"/>
                  </a:cubicBezTo>
                  <a:cubicBezTo>
                    <a:pt x="35" y="145"/>
                    <a:pt x="35" y="145"/>
                    <a:pt x="35" y="145"/>
                  </a:cubicBezTo>
                  <a:cubicBezTo>
                    <a:pt x="33" y="145"/>
                    <a:pt x="30" y="144"/>
                    <a:pt x="28" y="143"/>
                  </a:cubicBezTo>
                  <a:cubicBezTo>
                    <a:pt x="26" y="141"/>
                    <a:pt x="24" y="139"/>
                    <a:pt x="24" y="137"/>
                  </a:cubicBezTo>
                  <a:cubicBezTo>
                    <a:pt x="1" y="74"/>
                    <a:pt x="1" y="74"/>
                    <a:pt x="1" y="74"/>
                  </a:cubicBezTo>
                  <a:cubicBezTo>
                    <a:pt x="0" y="72"/>
                    <a:pt x="0" y="70"/>
                    <a:pt x="0" y="68"/>
                  </a:cubicBezTo>
                  <a:cubicBezTo>
                    <a:pt x="0" y="66"/>
                    <a:pt x="1" y="63"/>
                    <a:pt x="2" y="61"/>
                  </a:cubicBezTo>
                  <a:cubicBezTo>
                    <a:pt x="3" y="59"/>
                    <a:pt x="6" y="58"/>
                    <a:pt x="8" y="57"/>
                  </a:cubicBezTo>
                  <a:cubicBezTo>
                    <a:pt x="10" y="56"/>
                    <a:pt x="12" y="56"/>
                    <a:pt x="14" y="56"/>
                  </a:cubicBezTo>
                  <a:cubicBezTo>
                    <a:pt x="56" y="56"/>
                    <a:pt x="56" y="56"/>
                    <a:pt x="56" y="56"/>
                  </a:cubicBezTo>
                  <a:cubicBezTo>
                    <a:pt x="57" y="54"/>
                    <a:pt x="57" y="52"/>
                    <a:pt x="57" y="50"/>
                  </a:cubicBezTo>
                  <a:cubicBezTo>
                    <a:pt x="57" y="48"/>
                    <a:pt x="56" y="46"/>
                    <a:pt x="55" y="45"/>
                  </a:cubicBezTo>
                  <a:cubicBezTo>
                    <a:pt x="55" y="45"/>
                    <a:pt x="55" y="45"/>
                    <a:pt x="55" y="45"/>
                  </a:cubicBezTo>
                  <a:cubicBezTo>
                    <a:pt x="55" y="44"/>
                    <a:pt x="54" y="43"/>
                    <a:pt x="54" y="43"/>
                  </a:cubicBezTo>
                  <a:cubicBezTo>
                    <a:pt x="50" y="38"/>
                    <a:pt x="45" y="31"/>
                    <a:pt x="46" y="21"/>
                  </a:cubicBezTo>
                  <a:cubicBezTo>
                    <a:pt x="46" y="19"/>
                    <a:pt x="47" y="16"/>
                    <a:pt x="48" y="14"/>
                  </a:cubicBezTo>
                  <a:cubicBezTo>
                    <a:pt x="49" y="11"/>
                    <a:pt x="50" y="9"/>
                    <a:pt x="52" y="7"/>
                  </a:cubicBezTo>
                  <a:cubicBezTo>
                    <a:pt x="54" y="4"/>
                    <a:pt x="57" y="2"/>
                    <a:pt x="60" y="1"/>
                  </a:cubicBezTo>
                  <a:cubicBezTo>
                    <a:pt x="62" y="0"/>
                    <a:pt x="64" y="0"/>
                    <a:pt x="66" y="1"/>
                  </a:cubicBezTo>
                  <a:cubicBezTo>
                    <a:pt x="68" y="1"/>
                    <a:pt x="69" y="2"/>
                    <a:pt x="70" y="4"/>
                  </a:cubicBezTo>
                  <a:cubicBezTo>
                    <a:pt x="71" y="5"/>
                    <a:pt x="72" y="7"/>
                    <a:pt x="72" y="10"/>
                  </a:cubicBezTo>
                  <a:cubicBezTo>
                    <a:pt x="72" y="11"/>
                    <a:pt x="72" y="13"/>
                    <a:pt x="72" y="15"/>
                  </a:cubicBezTo>
                  <a:cubicBezTo>
                    <a:pt x="71" y="19"/>
                    <a:pt x="71" y="24"/>
                    <a:pt x="75" y="29"/>
                  </a:cubicBezTo>
                  <a:lnTo>
                    <a:pt x="75" y="3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20" name="Freeform 204">
              <a:extLst>
                <a:ext uri="{FF2B5EF4-FFF2-40B4-BE49-F238E27FC236}">
                  <a16:creationId xmlns:a16="http://schemas.microsoft.com/office/drawing/2014/main" id="{41829D27-3A6A-48CD-8E11-0C523464D673}"/>
                </a:ext>
              </a:extLst>
            </p:cNvPr>
            <p:cNvSpPr>
              <a:spLocks noEditPoints="1"/>
            </p:cNvSpPr>
            <p:nvPr/>
          </p:nvSpPr>
          <p:spPr bwMode="auto">
            <a:xfrm>
              <a:off x="4809340" y="2083412"/>
              <a:ext cx="271058" cy="162634"/>
            </a:xfrm>
            <a:custGeom>
              <a:avLst/>
              <a:gdLst>
                <a:gd name="T0" fmla="*/ 53 w 106"/>
                <a:gd name="T1" fmla="*/ 5 h 63"/>
                <a:gd name="T2" fmla="*/ 81 w 106"/>
                <a:gd name="T3" fmla="*/ 0 h 63"/>
                <a:gd name="T4" fmla="*/ 103 w 106"/>
                <a:gd name="T5" fmla="*/ 0 h 63"/>
                <a:gd name="T6" fmla="*/ 106 w 106"/>
                <a:gd name="T7" fmla="*/ 60 h 63"/>
                <a:gd name="T8" fmla="*/ 53 w 106"/>
                <a:gd name="T9" fmla="*/ 63 h 63"/>
                <a:gd name="T10" fmla="*/ 101 w 106"/>
                <a:gd name="T11" fmla="*/ 58 h 63"/>
                <a:gd name="T12" fmla="*/ 93 w 106"/>
                <a:gd name="T13" fmla="*/ 5 h 63"/>
                <a:gd name="T14" fmla="*/ 53 w 106"/>
                <a:gd name="T15" fmla="*/ 52 h 63"/>
                <a:gd name="T16" fmla="*/ 59 w 106"/>
                <a:gd name="T17" fmla="*/ 49 h 63"/>
                <a:gd name="T18" fmla="*/ 63 w 106"/>
                <a:gd name="T19" fmla="*/ 33 h 63"/>
                <a:gd name="T20" fmla="*/ 61 w 106"/>
                <a:gd name="T21" fmla="*/ 19 h 63"/>
                <a:gd name="T22" fmla="*/ 53 w 106"/>
                <a:gd name="T23" fmla="*/ 21 h 63"/>
                <a:gd name="T24" fmla="*/ 60 w 106"/>
                <a:gd name="T25" fmla="*/ 27 h 63"/>
                <a:gd name="T26" fmla="*/ 56 w 106"/>
                <a:gd name="T27" fmla="*/ 33 h 63"/>
                <a:gd name="T28" fmla="*/ 55 w 106"/>
                <a:gd name="T29" fmla="*/ 36 h 63"/>
                <a:gd name="T30" fmla="*/ 53 w 106"/>
                <a:gd name="T31" fmla="*/ 47 h 63"/>
                <a:gd name="T32" fmla="*/ 53 w 106"/>
                <a:gd name="T33" fmla="*/ 5 h 63"/>
                <a:gd name="T34" fmla="*/ 5 w 106"/>
                <a:gd name="T35" fmla="*/ 58 h 63"/>
                <a:gd name="T36" fmla="*/ 53 w 106"/>
                <a:gd name="T37" fmla="*/ 63 h 63"/>
                <a:gd name="T38" fmla="*/ 0 w 106"/>
                <a:gd name="T39" fmla="*/ 60 h 63"/>
                <a:gd name="T40" fmla="*/ 3 w 106"/>
                <a:gd name="T41" fmla="*/ 0 h 63"/>
                <a:gd name="T42" fmla="*/ 53 w 106"/>
                <a:gd name="T43" fmla="*/ 5 h 63"/>
                <a:gd name="T44" fmla="*/ 53 w 106"/>
                <a:gd name="T45" fmla="*/ 16 h 63"/>
                <a:gd name="T46" fmla="*/ 42 w 106"/>
                <a:gd name="T47" fmla="*/ 27 h 63"/>
                <a:gd name="T48" fmla="*/ 43 w 106"/>
                <a:gd name="T49" fmla="*/ 33 h 63"/>
                <a:gd name="T50" fmla="*/ 47 w 106"/>
                <a:gd name="T51" fmla="*/ 37 h 63"/>
                <a:gd name="T52" fmla="*/ 49 w 106"/>
                <a:gd name="T53" fmla="*/ 52 h 63"/>
                <a:gd name="T54" fmla="*/ 53 w 106"/>
                <a:gd name="T55" fmla="*/ 47 h 63"/>
                <a:gd name="T56" fmla="*/ 52 w 106"/>
                <a:gd name="T57" fmla="*/ 36 h 63"/>
                <a:gd name="T58" fmla="*/ 47 w 106"/>
                <a:gd name="T59" fmla="*/ 31 h 63"/>
                <a:gd name="T60" fmla="*/ 46 w 106"/>
                <a:gd name="T61" fmla="*/ 27 h 63"/>
                <a:gd name="T62" fmla="*/ 53 w 106"/>
                <a:gd name="T63" fmla="*/ 21 h 63"/>
                <a:gd name="T64" fmla="*/ 53 w 106"/>
                <a:gd name="T6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63">
                  <a:moveTo>
                    <a:pt x="81" y="5"/>
                  </a:moveTo>
                  <a:cubicBezTo>
                    <a:pt x="53" y="5"/>
                    <a:pt x="53" y="5"/>
                    <a:pt x="53" y="5"/>
                  </a:cubicBezTo>
                  <a:cubicBezTo>
                    <a:pt x="53" y="0"/>
                    <a:pt x="53" y="0"/>
                    <a:pt x="53" y="0"/>
                  </a:cubicBezTo>
                  <a:cubicBezTo>
                    <a:pt x="81" y="0"/>
                    <a:pt x="81" y="0"/>
                    <a:pt x="81" y="0"/>
                  </a:cubicBezTo>
                  <a:cubicBezTo>
                    <a:pt x="93" y="0"/>
                    <a:pt x="93" y="0"/>
                    <a:pt x="93" y="0"/>
                  </a:cubicBezTo>
                  <a:cubicBezTo>
                    <a:pt x="103" y="0"/>
                    <a:pt x="103" y="0"/>
                    <a:pt x="103" y="0"/>
                  </a:cubicBezTo>
                  <a:cubicBezTo>
                    <a:pt x="105" y="0"/>
                    <a:pt x="106" y="1"/>
                    <a:pt x="106" y="2"/>
                  </a:cubicBezTo>
                  <a:cubicBezTo>
                    <a:pt x="106" y="60"/>
                    <a:pt x="106" y="60"/>
                    <a:pt x="106" y="60"/>
                  </a:cubicBezTo>
                  <a:cubicBezTo>
                    <a:pt x="106" y="61"/>
                    <a:pt x="105" y="63"/>
                    <a:pt x="103" y="63"/>
                  </a:cubicBezTo>
                  <a:cubicBezTo>
                    <a:pt x="53" y="63"/>
                    <a:pt x="53" y="63"/>
                    <a:pt x="53" y="63"/>
                  </a:cubicBezTo>
                  <a:cubicBezTo>
                    <a:pt x="53" y="58"/>
                    <a:pt x="53" y="58"/>
                    <a:pt x="53" y="58"/>
                  </a:cubicBezTo>
                  <a:cubicBezTo>
                    <a:pt x="101" y="58"/>
                    <a:pt x="101" y="58"/>
                    <a:pt x="101" y="58"/>
                  </a:cubicBezTo>
                  <a:cubicBezTo>
                    <a:pt x="101" y="5"/>
                    <a:pt x="101" y="5"/>
                    <a:pt x="101" y="5"/>
                  </a:cubicBezTo>
                  <a:cubicBezTo>
                    <a:pt x="93" y="5"/>
                    <a:pt x="93" y="5"/>
                    <a:pt x="93" y="5"/>
                  </a:cubicBezTo>
                  <a:cubicBezTo>
                    <a:pt x="81" y="5"/>
                    <a:pt x="81" y="5"/>
                    <a:pt x="81" y="5"/>
                  </a:cubicBezTo>
                  <a:close/>
                  <a:moveTo>
                    <a:pt x="53" y="52"/>
                  </a:moveTo>
                  <a:cubicBezTo>
                    <a:pt x="57" y="52"/>
                    <a:pt x="57" y="52"/>
                    <a:pt x="57" y="52"/>
                  </a:cubicBezTo>
                  <a:cubicBezTo>
                    <a:pt x="58" y="52"/>
                    <a:pt x="59" y="51"/>
                    <a:pt x="59" y="49"/>
                  </a:cubicBezTo>
                  <a:cubicBezTo>
                    <a:pt x="59" y="37"/>
                    <a:pt x="59" y="37"/>
                    <a:pt x="59" y="37"/>
                  </a:cubicBezTo>
                  <a:cubicBezTo>
                    <a:pt x="61" y="36"/>
                    <a:pt x="62" y="35"/>
                    <a:pt x="63" y="33"/>
                  </a:cubicBezTo>
                  <a:cubicBezTo>
                    <a:pt x="64" y="32"/>
                    <a:pt x="65" y="30"/>
                    <a:pt x="65" y="27"/>
                  </a:cubicBezTo>
                  <a:cubicBezTo>
                    <a:pt x="65" y="24"/>
                    <a:pt x="63" y="21"/>
                    <a:pt x="61" y="19"/>
                  </a:cubicBezTo>
                  <a:cubicBezTo>
                    <a:pt x="59" y="17"/>
                    <a:pt x="56" y="16"/>
                    <a:pt x="53" y="16"/>
                  </a:cubicBezTo>
                  <a:cubicBezTo>
                    <a:pt x="53" y="21"/>
                    <a:pt x="53" y="21"/>
                    <a:pt x="53" y="21"/>
                  </a:cubicBezTo>
                  <a:cubicBezTo>
                    <a:pt x="55" y="21"/>
                    <a:pt x="57" y="21"/>
                    <a:pt x="58" y="23"/>
                  </a:cubicBezTo>
                  <a:cubicBezTo>
                    <a:pt x="59" y="24"/>
                    <a:pt x="60" y="25"/>
                    <a:pt x="60" y="27"/>
                  </a:cubicBezTo>
                  <a:cubicBezTo>
                    <a:pt x="60" y="29"/>
                    <a:pt x="59" y="30"/>
                    <a:pt x="59" y="31"/>
                  </a:cubicBezTo>
                  <a:cubicBezTo>
                    <a:pt x="58" y="32"/>
                    <a:pt x="57" y="33"/>
                    <a:pt x="56" y="33"/>
                  </a:cubicBezTo>
                  <a:cubicBezTo>
                    <a:pt x="55" y="34"/>
                    <a:pt x="55" y="35"/>
                    <a:pt x="55" y="36"/>
                  </a:cubicBezTo>
                  <a:cubicBezTo>
                    <a:pt x="55" y="36"/>
                    <a:pt x="55" y="36"/>
                    <a:pt x="55" y="36"/>
                  </a:cubicBezTo>
                  <a:cubicBezTo>
                    <a:pt x="55" y="47"/>
                    <a:pt x="55" y="47"/>
                    <a:pt x="55" y="47"/>
                  </a:cubicBezTo>
                  <a:cubicBezTo>
                    <a:pt x="53" y="47"/>
                    <a:pt x="53" y="47"/>
                    <a:pt x="53" y="47"/>
                  </a:cubicBezTo>
                  <a:lnTo>
                    <a:pt x="53" y="52"/>
                  </a:lnTo>
                  <a:close/>
                  <a:moveTo>
                    <a:pt x="53" y="5"/>
                  </a:moveTo>
                  <a:cubicBezTo>
                    <a:pt x="5" y="5"/>
                    <a:pt x="5" y="5"/>
                    <a:pt x="5" y="5"/>
                  </a:cubicBezTo>
                  <a:cubicBezTo>
                    <a:pt x="5" y="58"/>
                    <a:pt x="5" y="58"/>
                    <a:pt x="5" y="58"/>
                  </a:cubicBezTo>
                  <a:cubicBezTo>
                    <a:pt x="53" y="58"/>
                    <a:pt x="53" y="58"/>
                    <a:pt x="53" y="58"/>
                  </a:cubicBezTo>
                  <a:cubicBezTo>
                    <a:pt x="53" y="63"/>
                    <a:pt x="53" y="63"/>
                    <a:pt x="53" y="63"/>
                  </a:cubicBezTo>
                  <a:cubicBezTo>
                    <a:pt x="3" y="63"/>
                    <a:pt x="3" y="63"/>
                    <a:pt x="3" y="63"/>
                  </a:cubicBezTo>
                  <a:cubicBezTo>
                    <a:pt x="1" y="63"/>
                    <a:pt x="0" y="61"/>
                    <a:pt x="0" y="60"/>
                  </a:cubicBezTo>
                  <a:cubicBezTo>
                    <a:pt x="0" y="2"/>
                    <a:pt x="0" y="2"/>
                    <a:pt x="0" y="2"/>
                  </a:cubicBezTo>
                  <a:cubicBezTo>
                    <a:pt x="0" y="1"/>
                    <a:pt x="1" y="0"/>
                    <a:pt x="3" y="0"/>
                  </a:cubicBezTo>
                  <a:cubicBezTo>
                    <a:pt x="53" y="0"/>
                    <a:pt x="53" y="0"/>
                    <a:pt x="53" y="0"/>
                  </a:cubicBezTo>
                  <a:cubicBezTo>
                    <a:pt x="53" y="5"/>
                    <a:pt x="53" y="5"/>
                    <a:pt x="53" y="5"/>
                  </a:cubicBezTo>
                  <a:close/>
                  <a:moveTo>
                    <a:pt x="53" y="16"/>
                  </a:moveTo>
                  <a:cubicBezTo>
                    <a:pt x="53" y="16"/>
                    <a:pt x="53" y="16"/>
                    <a:pt x="53" y="16"/>
                  </a:cubicBezTo>
                  <a:cubicBezTo>
                    <a:pt x="50" y="16"/>
                    <a:pt x="47" y="17"/>
                    <a:pt x="45" y="19"/>
                  </a:cubicBezTo>
                  <a:cubicBezTo>
                    <a:pt x="43" y="21"/>
                    <a:pt x="42" y="24"/>
                    <a:pt x="42" y="27"/>
                  </a:cubicBezTo>
                  <a:cubicBezTo>
                    <a:pt x="42" y="30"/>
                    <a:pt x="42" y="32"/>
                    <a:pt x="43" y="33"/>
                  </a:cubicBezTo>
                  <a:cubicBezTo>
                    <a:pt x="43" y="33"/>
                    <a:pt x="43" y="33"/>
                    <a:pt x="43" y="33"/>
                  </a:cubicBezTo>
                  <a:cubicBezTo>
                    <a:pt x="43" y="33"/>
                    <a:pt x="43" y="33"/>
                    <a:pt x="43" y="33"/>
                  </a:cubicBezTo>
                  <a:cubicBezTo>
                    <a:pt x="44" y="35"/>
                    <a:pt x="45" y="36"/>
                    <a:pt x="47" y="37"/>
                  </a:cubicBezTo>
                  <a:cubicBezTo>
                    <a:pt x="47" y="49"/>
                    <a:pt x="47" y="49"/>
                    <a:pt x="47" y="49"/>
                  </a:cubicBezTo>
                  <a:cubicBezTo>
                    <a:pt x="47" y="51"/>
                    <a:pt x="48" y="52"/>
                    <a:pt x="49" y="52"/>
                  </a:cubicBezTo>
                  <a:cubicBezTo>
                    <a:pt x="53" y="52"/>
                    <a:pt x="53" y="52"/>
                    <a:pt x="53" y="52"/>
                  </a:cubicBezTo>
                  <a:cubicBezTo>
                    <a:pt x="53" y="47"/>
                    <a:pt x="53" y="47"/>
                    <a:pt x="53" y="47"/>
                  </a:cubicBezTo>
                  <a:cubicBezTo>
                    <a:pt x="52" y="47"/>
                    <a:pt x="52" y="47"/>
                    <a:pt x="52" y="47"/>
                  </a:cubicBezTo>
                  <a:cubicBezTo>
                    <a:pt x="52" y="36"/>
                    <a:pt x="52" y="36"/>
                    <a:pt x="52" y="36"/>
                  </a:cubicBezTo>
                  <a:cubicBezTo>
                    <a:pt x="52" y="35"/>
                    <a:pt x="51" y="34"/>
                    <a:pt x="50" y="33"/>
                  </a:cubicBezTo>
                  <a:cubicBezTo>
                    <a:pt x="49" y="33"/>
                    <a:pt x="48" y="32"/>
                    <a:pt x="47" y="31"/>
                  </a:cubicBezTo>
                  <a:cubicBezTo>
                    <a:pt x="47" y="31"/>
                    <a:pt x="47" y="31"/>
                    <a:pt x="47" y="31"/>
                  </a:cubicBezTo>
                  <a:cubicBezTo>
                    <a:pt x="47" y="30"/>
                    <a:pt x="46" y="29"/>
                    <a:pt x="46" y="27"/>
                  </a:cubicBezTo>
                  <a:cubicBezTo>
                    <a:pt x="46" y="25"/>
                    <a:pt x="47" y="24"/>
                    <a:pt x="48" y="23"/>
                  </a:cubicBezTo>
                  <a:cubicBezTo>
                    <a:pt x="50" y="21"/>
                    <a:pt x="51" y="21"/>
                    <a:pt x="53" y="21"/>
                  </a:cubicBezTo>
                  <a:cubicBezTo>
                    <a:pt x="53" y="21"/>
                    <a:pt x="53" y="21"/>
                    <a:pt x="53" y="21"/>
                  </a:cubicBezTo>
                  <a:lnTo>
                    <a:pt x="53" y="1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21" name="Freeform 267">
              <a:extLst>
                <a:ext uri="{FF2B5EF4-FFF2-40B4-BE49-F238E27FC236}">
                  <a16:creationId xmlns:a16="http://schemas.microsoft.com/office/drawing/2014/main" id="{AAE06EED-E233-4042-8FA8-C89CC1652371}"/>
                </a:ext>
              </a:extLst>
            </p:cNvPr>
            <p:cNvSpPr>
              <a:spLocks noEditPoints="1"/>
            </p:cNvSpPr>
            <p:nvPr/>
          </p:nvSpPr>
          <p:spPr bwMode="auto">
            <a:xfrm>
              <a:off x="6930814" y="3140536"/>
              <a:ext cx="61439" cy="137336"/>
            </a:xfrm>
            <a:custGeom>
              <a:avLst/>
              <a:gdLst>
                <a:gd name="T0" fmla="*/ 17 w 24"/>
                <a:gd name="T1" fmla="*/ 42 h 53"/>
                <a:gd name="T2" fmla="*/ 14 w 24"/>
                <a:gd name="T3" fmla="*/ 24 h 53"/>
                <a:gd name="T4" fmla="*/ 12 w 24"/>
                <a:gd name="T5" fmla="*/ 19 h 53"/>
                <a:gd name="T6" fmla="*/ 13 w 24"/>
                <a:gd name="T7" fmla="*/ 10 h 53"/>
                <a:gd name="T8" fmla="*/ 14 w 24"/>
                <a:gd name="T9" fmla="*/ 6 h 53"/>
                <a:gd name="T10" fmla="*/ 13 w 24"/>
                <a:gd name="T11" fmla="*/ 5 h 53"/>
                <a:gd name="T12" fmla="*/ 12 w 24"/>
                <a:gd name="T13" fmla="*/ 0 h 53"/>
                <a:gd name="T14" fmla="*/ 18 w 24"/>
                <a:gd name="T15" fmla="*/ 3 h 53"/>
                <a:gd name="T16" fmla="*/ 20 w 24"/>
                <a:gd name="T17" fmla="*/ 6 h 53"/>
                <a:gd name="T18" fmla="*/ 16 w 24"/>
                <a:gd name="T19" fmla="*/ 16 h 53"/>
                <a:gd name="T20" fmla="*/ 18 w 24"/>
                <a:gd name="T21" fmla="*/ 22 h 53"/>
                <a:gd name="T22" fmla="*/ 21 w 24"/>
                <a:gd name="T23" fmla="*/ 44 h 53"/>
                <a:gd name="T24" fmla="*/ 12 w 24"/>
                <a:gd name="T25" fmla="*/ 52 h 53"/>
                <a:gd name="T26" fmla="*/ 12 w 24"/>
                <a:gd name="T27" fmla="*/ 40 h 53"/>
                <a:gd name="T28" fmla="*/ 12 w 24"/>
                <a:gd name="T29" fmla="*/ 32 h 53"/>
                <a:gd name="T30" fmla="*/ 9 w 24"/>
                <a:gd name="T31" fmla="*/ 41 h 53"/>
                <a:gd name="T32" fmla="*/ 8 w 24"/>
                <a:gd name="T33" fmla="*/ 45 h 53"/>
                <a:gd name="T34" fmla="*/ 8 w 24"/>
                <a:gd name="T35" fmla="*/ 47 h 53"/>
                <a:gd name="T36" fmla="*/ 12 w 24"/>
                <a:gd name="T37" fmla="*/ 47 h 53"/>
                <a:gd name="T38" fmla="*/ 5 w 24"/>
                <a:gd name="T39" fmla="*/ 50 h 53"/>
                <a:gd name="T40" fmla="*/ 3 w 24"/>
                <a:gd name="T41" fmla="*/ 47 h 53"/>
                <a:gd name="T42" fmla="*/ 8 w 24"/>
                <a:gd name="T43" fmla="*/ 37 h 53"/>
                <a:gd name="T44" fmla="*/ 3 w 24"/>
                <a:gd name="T45" fmla="*/ 26 h 53"/>
                <a:gd name="T46" fmla="*/ 1 w 24"/>
                <a:gd name="T47" fmla="*/ 22 h 53"/>
                <a:gd name="T48" fmla="*/ 8 w 24"/>
                <a:gd name="T49" fmla="*/ 1 h 53"/>
                <a:gd name="T50" fmla="*/ 12 w 24"/>
                <a:gd name="T51" fmla="*/ 5 h 53"/>
                <a:gd name="T52" fmla="*/ 6 w 24"/>
                <a:gd name="T53" fmla="*/ 11 h 53"/>
                <a:gd name="T54" fmla="*/ 6 w 24"/>
                <a:gd name="T55" fmla="*/ 21 h 53"/>
                <a:gd name="T56" fmla="*/ 12 w 24"/>
                <a:gd name="T57" fmla="*/ 19 h 53"/>
                <a:gd name="T58" fmla="*/ 11 w 24"/>
                <a:gd name="T59" fmla="*/ 17 h 53"/>
                <a:gd name="T60" fmla="*/ 12 w 24"/>
                <a:gd name="T61" fmla="*/ 32 h 53"/>
                <a:gd name="T62" fmla="*/ 9 w 24"/>
                <a:gd name="T63" fmla="*/ 41 h 53"/>
                <a:gd name="T64" fmla="*/ 12 w 24"/>
                <a:gd name="T65"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53">
                  <a:moveTo>
                    <a:pt x="12" y="47"/>
                  </a:moveTo>
                  <a:cubicBezTo>
                    <a:pt x="14" y="46"/>
                    <a:pt x="16" y="44"/>
                    <a:pt x="17" y="42"/>
                  </a:cubicBezTo>
                  <a:cubicBezTo>
                    <a:pt x="18" y="39"/>
                    <a:pt x="19" y="35"/>
                    <a:pt x="18" y="32"/>
                  </a:cubicBezTo>
                  <a:cubicBezTo>
                    <a:pt x="17" y="29"/>
                    <a:pt x="16" y="27"/>
                    <a:pt x="14" y="24"/>
                  </a:cubicBezTo>
                  <a:cubicBezTo>
                    <a:pt x="14" y="23"/>
                    <a:pt x="13" y="22"/>
                    <a:pt x="13" y="22"/>
                  </a:cubicBezTo>
                  <a:cubicBezTo>
                    <a:pt x="13" y="21"/>
                    <a:pt x="12" y="20"/>
                    <a:pt x="12" y="19"/>
                  </a:cubicBezTo>
                  <a:cubicBezTo>
                    <a:pt x="12" y="12"/>
                    <a:pt x="12" y="12"/>
                    <a:pt x="12" y="12"/>
                  </a:cubicBezTo>
                  <a:cubicBezTo>
                    <a:pt x="12" y="11"/>
                    <a:pt x="13" y="11"/>
                    <a:pt x="13" y="10"/>
                  </a:cubicBezTo>
                  <a:cubicBezTo>
                    <a:pt x="15" y="10"/>
                    <a:pt x="15" y="8"/>
                    <a:pt x="15" y="7"/>
                  </a:cubicBezTo>
                  <a:cubicBezTo>
                    <a:pt x="15" y="7"/>
                    <a:pt x="15"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20" y="6"/>
                  </a:cubicBezTo>
                  <a:cubicBezTo>
                    <a:pt x="20" y="9"/>
                    <a:pt x="19" y="12"/>
                    <a:pt x="16" y="14"/>
                  </a:cubicBezTo>
                  <a:cubicBezTo>
                    <a:pt x="16" y="15"/>
                    <a:pt x="16" y="15"/>
                    <a:pt x="16" y="16"/>
                  </a:cubicBezTo>
                  <a:cubicBezTo>
                    <a:pt x="16" y="17"/>
                    <a:pt x="17" y="18"/>
                    <a:pt x="17" y="19"/>
                  </a:cubicBezTo>
                  <a:cubicBezTo>
                    <a:pt x="18" y="20"/>
                    <a:pt x="18" y="21"/>
                    <a:pt x="18" y="22"/>
                  </a:cubicBezTo>
                  <a:cubicBezTo>
                    <a:pt x="20" y="24"/>
                    <a:pt x="22" y="27"/>
                    <a:pt x="22" y="31"/>
                  </a:cubicBezTo>
                  <a:cubicBezTo>
                    <a:pt x="24" y="35"/>
                    <a:pt x="23" y="40"/>
                    <a:pt x="21" y="44"/>
                  </a:cubicBezTo>
                  <a:cubicBezTo>
                    <a:pt x="20" y="47"/>
                    <a:pt x="17" y="50"/>
                    <a:pt x="12" y="52"/>
                  </a:cubicBezTo>
                  <a:cubicBezTo>
                    <a:pt x="12" y="52"/>
                    <a:pt x="12" y="52"/>
                    <a:pt x="12" y="52"/>
                  </a:cubicBezTo>
                  <a:cubicBezTo>
                    <a:pt x="12" y="47"/>
                    <a:pt x="12" y="47"/>
                    <a:pt x="12" y="47"/>
                  </a:cubicBezTo>
                  <a:close/>
                  <a:moveTo>
                    <a:pt x="12" y="40"/>
                  </a:moveTo>
                  <a:cubicBezTo>
                    <a:pt x="13" y="38"/>
                    <a:pt x="13" y="35"/>
                    <a:pt x="12" y="32"/>
                  </a:cubicBezTo>
                  <a:cubicBezTo>
                    <a:pt x="12" y="32"/>
                    <a:pt x="12" y="32"/>
                    <a:pt x="12" y="32"/>
                  </a:cubicBezTo>
                  <a:lnTo>
                    <a:pt x="12" y="40"/>
                  </a:lnTo>
                  <a:close/>
                  <a:moveTo>
                    <a:pt x="9" y="41"/>
                  </a:moveTo>
                  <a:cubicBezTo>
                    <a:pt x="8" y="42"/>
                    <a:pt x="7" y="43"/>
                    <a:pt x="7" y="44"/>
                  </a:cubicBezTo>
                  <a:cubicBezTo>
                    <a:pt x="7" y="44"/>
                    <a:pt x="7" y="45"/>
                    <a:pt x="8" y="45"/>
                  </a:cubicBezTo>
                  <a:cubicBezTo>
                    <a:pt x="8" y="46"/>
                    <a:pt x="8" y="46"/>
                    <a:pt x="8" y="46"/>
                  </a:cubicBezTo>
                  <a:cubicBezTo>
                    <a:pt x="8" y="47"/>
                    <a:pt x="8" y="47"/>
                    <a:pt x="8" y="47"/>
                  </a:cubicBezTo>
                  <a:cubicBezTo>
                    <a:pt x="9" y="47"/>
                    <a:pt x="10" y="47"/>
                    <a:pt x="11" y="47"/>
                  </a:cubicBezTo>
                  <a:cubicBezTo>
                    <a:pt x="11" y="47"/>
                    <a:pt x="11" y="47"/>
                    <a:pt x="12" y="47"/>
                  </a:cubicBezTo>
                  <a:cubicBezTo>
                    <a:pt x="12" y="52"/>
                    <a:pt x="12" y="52"/>
                    <a:pt x="12" y="52"/>
                  </a:cubicBezTo>
                  <a:cubicBezTo>
                    <a:pt x="9" y="53"/>
                    <a:pt x="6" y="52"/>
                    <a:pt x="5" y="50"/>
                  </a:cubicBezTo>
                  <a:cubicBezTo>
                    <a:pt x="4" y="50"/>
                    <a:pt x="4" y="50"/>
                    <a:pt x="4" y="50"/>
                  </a:cubicBezTo>
                  <a:cubicBezTo>
                    <a:pt x="4" y="49"/>
                    <a:pt x="3" y="48"/>
                    <a:pt x="3" y="47"/>
                  </a:cubicBezTo>
                  <a:cubicBezTo>
                    <a:pt x="3" y="46"/>
                    <a:pt x="3" y="45"/>
                    <a:pt x="3" y="44"/>
                  </a:cubicBezTo>
                  <a:cubicBezTo>
                    <a:pt x="3" y="41"/>
                    <a:pt x="4" y="38"/>
                    <a:pt x="8" y="37"/>
                  </a:cubicBezTo>
                  <a:cubicBezTo>
                    <a:pt x="8" y="37"/>
                    <a:pt x="8" y="35"/>
                    <a:pt x="7" y="34"/>
                  </a:cubicBezTo>
                  <a:cubicBezTo>
                    <a:pt x="6" y="31"/>
                    <a:pt x="5" y="28"/>
                    <a:pt x="3" y="26"/>
                  </a:cubicBezTo>
                  <a:cubicBezTo>
                    <a:pt x="2" y="24"/>
                    <a:pt x="2" y="23"/>
                    <a:pt x="2"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6" y="11"/>
                  </a:cubicBezTo>
                  <a:cubicBezTo>
                    <a:pt x="5" y="14"/>
                    <a:pt x="5" y="18"/>
                    <a:pt x="6" y="21"/>
                  </a:cubicBezTo>
                  <a:cubicBezTo>
                    <a:pt x="6" y="21"/>
                    <a:pt x="6" y="21"/>
                    <a:pt x="6" y="21"/>
                  </a:cubicBezTo>
                  <a:cubicBezTo>
                    <a:pt x="9" y="41"/>
                    <a:pt x="9" y="41"/>
                    <a:pt x="9" y="41"/>
                  </a:cubicBezTo>
                  <a:close/>
                  <a:moveTo>
                    <a:pt x="12" y="19"/>
                  </a:moveTo>
                  <a:cubicBezTo>
                    <a:pt x="12" y="12"/>
                    <a:pt x="12" y="12"/>
                    <a:pt x="12" y="12"/>
                  </a:cubicBezTo>
                  <a:cubicBezTo>
                    <a:pt x="11" y="13"/>
                    <a:pt x="11" y="15"/>
                    <a:pt x="11" y="17"/>
                  </a:cubicBezTo>
                  <a:cubicBezTo>
                    <a:pt x="11" y="17"/>
                    <a:pt x="11" y="18"/>
                    <a:pt x="12" y="19"/>
                  </a:cubicBezTo>
                  <a:close/>
                  <a:moveTo>
                    <a:pt x="12" y="32"/>
                  </a:moveTo>
                  <a:cubicBezTo>
                    <a:pt x="11" y="29"/>
                    <a:pt x="9" y="26"/>
                    <a:pt x="7" y="23"/>
                  </a:cubicBezTo>
                  <a:cubicBezTo>
                    <a:pt x="9" y="41"/>
                    <a:pt x="9" y="41"/>
                    <a:pt x="9" y="41"/>
                  </a:cubicBezTo>
                  <a:cubicBezTo>
                    <a:pt x="10" y="41"/>
                    <a:pt x="11" y="40"/>
                    <a:pt x="12" y="40"/>
                  </a:cubicBezTo>
                  <a:lnTo>
                    <a:pt x="12" y="32"/>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22" name="Freeform 285">
              <a:extLst>
                <a:ext uri="{FF2B5EF4-FFF2-40B4-BE49-F238E27FC236}">
                  <a16:creationId xmlns:a16="http://schemas.microsoft.com/office/drawing/2014/main" id="{7DA8126B-01B5-429A-8A69-9DD025185F77}"/>
                </a:ext>
              </a:extLst>
            </p:cNvPr>
            <p:cNvSpPr>
              <a:spLocks noEditPoints="1"/>
            </p:cNvSpPr>
            <p:nvPr/>
          </p:nvSpPr>
          <p:spPr bwMode="auto">
            <a:xfrm>
              <a:off x="5716478" y="3632054"/>
              <a:ext cx="97581" cy="249372"/>
            </a:xfrm>
            <a:custGeom>
              <a:avLst/>
              <a:gdLst>
                <a:gd name="T0" fmla="*/ 21 w 38"/>
                <a:gd name="T1" fmla="*/ 92 h 97"/>
                <a:gd name="T2" fmla="*/ 21 w 38"/>
                <a:gd name="T3" fmla="*/ 47 h 97"/>
                <a:gd name="T4" fmla="*/ 23 w 38"/>
                <a:gd name="T5" fmla="*/ 44 h 97"/>
                <a:gd name="T6" fmla="*/ 30 w 38"/>
                <a:gd name="T7" fmla="*/ 38 h 97"/>
                <a:gd name="T8" fmla="*/ 33 w 38"/>
                <a:gd name="T9" fmla="*/ 27 h 97"/>
                <a:gd name="T10" fmla="*/ 28 w 38"/>
                <a:gd name="T11" fmla="*/ 11 h 97"/>
                <a:gd name="T12" fmla="*/ 19 w 38"/>
                <a:gd name="T13" fmla="*/ 5 h 97"/>
                <a:gd name="T14" fmla="*/ 19 w 38"/>
                <a:gd name="T15" fmla="*/ 0 h 97"/>
                <a:gd name="T16" fmla="*/ 32 w 38"/>
                <a:gd name="T17" fmla="*/ 9 h 97"/>
                <a:gd name="T18" fmla="*/ 38 w 38"/>
                <a:gd name="T19" fmla="*/ 27 h 97"/>
                <a:gd name="T20" fmla="*/ 34 w 38"/>
                <a:gd name="T21" fmla="*/ 41 h 97"/>
                <a:gd name="T22" fmla="*/ 26 w 38"/>
                <a:gd name="T23" fmla="*/ 48 h 97"/>
                <a:gd name="T24" fmla="*/ 26 w 38"/>
                <a:gd name="T25" fmla="*/ 95 h 97"/>
                <a:gd name="T26" fmla="*/ 23 w 38"/>
                <a:gd name="T27" fmla="*/ 97 h 97"/>
                <a:gd name="T28" fmla="*/ 19 w 38"/>
                <a:gd name="T29" fmla="*/ 97 h 97"/>
                <a:gd name="T30" fmla="*/ 19 w 38"/>
                <a:gd name="T31" fmla="*/ 92 h 97"/>
                <a:gd name="T32" fmla="*/ 21 w 38"/>
                <a:gd name="T33" fmla="*/ 92 h 97"/>
                <a:gd name="T34" fmla="*/ 19 w 38"/>
                <a:gd name="T35" fmla="*/ 5 h 97"/>
                <a:gd name="T36" fmla="*/ 10 w 38"/>
                <a:gd name="T37" fmla="*/ 11 h 97"/>
                <a:gd name="T38" fmla="*/ 5 w 38"/>
                <a:gd name="T39" fmla="*/ 27 h 97"/>
                <a:gd name="T40" fmla="*/ 8 w 38"/>
                <a:gd name="T41" fmla="*/ 38 h 97"/>
                <a:gd name="T42" fmla="*/ 16 w 38"/>
                <a:gd name="T43" fmla="*/ 44 h 97"/>
                <a:gd name="T44" fmla="*/ 17 w 38"/>
                <a:gd name="T45" fmla="*/ 47 h 97"/>
                <a:gd name="T46" fmla="*/ 17 w 38"/>
                <a:gd name="T47" fmla="*/ 47 h 97"/>
                <a:gd name="T48" fmla="*/ 17 w 38"/>
                <a:gd name="T49" fmla="*/ 92 h 97"/>
                <a:gd name="T50" fmla="*/ 19 w 38"/>
                <a:gd name="T51" fmla="*/ 92 h 97"/>
                <a:gd name="T52" fmla="*/ 19 w 38"/>
                <a:gd name="T53" fmla="*/ 97 h 97"/>
                <a:gd name="T54" fmla="*/ 15 w 38"/>
                <a:gd name="T55" fmla="*/ 97 h 97"/>
                <a:gd name="T56" fmla="*/ 12 w 38"/>
                <a:gd name="T57" fmla="*/ 95 h 97"/>
                <a:gd name="T58" fmla="*/ 12 w 38"/>
                <a:gd name="T59" fmla="*/ 48 h 97"/>
                <a:gd name="T60" fmla="*/ 4 w 38"/>
                <a:gd name="T61" fmla="*/ 41 h 97"/>
                <a:gd name="T62" fmla="*/ 0 w 38"/>
                <a:gd name="T63" fmla="*/ 27 h 97"/>
                <a:gd name="T64" fmla="*/ 6 w 38"/>
                <a:gd name="T65" fmla="*/ 9 h 97"/>
                <a:gd name="T66" fmla="*/ 19 w 38"/>
                <a:gd name="T67" fmla="*/ 0 h 97"/>
                <a:gd name="T68" fmla="*/ 19 w 38"/>
                <a:gd name="T69"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97">
                  <a:moveTo>
                    <a:pt x="21" y="92"/>
                  </a:moveTo>
                  <a:cubicBezTo>
                    <a:pt x="21" y="47"/>
                    <a:pt x="21" y="47"/>
                    <a:pt x="21" y="47"/>
                  </a:cubicBezTo>
                  <a:cubicBezTo>
                    <a:pt x="21" y="45"/>
                    <a:pt x="22" y="44"/>
                    <a:pt x="23" y="44"/>
                  </a:cubicBezTo>
                  <a:cubicBezTo>
                    <a:pt x="26" y="43"/>
                    <a:pt x="28" y="41"/>
                    <a:pt x="30" y="38"/>
                  </a:cubicBezTo>
                  <a:cubicBezTo>
                    <a:pt x="32" y="35"/>
                    <a:pt x="33" y="31"/>
                    <a:pt x="33" y="27"/>
                  </a:cubicBezTo>
                  <a:cubicBezTo>
                    <a:pt x="33" y="22"/>
                    <a:pt x="31" y="16"/>
                    <a:pt x="28" y="11"/>
                  </a:cubicBezTo>
                  <a:cubicBezTo>
                    <a:pt x="26" y="8"/>
                    <a:pt x="23" y="5"/>
                    <a:pt x="19" y="5"/>
                  </a:cubicBezTo>
                  <a:cubicBezTo>
                    <a:pt x="19" y="0"/>
                    <a:pt x="19" y="0"/>
                    <a:pt x="19" y="0"/>
                  </a:cubicBezTo>
                  <a:cubicBezTo>
                    <a:pt x="24" y="0"/>
                    <a:pt x="29" y="4"/>
                    <a:pt x="32" y="9"/>
                  </a:cubicBezTo>
                  <a:cubicBezTo>
                    <a:pt x="36" y="14"/>
                    <a:pt x="38" y="21"/>
                    <a:pt x="38" y="27"/>
                  </a:cubicBezTo>
                  <a:cubicBezTo>
                    <a:pt x="38" y="32"/>
                    <a:pt x="37" y="37"/>
                    <a:pt x="34" y="41"/>
                  </a:cubicBezTo>
                  <a:cubicBezTo>
                    <a:pt x="32" y="44"/>
                    <a:pt x="29" y="47"/>
                    <a:pt x="26" y="48"/>
                  </a:cubicBezTo>
                  <a:cubicBezTo>
                    <a:pt x="26" y="95"/>
                    <a:pt x="26" y="95"/>
                    <a:pt x="26" y="95"/>
                  </a:cubicBezTo>
                  <a:cubicBezTo>
                    <a:pt x="26" y="96"/>
                    <a:pt x="25" y="97"/>
                    <a:pt x="23" y="97"/>
                  </a:cubicBezTo>
                  <a:cubicBezTo>
                    <a:pt x="19" y="97"/>
                    <a:pt x="19" y="97"/>
                    <a:pt x="19" y="97"/>
                  </a:cubicBezTo>
                  <a:cubicBezTo>
                    <a:pt x="19" y="92"/>
                    <a:pt x="19" y="92"/>
                    <a:pt x="19" y="92"/>
                  </a:cubicBezTo>
                  <a:lnTo>
                    <a:pt x="21" y="92"/>
                  </a:lnTo>
                  <a:close/>
                  <a:moveTo>
                    <a:pt x="19" y="5"/>
                  </a:moveTo>
                  <a:cubicBezTo>
                    <a:pt x="16" y="5"/>
                    <a:pt x="12" y="8"/>
                    <a:pt x="10" y="11"/>
                  </a:cubicBezTo>
                  <a:cubicBezTo>
                    <a:pt x="7" y="16"/>
                    <a:pt x="5" y="22"/>
                    <a:pt x="5" y="27"/>
                  </a:cubicBezTo>
                  <a:cubicBezTo>
                    <a:pt x="5" y="31"/>
                    <a:pt x="6" y="35"/>
                    <a:pt x="8" y="38"/>
                  </a:cubicBezTo>
                  <a:cubicBezTo>
                    <a:pt x="10" y="41"/>
                    <a:pt x="13" y="43"/>
                    <a:pt x="16" y="44"/>
                  </a:cubicBezTo>
                  <a:cubicBezTo>
                    <a:pt x="17" y="45"/>
                    <a:pt x="17" y="46"/>
                    <a:pt x="17" y="47"/>
                  </a:cubicBezTo>
                  <a:cubicBezTo>
                    <a:pt x="17" y="47"/>
                    <a:pt x="17" y="47"/>
                    <a:pt x="17" y="47"/>
                  </a:cubicBezTo>
                  <a:cubicBezTo>
                    <a:pt x="17" y="92"/>
                    <a:pt x="17" y="92"/>
                    <a:pt x="17" y="92"/>
                  </a:cubicBezTo>
                  <a:cubicBezTo>
                    <a:pt x="19" y="92"/>
                    <a:pt x="19" y="92"/>
                    <a:pt x="19" y="92"/>
                  </a:cubicBezTo>
                  <a:cubicBezTo>
                    <a:pt x="19" y="97"/>
                    <a:pt x="19" y="97"/>
                    <a:pt x="19" y="97"/>
                  </a:cubicBezTo>
                  <a:cubicBezTo>
                    <a:pt x="15" y="97"/>
                    <a:pt x="15" y="97"/>
                    <a:pt x="15" y="97"/>
                  </a:cubicBezTo>
                  <a:cubicBezTo>
                    <a:pt x="14" y="97"/>
                    <a:pt x="12" y="96"/>
                    <a:pt x="12" y="95"/>
                  </a:cubicBezTo>
                  <a:cubicBezTo>
                    <a:pt x="12" y="48"/>
                    <a:pt x="12" y="48"/>
                    <a:pt x="12" y="48"/>
                  </a:cubicBezTo>
                  <a:cubicBezTo>
                    <a:pt x="9" y="47"/>
                    <a:pt x="6" y="44"/>
                    <a:pt x="4" y="41"/>
                  </a:cubicBezTo>
                  <a:cubicBezTo>
                    <a:pt x="2" y="37"/>
                    <a:pt x="0" y="32"/>
                    <a:pt x="0" y="27"/>
                  </a:cubicBezTo>
                  <a:cubicBezTo>
                    <a:pt x="0" y="21"/>
                    <a:pt x="2" y="14"/>
                    <a:pt x="6" y="9"/>
                  </a:cubicBezTo>
                  <a:cubicBezTo>
                    <a:pt x="9" y="4"/>
                    <a:pt x="14" y="0"/>
                    <a:pt x="19" y="0"/>
                  </a:cubicBezTo>
                  <a:lnTo>
                    <a:pt x="19" y="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23" name="Freeform 289">
              <a:extLst>
                <a:ext uri="{FF2B5EF4-FFF2-40B4-BE49-F238E27FC236}">
                  <a16:creationId xmlns:a16="http://schemas.microsoft.com/office/drawing/2014/main" id="{DBDD56B3-F868-4F8D-90D0-D6D420F840B8}"/>
                </a:ext>
              </a:extLst>
            </p:cNvPr>
            <p:cNvSpPr>
              <a:spLocks noEditPoints="1"/>
            </p:cNvSpPr>
            <p:nvPr/>
          </p:nvSpPr>
          <p:spPr bwMode="auto">
            <a:xfrm>
              <a:off x="7989746" y="1597316"/>
              <a:ext cx="296357" cy="296357"/>
            </a:xfrm>
            <a:custGeom>
              <a:avLst/>
              <a:gdLst>
                <a:gd name="T0" fmla="*/ 58 w 115"/>
                <a:gd name="T1" fmla="*/ 110 h 115"/>
                <a:gd name="T2" fmla="*/ 95 w 115"/>
                <a:gd name="T3" fmla="*/ 95 h 115"/>
                <a:gd name="T4" fmla="*/ 111 w 115"/>
                <a:gd name="T5" fmla="*/ 57 h 115"/>
                <a:gd name="T6" fmla="*/ 95 w 115"/>
                <a:gd name="T7" fmla="*/ 20 h 115"/>
                <a:gd name="T8" fmla="*/ 58 w 115"/>
                <a:gd name="T9" fmla="*/ 4 h 115"/>
                <a:gd name="T10" fmla="*/ 58 w 115"/>
                <a:gd name="T11" fmla="*/ 4 h 115"/>
                <a:gd name="T12" fmla="*/ 58 w 115"/>
                <a:gd name="T13" fmla="*/ 0 h 115"/>
                <a:gd name="T14" fmla="*/ 58 w 115"/>
                <a:gd name="T15" fmla="*/ 0 h 115"/>
                <a:gd name="T16" fmla="*/ 98 w 115"/>
                <a:gd name="T17" fmla="*/ 17 h 115"/>
                <a:gd name="T18" fmla="*/ 115 w 115"/>
                <a:gd name="T19" fmla="*/ 57 h 115"/>
                <a:gd name="T20" fmla="*/ 98 w 115"/>
                <a:gd name="T21" fmla="*/ 98 h 115"/>
                <a:gd name="T22" fmla="*/ 58 w 115"/>
                <a:gd name="T23" fmla="*/ 115 h 115"/>
                <a:gd name="T24" fmla="*/ 58 w 115"/>
                <a:gd name="T25" fmla="*/ 115 h 115"/>
                <a:gd name="T26" fmla="*/ 58 w 115"/>
                <a:gd name="T27" fmla="*/ 110 h 115"/>
                <a:gd name="T28" fmla="*/ 58 w 115"/>
                <a:gd name="T29" fmla="*/ 110 h 115"/>
                <a:gd name="T30" fmla="*/ 58 w 115"/>
                <a:gd name="T31" fmla="*/ 76 h 115"/>
                <a:gd name="T32" fmla="*/ 70 w 115"/>
                <a:gd name="T33" fmla="*/ 71 h 115"/>
                <a:gd name="T34" fmla="*/ 71 w 115"/>
                <a:gd name="T35" fmla="*/ 69 h 115"/>
                <a:gd name="T36" fmla="*/ 88 w 115"/>
                <a:gd name="T37" fmla="*/ 30 h 115"/>
                <a:gd name="T38" fmla="*/ 88 w 115"/>
                <a:gd name="T39" fmla="*/ 30 h 115"/>
                <a:gd name="T40" fmla="*/ 88 w 115"/>
                <a:gd name="T41" fmla="*/ 30 h 115"/>
                <a:gd name="T42" fmla="*/ 88 w 115"/>
                <a:gd name="T43" fmla="*/ 28 h 115"/>
                <a:gd name="T44" fmla="*/ 85 w 115"/>
                <a:gd name="T45" fmla="*/ 27 h 115"/>
                <a:gd name="T46" fmla="*/ 58 w 115"/>
                <a:gd name="T47" fmla="*/ 39 h 115"/>
                <a:gd name="T48" fmla="*/ 58 w 115"/>
                <a:gd name="T49" fmla="*/ 44 h 115"/>
                <a:gd name="T50" fmla="*/ 81 w 115"/>
                <a:gd name="T51" fmla="*/ 34 h 115"/>
                <a:gd name="T52" fmla="*/ 67 w 115"/>
                <a:gd name="T53" fmla="*/ 67 h 115"/>
                <a:gd name="T54" fmla="*/ 58 w 115"/>
                <a:gd name="T55" fmla="*/ 71 h 115"/>
                <a:gd name="T56" fmla="*/ 58 w 115"/>
                <a:gd name="T57" fmla="*/ 76 h 115"/>
                <a:gd name="T58" fmla="*/ 58 w 115"/>
                <a:gd name="T59" fmla="*/ 4 h 115"/>
                <a:gd name="T60" fmla="*/ 20 w 115"/>
                <a:gd name="T61" fmla="*/ 20 h 115"/>
                <a:gd name="T62" fmla="*/ 5 w 115"/>
                <a:gd name="T63" fmla="*/ 57 h 115"/>
                <a:gd name="T64" fmla="*/ 20 w 115"/>
                <a:gd name="T65" fmla="*/ 95 h 115"/>
                <a:gd name="T66" fmla="*/ 58 w 115"/>
                <a:gd name="T67" fmla="*/ 110 h 115"/>
                <a:gd name="T68" fmla="*/ 58 w 115"/>
                <a:gd name="T69" fmla="*/ 115 h 115"/>
                <a:gd name="T70" fmla="*/ 17 w 115"/>
                <a:gd name="T71" fmla="*/ 98 h 115"/>
                <a:gd name="T72" fmla="*/ 0 w 115"/>
                <a:gd name="T73" fmla="*/ 57 h 115"/>
                <a:gd name="T74" fmla="*/ 17 w 115"/>
                <a:gd name="T75" fmla="*/ 17 h 115"/>
                <a:gd name="T76" fmla="*/ 58 w 115"/>
                <a:gd name="T77" fmla="*/ 0 h 115"/>
                <a:gd name="T78" fmla="*/ 58 w 115"/>
                <a:gd name="T79" fmla="*/ 4 h 115"/>
                <a:gd name="T80" fmla="*/ 58 w 115"/>
                <a:gd name="T81" fmla="*/ 39 h 115"/>
                <a:gd name="T82" fmla="*/ 46 w 115"/>
                <a:gd name="T83" fmla="*/ 44 h 115"/>
                <a:gd name="T84" fmla="*/ 44 w 115"/>
                <a:gd name="T85" fmla="*/ 45 h 115"/>
                <a:gd name="T86" fmla="*/ 27 w 115"/>
                <a:gd name="T87" fmla="*/ 85 h 115"/>
                <a:gd name="T88" fmla="*/ 27 w 115"/>
                <a:gd name="T89" fmla="*/ 85 h 115"/>
                <a:gd name="T90" fmla="*/ 27 w 115"/>
                <a:gd name="T91" fmla="*/ 85 h 115"/>
                <a:gd name="T92" fmla="*/ 27 w 115"/>
                <a:gd name="T93" fmla="*/ 87 h 115"/>
                <a:gd name="T94" fmla="*/ 30 w 115"/>
                <a:gd name="T95" fmla="*/ 88 h 115"/>
                <a:gd name="T96" fmla="*/ 58 w 115"/>
                <a:gd name="T97" fmla="*/ 76 h 115"/>
                <a:gd name="T98" fmla="*/ 58 w 115"/>
                <a:gd name="T99" fmla="*/ 71 h 115"/>
                <a:gd name="T100" fmla="*/ 34 w 115"/>
                <a:gd name="T101" fmla="*/ 81 h 115"/>
                <a:gd name="T102" fmla="*/ 48 w 115"/>
                <a:gd name="T103" fmla="*/ 48 h 115"/>
                <a:gd name="T104" fmla="*/ 58 w 115"/>
                <a:gd name="T105" fmla="*/ 44 h 115"/>
                <a:gd name="T106" fmla="*/ 58 w 115"/>
                <a:gd name="T107"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5">
                  <a:moveTo>
                    <a:pt x="58" y="110"/>
                  </a:moveTo>
                  <a:cubicBezTo>
                    <a:pt x="72" y="110"/>
                    <a:pt x="85" y="104"/>
                    <a:pt x="95" y="95"/>
                  </a:cubicBezTo>
                  <a:cubicBezTo>
                    <a:pt x="105" y="85"/>
                    <a:pt x="111" y="72"/>
                    <a:pt x="111" y="57"/>
                  </a:cubicBezTo>
                  <a:cubicBezTo>
                    <a:pt x="111" y="43"/>
                    <a:pt x="105" y="30"/>
                    <a:pt x="95" y="20"/>
                  </a:cubicBezTo>
                  <a:cubicBezTo>
                    <a:pt x="85" y="10"/>
                    <a:pt x="72" y="4"/>
                    <a:pt x="58" y="4"/>
                  </a:cubicBezTo>
                  <a:cubicBezTo>
                    <a:pt x="58" y="4"/>
                    <a:pt x="58" y="4"/>
                    <a:pt x="58" y="4"/>
                  </a:cubicBezTo>
                  <a:cubicBezTo>
                    <a:pt x="58" y="0"/>
                    <a:pt x="58" y="0"/>
                    <a:pt x="58" y="0"/>
                  </a:cubicBezTo>
                  <a:cubicBezTo>
                    <a:pt x="58" y="0"/>
                    <a:pt x="58" y="0"/>
                    <a:pt x="58" y="0"/>
                  </a:cubicBezTo>
                  <a:cubicBezTo>
                    <a:pt x="74" y="0"/>
                    <a:pt x="88" y="6"/>
                    <a:pt x="98" y="17"/>
                  </a:cubicBezTo>
                  <a:cubicBezTo>
                    <a:pt x="109" y="27"/>
                    <a:pt x="115" y="41"/>
                    <a:pt x="115" y="57"/>
                  </a:cubicBezTo>
                  <a:cubicBezTo>
                    <a:pt x="115" y="73"/>
                    <a:pt x="109" y="88"/>
                    <a:pt x="98" y="98"/>
                  </a:cubicBezTo>
                  <a:cubicBezTo>
                    <a:pt x="88" y="109"/>
                    <a:pt x="74" y="115"/>
                    <a:pt x="58" y="115"/>
                  </a:cubicBezTo>
                  <a:cubicBezTo>
                    <a:pt x="58" y="115"/>
                    <a:pt x="58" y="115"/>
                    <a:pt x="58" y="115"/>
                  </a:cubicBezTo>
                  <a:cubicBezTo>
                    <a:pt x="58" y="110"/>
                    <a:pt x="58" y="110"/>
                    <a:pt x="58" y="110"/>
                  </a:cubicBezTo>
                  <a:cubicBezTo>
                    <a:pt x="58" y="110"/>
                    <a:pt x="58" y="110"/>
                    <a:pt x="58" y="110"/>
                  </a:cubicBezTo>
                  <a:close/>
                  <a:moveTo>
                    <a:pt x="58" y="76"/>
                  </a:moveTo>
                  <a:cubicBezTo>
                    <a:pt x="70" y="71"/>
                    <a:pt x="70" y="71"/>
                    <a:pt x="70" y="71"/>
                  </a:cubicBezTo>
                  <a:cubicBezTo>
                    <a:pt x="70" y="70"/>
                    <a:pt x="71" y="70"/>
                    <a:pt x="71" y="69"/>
                  </a:cubicBezTo>
                  <a:cubicBezTo>
                    <a:pt x="88" y="30"/>
                    <a:pt x="88" y="30"/>
                    <a:pt x="88" y="30"/>
                  </a:cubicBezTo>
                  <a:cubicBezTo>
                    <a:pt x="88" y="30"/>
                    <a:pt x="88" y="30"/>
                    <a:pt x="88" y="30"/>
                  </a:cubicBezTo>
                  <a:cubicBezTo>
                    <a:pt x="88" y="30"/>
                    <a:pt x="88" y="30"/>
                    <a:pt x="88" y="30"/>
                  </a:cubicBezTo>
                  <a:cubicBezTo>
                    <a:pt x="88" y="29"/>
                    <a:pt x="88" y="29"/>
                    <a:pt x="88" y="28"/>
                  </a:cubicBezTo>
                  <a:cubicBezTo>
                    <a:pt x="88" y="27"/>
                    <a:pt x="86" y="26"/>
                    <a:pt x="85" y="27"/>
                  </a:cubicBezTo>
                  <a:cubicBezTo>
                    <a:pt x="58" y="39"/>
                    <a:pt x="58" y="39"/>
                    <a:pt x="58" y="39"/>
                  </a:cubicBezTo>
                  <a:cubicBezTo>
                    <a:pt x="58" y="44"/>
                    <a:pt x="58" y="44"/>
                    <a:pt x="58" y="44"/>
                  </a:cubicBezTo>
                  <a:cubicBezTo>
                    <a:pt x="81" y="34"/>
                    <a:pt x="81" y="34"/>
                    <a:pt x="81" y="34"/>
                  </a:cubicBezTo>
                  <a:cubicBezTo>
                    <a:pt x="67" y="67"/>
                    <a:pt x="67" y="67"/>
                    <a:pt x="67" y="67"/>
                  </a:cubicBezTo>
                  <a:cubicBezTo>
                    <a:pt x="58" y="71"/>
                    <a:pt x="58" y="71"/>
                    <a:pt x="58" y="71"/>
                  </a:cubicBezTo>
                  <a:lnTo>
                    <a:pt x="58" y="76"/>
                  </a:lnTo>
                  <a:close/>
                  <a:moveTo>
                    <a:pt x="58" y="4"/>
                  </a:moveTo>
                  <a:cubicBezTo>
                    <a:pt x="43" y="4"/>
                    <a:pt x="30" y="10"/>
                    <a:pt x="20" y="20"/>
                  </a:cubicBezTo>
                  <a:cubicBezTo>
                    <a:pt x="11" y="30"/>
                    <a:pt x="5" y="43"/>
                    <a:pt x="5" y="57"/>
                  </a:cubicBezTo>
                  <a:cubicBezTo>
                    <a:pt x="5" y="72"/>
                    <a:pt x="11" y="85"/>
                    <a:pt x="20" y="95"/>
                  </a:cubicBezTo>
                  <a:cubicBezTo>
                    <a:pt x="30" y="104"/>
                    <a:pt x="43" y="110"/>
                    <a:pt x="58" y="110"/>
                  </a:cubicBezTo>
                  <a:cubicBezTo>
                    <a:pt x="58" y="115"/>
                    <a:pt x="58" y="115"/>
                    <a:pt x="58" y="115"/>
                  </a:cubicBezTo>
                  <a:cubicBezTo>
                    <a:pt x="42" y="115"/>
                    <a:pt x="27" y="109"/>
                    <a:pt x="17" y="98"/>
                  </a:cubicBezTo>
                  <a:cubicBezTo>
                    <a:pt x="6" y="88"/>
                    <a:pt x="0" y="73"/>
                    <a:pt x="0" y="57"/>
                  </a:cubicBezTo>
                  <a:cubicBezTo>
                    <a:pt x="0" y="41"/>
                    <a:pt x="6" y="27"/>
                    <a:pt x="17" y="17"/>
                  </a:cubicBezTo>
                  <a:cubicBezTo>
                    <a:pt x="27" y="6"/>
                    <a:pt x="42" y="0"/>
                    <a:pt x="58" y="0"/>
                  </a:cubicBezTo>
                  <a:cubicBezTo>
                    <a:pt x="58" y="4"/>
                    <a:pt x="58" y="4"/>
                    <a:pt x="58" y="4"/>
                  </a:cubicBezTo>
                  <a:close/>
                  <a:moveTo>
                    <a:pt x="58" y="39"/>
                  </a:moveTo>
                  <a:cubicBezTo>
                    <a:pt x="46" y="44"/>
                    <a:pt x="46" y="44"/>
                    <a:pt x="46" y="44"/>
                  </a:cubicBezTo>
                  <a:cubicBezTo>
                    <a:pt x="45" y="44"/>
                    <a:pt x="45" y="45"/>
                    <a:pt x="44" y="45"/>
                  </a:cubicBezTo>
                  <a:cubicBezTo>
                    <a:pt x="27" y="85"/>
                    <a:pt x="27" y="85"/>
                    <a:pt x="27" y="85"/>
                  </a:cubicBezTo>
                  <a:cubicBezTo>
                    <a:pt x="27" y="85"/>
                    <a:pt x="27" y="85"/>
                    <a:pt x="27" y="85"/>
                  </a:cubicBezTo>
                  <a:cubicBezTo>
                    <a:pt x="27" y="85"/>
                    <a:pt x="27" y="85"/>
                    <a:pt x="27" y="85"/>
                  </a:cubicBezTo>
                  <a:cubicBezTo>
                    <a:pt x="27" y="85"/>
                    <a:pt x="27" y="86"/>
                    <a:pt x="27" y="87"/>
                  </a:cubicBezTo>
                  <a:cubicBezTo>
                    <a:pt x="28" y="88"/>
                    <a:pt x="29" y="88"/>
                    <a:pt x="30" y="88"/>
                  </a:cubicBezTo>
                  <a:cubicBezTo>
                    <a:pt x="58" y="76"/>
                    <a:pt x="58" y="76"/>
                    <a:pt x="58" y="76"/>
                  </a:cubicBezTo>
                  <a:cubicBezTo>
                    <a:pt x="58" y="71"/>
                    <a:pt x="58" y="71"/>
                    <a:pt x="58" y="71"/>
                  </a:cubicBezTo>
                  <a:cubicBezTo>
                    <a:pt x="34" y="81"/>
                    <a:pt x="34" y="81"/>
                    <a:pt x="34" y="81"/>
                  </a:cubicBezTo>
                  <a:cubicBezTo>
                    <a:pt x="48" y="48"/>
                    <a:pt x="48" y="48"/>
                    <a:pt x="48" y="48"/>
                  </a:cubicBezTo>
                  <a:cubicBezTo>
                    <a:pt x="58" y="44"/>
                    <a:pt x="58" y="44"/>
                    <a:pt x="58" y="44"/>
                  </a:cubicBezTo>
                  <a:lnTo>
                    <a:pt x="58" y="39"/>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24" name="Freeform 327">
              <a:extLst>
                <a:ext uri="{FF2B5EF4-FFF2-40B4-BE49-F238E27FC236}">
                  <a16:creationId xmlns:a16="http://schemas.microsoft.com/office/drawing/2014/main" id="{A41EBDA1-DB93-4C23-8A8F-3903B4C38F18}"/>
                </a:ext>
              </a:extLst>
            </p:cNvPr>
            <p:cNvSpPr>
              <a:spLocks noEditPoints="1"/>
            </p:cNvSpPr>
            <p:nvPr/>
          </p:nvSpPr>
          <p:spPr bwMode="auto">
            <a:xfrm>
              <a:off x="6153785" y="3091747"/>
              <a:ext cx="254795" cy="193354"/>
            </a:xfrm>
            <a:custGeom>
              <a:avLst/>
              <a:gdLst>
                <a:gd name="T0" fmla="*/ 49 w 99"/>
                <a:gd name="T1" fmla="*/ 7 h 75"/>
                <a:gd name="T2" fmla="*/ 79 w 99"/>
                <a:gd name="T3" fmla="*/ 20 h 75"/>
                <a:gd name="T4" fmla="*/ 91 w 99"/>
                <a:gd name="T5" fmla="*/ 49 h 75"/>
                <a:gd name="T6" fmla="*/ 91 w 99"/>
                <a:gd name="T7" fmla="*/ 51 h 75"/>
                <a:gd name="T8" fmla="*/ 91 w 99"/>
                <a:gd name="T9" fmla="*/ 51 h 75"/>
                <a:gd name="T10" fmla="*/ 91 w 99"/>
                <a:gd name="T11" fmla="*/ 53 h 75"/>
                <a:gd name="T12" fmla="*/ 92 w 99"/>
                <a:gd name="T13" fmla="*/ 55 h 75"/>
                <a:gd name="T14" fmla="*/ 93 w 99"/>
                <a:gd name="T15" fmla="*/ 59 h 75"/>
                <a:gd name="T16" fmla="*/ 93 w 99"/>
                <a:gd name="T17" fmla="*/ 60 h 75"/>
                <a:gd name="T18" fmla="*/ 94 w 99"/>
                <a:gd name="T19" fmla="*/ 49 h 75"/>
                <a:gd name="T20" fmla="*/ 81 w 99"/>
                <a:gd name="T21" fmla="*/ 18 h 75"/>
                <a:gd name="T22" fmla="*/ 49 w 99"/>
                <a:gd name="T23" fmla="*/ 4 h 75"/>
                <a:gd name="T24" fmla="*/ 49 w 99"/>
                <a:gd name="T25" fmla="*/ 0 h 75"/>
                <a:gd name="T26" fmla="*/ 84 w 99"/>
                <a:gd name="T27" fmla="*/ 14 h 75"/>
                <a:gd name="T28" fmla="*/ 99 w 99"/>
                <a:gd name="T29" fmla="*/ 49 h 75"/>
                <a:gd name="T30" fmla="*/ 97 w 99"/>
                <a:gd name="T31" fmla="*/ 62 h 75"/>
                <a:gd name="T32" fmla="*/ 92 w 99"/>
                <a:gd name="T33" fmla="*/ 73 h 75"/>
                <a:gd name="T34" fmla="*/ 90 w 99"/>
                <a:gd name="T35" fmla="*/ 75 h 75"/>
                <a:gd name="T36" fmla="*/ 88 w 99"/>
                <a:gd name="T37" fmla="*/ 72 h 75"/>
                <a:gd name="T38" fmla="*/ 88 w 99"/>
                <a:gd name="T39" fmla="*/ 59 h 75"/>
                <a:gd name="T40" fmla="*/ 87 w 99"/>
                <a:gd name="T41" fmla="*/ 57 h 75"/>
                <a:gd name="T42" fmla="*/ 86 w 99"/>
                <a:gd name="T43" fmla="*/ 55 h 75"/>
                <a:gd name="T44" fmla="*/ 86 w 99"/>
                <a:gd name="T45" fmla="*/ 55 h 75"/>
                <a:gd name="T46" fmla="*/ 86 w 99"/>
                <a:gd name="T47" fmla="*/ 53 h 75"/>
                <a:gd name="T48" fmla="*/ 86 w 99"/>
                <a:gd name="T49" fmla="*/ 51 h 75"/>
                <a:gd name="T50" fmla="*/ 86 w 99"/>
                <a:gd name="T51" fmla="*/ 51 h 75"/>
                <a:gd name="T52" fmla="*/ 86 w 99"/>
                <a:gd name="T53" fmla="*/ 49 h 75"/>
                <a:gd name="T54" fmla="*/ 75 w 99"/>
                <a:gd name="T55" fmla="*/ 23 h 75"/>
                <a:gd name="T56" fmla="*/ 49 w 99"/>
                <a:gd name="T57" fmla="*/ 12 h 75"/>
                <a:gd name="T58" fmla="*/ 49 w 99"/>
                <a:gd name="T59" fmla="*/ 7 h 75"/>
                <a:gd name="T60" fmla="*/ 49 w 99"/>
                <a:gd name="T61" fmla="*/ 4 h 75"/>
                <a:gd name="T62" fmla="*/ 18 w 99"/>
                <a:gd name="T63" fmla="*/ 18 h 75"/>
                <a:gd name="T64" fmla="*/ 5 w 99"/>
                <a:gd name="T65" fmla="*/ 49 h 75"/>
                <a:gd name="T66" fmla="*/ 6 w 99"/>
                <a:gd name="T67" fmla="*/ 58 h 75"/>
                <a:gd name="T68" fmla="*/ 6 w 99"/>
                <a:gd name="T69" fmla="*/ 55 h 75"/>
                <a:gd name="T70" fmla="*/ 8 w 99"/>
                <a:gd name="T71" fmla="*/ 52 h 75"/>
                <a:gd name="T72" fmla="*/ 8 w 99"/>
                <a:gd name="T73" fmla="*/ 51 h 75"/>
                <a:gd name="T74" fmla="*/ 8 w 99"/>
                <a:gd name="T75" fmla="*/ 49 h 75"/>
                <a:gd name="T76" fmla="*/ 20 w 99"/>
                <a:gd name="T77" fmla="*/ 20 h 75"/>
                <a:gd name="T78" fmla="*/ 49 w 99"/>
                <a:gd name="T79" fmla="*/ 7 h 75"/>
                <a:gd name="T80" fmla="*/ 49 w 99"/>
                <a:gd name="T81" fmla="*/ 7 h 75"/>
                <a:gd name="T82" fmla="*/ 49 w 99"/>
                <a:gd name="T83" fmla="*/ 7 h 75"/>
                <a:gd name="T84" fmla="*/ 49 w 99"/>
                <a:gd name="T85" fmla="*/ 12 h 75"/>
                <a:gd name="T86" fmla="*/ 49 w 99"/>
                <a:gd name="T87" fmla="*/ 12 h 75"/>
                <a:gd name="T88" fmla="*/ 23 w 99"/>
                <a:gd name="T89" fmla="*/ 23 h 75"/>
                <a:gd name="T90" fmla="*/ 13 w 99"/>
                <a:gd name="T91" fmla="*/ 49 h 75"/>
                <a:gd name="T92" fmla="*/ 13 w 99"/>
                <a:gd name="T93" fmla="*/ 51 h 75"/>
                <a:gd name="T94" fmla="*/ 13 w 99"/>
                <a:gd name="T95" fmla="*/ 52 h 75"/>
                <a:gd name="T96" fmla="*/ 12 w 99"/>
                <a:gd name="T97" fmla="*/ 54 h 75"/>
                <a:gd name="T98" fmla="*/ 11 w 99"/>
                <a:gd name="T99" fmla="*/ 57 h 75"/>
                <a:gd name="T100" fmla="*/ 10 w 99"/>
                <a:gd name="T101" fmla="*/ 59 h 75"/>
                <a:gd name="T102" fmla="*/ 10 w 99"/>
                <a:gd name="T103" fmla="*/ 72 h 75"/>
                <a:gd name="T104" fmla="*/ 10 w 99"/>
                <a:gd name="T105" fmla="*/ 72 h 75"/>
                <a:gd name="T106" fmla="*/ 9 w 99"/>
                <a:gd name="T107" fmla="*/ 74 h 75"/>
                <a:gd name="T108" fmla="*/ 6 w 99"/>
                <a:gd name="T109" fmla="*/ 73 h 75"/>
                <a:gd name="T110" fmla="*/ 2 w 99"/>
                <a:gd name="T111" fmla="*/ 61 h 75"/>
                <a:gd name="T112" fmla="*/ 0 w 99"/>
                <a:gd name="T113" fmla="*/ 49 h 75"/>
                <a:gd name="T114" fmla="*/ 14 w 99"/>
                <a:gd name="T115" fmla="*/ 14 h 75"/>
                <a:gd name="T116" fmla="*/ 49 w 99"/>
                <a:gd name="T117" fmla="*/ 0 h 75"/>
                <a:gd name="T118" fmla="*/ 49 w 99"/>
                <a:gd name="T119" fmla="*/ 0 h 75"/>
                <a:gd name="T120" fmla="*/ 49 w 99"/>
                <a:gd name="T121" fmla="*/ 0 h 75"/>
                <a:gd name="T122" fmla="*/ 49 w 99"/>
                <a:gd name="T123"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5">
                  <a:moveTo>
                    <a:pt x="49" y="7"/>
                  </a:moveTo>
                  <a:cubicBezTo>
                    <a:pt x="61" y="7"/>
                    <a:pt x="71" y="12"/>
                    <a:pt x="79" y="20"/>
                  </a:cubicBezTo>
                  <a:cubicBezTo>
                    <a:pt x="86" y="27"/>
                    <a:pt x="91" y="38"/>
                    <a:pt x="91" y="49"/>
                  </a:cubicBezTo>
                  <a:cubicBezTo>
                    <a:pt x="91" y="50"/>
                    <a:pt x="91" y="51"/>
                    <a:pt x="91" y="51"/>
                  </a:cubicBezTo>
                  <a:cubicBezTo>
                    <a:pt x="91" y="51"/>
                    <a:pt x="91" y="51"/>
                    <a:pt x="91" y="51"/>
                  </a:cubicBezTo>
                  <a:cubicBezTo>
                    <a:pt x="91" y="52"/>
                    <a:pt x="91" y="52"/>
                    <a:pt x="91" y="53"/>
                  </a:cubicBezTo>
                  <a:cubicBezTo>
                    <a:pt x="91" y="53"/>
                    <a:pt x="92" y="54"/>
                    <a:pt x="92" y="55"/>
                  </a:cubicBezTo>
                  <a:cubicBezTo>
                    <a:pt x="92" y="57"/>
                    <a:pt x="93" y="58"/>
                    <a:pt x="93" y="59"/>
                  </a:cubicBezTo>
                  <a:cubicBezTo>
                    <a:pt x="93" y="60"/>
                    <a:pt x="93" y="60"/>
                    <a:pt x="93" y="60"/>
                  </a:cubicBezTo>
                  <a:cubicBezTo>
                    <a:pt x="93" y="56"/>
                    <a:pt x="94" y="53"/>
                    <a:pt x="94" y="49"/>
                  </a:cubicBezTo>
                  <a:cubicBezTo>
                    <a:pt x="94" y="37"/>
                    <a:pt x="89" y="26"/>
                    <a:pt x="81" y="18"/>
                  </a:cubicBezTo>
                  <a:cubicBezTo>
                    <a:pt x="73" y="10"/>
                    <a:pt x="62" y="4"/>
                    <a:pt x="49" y="4"/>
                  </a:cubicBezTo>
                  <a:cubicBezTo>
                    <a:pt x="49" y="0"/>
                    <a:pt x="49" y="0"/>
                    <a:pt x="49" y="0"/>
                  </a:cubicBezTo>
                  <a:cubicBezTo>
                    <a:pt x="63" y="0"/>
                    <a:pt x="75" y="5"/>
                    <a:pt x="84" y="14"/>
                  </a:cubicBezTo>
                  <a:cubicBezTo>
                    <a:pt x="93" y="23"/>
                    <a:pt x="99" y="36"/>
                    <a:pt x="99" y="49"/>
                  </a:cubicBezTo>
                  <a:cubicBezTo>
                    <a:pt x="99" y="53"/>
                    <a:pt x="98" y="58"/>
                    <a:pt x="97" y="62"/>
                  </a:cubicBezTo>
                  <a:cubicBezTo>
                    <a:pt x="96" y="66"/>
                    <a:pt x="94" y="70"/>
                    <a:pt x="92" y="73"/>
                  </a:cubicBezTo>
                  <a:cubicBezTo>
                    <a:pt x="92" y="74"/>
                    <a:pt x="91" y="75"/>
                    <a:pt x="90" y="75"/>
                  </a:cubicBezTo>
                  <a:cubicBezTo>
                    <a:pt x="89" y="75"/>
                    <a:pt x="88" y="73"/>
                    <a:pt x="88" y="72"/>
                  </a:cubicBezTo>
                  <a:cubicBezTo>
                    <a:pt x="88" y="59"/>
                    <a:pt x="88" y="59"/>
                    <a:pt x="88" y="59"/>
                  </a:cubicBezTo>
                  <a:cubicBezTo>
                    <a:pt x="88" y="58"/>
                    <a:pt x="88" y="58"/>
                    <a:pt x="87" y="57"/>
                  </a:cubicBezTo>
                  <a:cubicBezTo>
                    <a:pt x="87" y="56"/>
                    <a:pt x="87" y="55"/>
                    <a:pt x="86" y="55"/>
                  </a:cubicBezTo>
                  <a:cubicBezTo>
                    <a:pt x="86" y="55"/>
                    <a:pt x="86" y="55"/>
                    <a:pt x="86" y="55"/>
                  </a:cubicBezTo>
                  <a:cubicBezTo>
                    <a:pt x="86" y="54"/>
                    <a:pt x="86" y="54"/>
                    <a:pt x="86" y="53"/>
                  </a:cubicBezTo>
                  <a:cubicBezTo>
                    <a:pt x="86" y="52"/>
                    <a:pt x="86" y="52"/>
                    <a:pt x="86" y="51"/>
                  </a:cubicBezTo>
                  <a:cubicBezTo>
                    <a:pt x="86" y="51"/>
                    <a:pt x="86" y="51"/>
                    <a:pt x="86" y="51"/>
                  </a:cubicBezTo>
                  <a:cubicBezTo>
                    <a:pt x="86" y="50"/>
                    <a:pt x="86" y="50"/>
                    <a:pt x="86" y="49"/>
                  </a:cubicBezTo>
                  <a:cubicBezTo>
                    <a:pt x="86" y="39"/>
                    <a:pt x="82" y="30"/>
                    <a:pt x="75" y="23"/>
                  </a:cubicBezTo>
                  <a:cubicBezTo>
                    <a:pt x="69" y="16"/>
                    <a:pt x="59" y="12"/>
                    <a:pt x="49" y="12"/>
                  </a:cubicBezTo>
                  <a:lnTo>
                    <a:pt x="49" y="7"/>
                  </a:lnTo>
                  <a:close/>
                  <a:moveTo>
                    <a:pt x="49" y="4"/>
                  </a:moveTo>
                  <a:cubicBezTo>
                    <a:pt x="37" y="4"/>
                    <a:pt x="26" y="10"/>
                    <a:pt x="18" y="18"/>
                  </a:cubicBezTo>
                  <a:cubicBezTo>
                    <a:pt x="10" y="26"/>
                    <a:pt x="5" y="37"/>
                    <a:pt x="5" y="49"/>
                  </a:cubicBezTo>
                  <a:cubicBezTo>
                    <a:pt x="5" y="52"/>
                    <a:pt x="5" y="55"/>
                    <a:pt x="6" y="58"/>
                  </a:cubicBezTo>
                  <a:cubicBezTo>
                    <a:pt x="6" y="57"/>
                    <a:pt x="6" y="56"/>
                    <a:pt x="6" y="55"/>
                  </a:cubicBezTo>
                  <a:cubicBezTo>
                    <a:pt x="7" y="54"/>
                    <a:pt x="7" y="53"/>
                    <a:pt x="8" y="52"/>
                  </a:cubicBezTo>
                  <a:cubicBezTo>
                    <a:pt x="8" y="52"/>
                    <a:pt x="8" y="51"/>
                    <a:pt x="8" y="51"/>
                  </a:cubicBezTo>
                  <a:cubicBezTo>
                    <a:pt x="8" y="50"/>
                    <a:pt x="8" y="50"/>
                    <a:pt x="8" y="49"/>
                  </a:cubicBezTo>
                  <a:cubicBezTo>
                    <a:pt x="8" y="38"/>
                    <a:pt x="12" y="27"/>
                    <a:pt x="20" y="20"/>
                  </a:cubicBezTo>
                  <a:cubicBezTo>
                    <a:pt x="27" y="12"/>
                    <a:pt x="38" y="7"/>
                    <a:pt x="49" y="7"/>
                  </a:cubicBezTo>
                  <a:cubicBezTo>
                    <a:pt x="49" y="7"/>
                    <a:pt x="49" y="7"/>
                    <a:pt x="49" y="7"/>
                  </a:cubicBezTo>
                  <a:cubicBezTo>
                    <a:pt x="49" y="7"/>
                    <a:pt x="49" y="7"/>
                    <a:pt x="49" y="7"/>
                  </a:cubicBezTo>
                  <a:cubicBezTo>
                    <a:pt x="49" y="12"/>
                    <a:pt x="49" y="12"/>
                    <a:pt x="49" y="12"/>
                  </a:cubicBezTo>
                  <a:cubicBezTo>
                    <a:pt x="49" y="12"/>
                    <a:pt x="49" y="12"/>
                    <a:pt x="49" y="12"/>
                  </a:cubicBezTo>
                  <a:cubicBezTo>
                    <a:pt x="39" y="12"/>
                    <a:pt x="30" y="16"/>
                    <a:pt x="23" y="23"/>
                  </a:cubicBezTo>
                  <a:cubicBezTo>
                    <a:pt x="17" y="30"/>
                    <a:pt x="13" y="39"/>
                    <a:pt x="13" y="49"/>
                  </a:cubicBezTo>
                  <a:cubicBezTo>
                    <a:pt x="13" y="50"/>
                    <a:pt x="13" y="50"/>
                    <a:pt x="13" y="51"/>
                  </a:cubicBezTo>
                  <a:cubicBezTo>
                    <a:pt x="13" y="51"/>
                    <a:pt x="13" y="52"/>
                    <a:pt x="13" y="52"/>
                  </a:cubicBezTo>
                  <a:cubicBezTo>
                    <a:pt x="13" y="53"/>
                    <a:pt x="13" y="54"/>
                    <a:pt x="12" y="54"/>
                  </a:cubicBezTo>
                  <a:cubicBezTo>
                    <a:pt x="12" y="55"/>
                    <a:pt x="11" y="56"/>
                    <a:pt x="11" y="57"/>
                  </a:cubicBezTo>
                  <a:cubicBezTo>
                    <a:pt x="11" y="57"/>
                    <a:pt x="10" y="58"/>
                    <a:pt x="10" y="59"/>
                  </a:cubicBezTo>
                  <a:cubicBezTo>
                    <a:pt x="10" y="72"/>
                    <a:pt x="10" y="72"/>
                    <a:pt x="10" y="72"/>
                  </a:cubicBezTo>
                  <a:cubicBezTo>
                    <a:pt x="10" y="72"/>
                    <a:pt x="10" y="72"/>
                    <a:pt x="10" y="72"/>
                  </a:cubicBezTo>
                  <a:cubicBezTo>
                    <a:pt x="10" y="72"/>
                    <a:pt x="10" y="73"/>
                    <a:pt x="9" y="74"/>
                  </a:cubicBezTo>
                  <a:cubicBezTo>
                    <a:pt x="8" y="74"/>
                    <a:pt x="7" y="74"/>
                    <a:pt x="6" y="73"/>
                  </a:cubicBezTo>
                  <a:cubicBezTo>
                    <a:pt x="4" y="69"/>
                    <a:pt x="3" y="65"/>
                    <a:pt x="2" y="61"/>
                  </a:cubicBezTo>
                  <a:cubicBezTo>
                    <a:pt x="1" y="57"/>
                    <a:pt x="0" y="53"/>
                    <a:pt x="0" y="49"/>
                  </a:cubicBezTo>
                  <a:cubicBezTo>
                    <a:pt x="0" y="36"/>
                    <a:pt x="6" y="23"/>
                    <a:pt x="14" y="14"/>
                  </a:cubicBezTo>
                  <a:cubicBezTo>
                    <a:pt x="23" y="5"/>
                    <a:pt x="36" y="0"/>
                    <a:pt x="49" y="0"/>
                  </a:cubicBezTo>
                  <a:cubicBezTo>
                    <a:pt x="49" y="0"/>
                    <a:pt x="49" y="0"/>
                    <a:pt x="49" y="0"/>
                  </a:cubicBezTo>
                  <a:cubicBezTo>
                    <a:pt x="49" y="0"/>
                    <a:pt x="49" y="0"/>
                    <a:pt x="49" y="0"/>
                  </a:cubicBezTo>
                  <a:cubicBezTo>
                    <a:pt x="49" y="4"/>
                    <a:pt x="49" y="4"/>
                    <a:pt x="49" y="4"/>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25" name="Freeform 13">
              <a:extLst>
                <a:ext uri="{FF2B5EF4-FFF2-40B4-BE49-F238E27FC236}">
                  <a16:creationId xmlns:a16="http://schemas.microsoft.com/office/drawing/2014/main" id="{C1E46533-42A4-4194-BA37-57A514BE7D2A}"/>
                </a:ext>
              </a:extLst>
            </p:cNvPr>
            <p:cNvSpPr>
              <a:spLocks noEditPoints="1"/>
            </p:cNvSpPr>
            <p:nvPr/>
          </p:nvSpPr>
          <p:spPr bwMode="auto">
            <a:xfrm>
              <a:off x="7416913" y="1452752"/>
              <a:ext cx="455377" cy="345147"/>
            </a:xfrm>
            <a:custGeom>
              <a:avLst/>
              <a:gdLst>
                <a:gd name="T0" fmla="*/ 141 w 177"/>
                <a:gd name="T1" fmla="*/ 36 h 134"/>
                <a:gd name="T2" fmla="*/ 163 w 177"/>
                <a:gd name="T3" fmla="*/ 93 h 134"/>
                <a:gd name="T4" fmla="*/ 163 w 177"/>
                <a:gd name="T5" fmla="*/ 96 h 134"/>
                <a:gd name="T6" fmla="*/ 166 w 177"/>
                <a:gd name="T7" fmla="*/ 108 h 134"/>
                <a:gd name="T8" fmla="*/ 172 w 177"/>
                <a:gd name="T9" fmla="*/ 90 h 134"/>
                <a:gd name="T10" fmla="*/ 129 w 177"/>
                <a:gd name="T11" fmla="*/ 16 h 134"/>
                <a:gd name="T12" fmla="*/ 89 w 177"/>
                <a:gd name="T13" fmla="*/ 0 h 134"/>
                <a:gd name="T14" fmla="*/ 165 w 177"/>
                <a:gd name="T15" fmla="*/ 45 h 134"/>
                <a:gd name="T16" fmla="*/ 166 w 177"/>
                <a:gd name="T17" fmla="*/ 133 h 134"/>
                <a:gd name="T18" fmla="*/ 161 w 177"/>
                <a:gd name="T19" fmla="*/ 132 h 134"/>
                <a:gd name="T20" fmla="*/ 160 w 177"/>
                <a:gd name="T21" fmla="*/ 103 h 134"/>
                <a:gd name="T22" fmla="*/ 157 w 177"/>
                <a:gd name="T23" fmla="*/ 97 h 134"/>
                <a:gd name="T24" fmla="*/ 157 w 177"/>
                <a:gd name="T25" fmla="*/ 93 h 134"/>
                <a:gd name="T26" fmla="*/ 137 w 177"/>
                <a:gd name="T27" fmla="*/ 40 h 134"/>
                <a:gd name="T28" fmla="*/ 89 w 177"/>
                <a:gd name="T29" fmla="*/ 14 h 134"/>
                <a:gd name="T30" fmla="*/ 49 w 177"/>
                <a:gd name="T31" fmla="*/ 16 h 134"/>
                <a:gd name="T32" fmla="*/ 5 w 177"/>
                <a:gd name="T33" fmla="*/ 90 h 134"/>
                <a:gd name="T34" fmla="*/ 10 w 177"/>
                <a:gd name="T35" fmla="*/ 108 h 134"/>
                <a:gd name="T36" fmla="*/ 14 w 177"/>
                <a:gd name="T37" fmla="*/ 95 h 134"/>
                <a:gd name="T38" fmla="*/ 14 w 177"/>
                <a:gd name="T39" fmla="*/ 89 h 134"/>
                <a:gd name="T40" fmla="*/ 88 w 177"/>
                <a:gd name="T41" fmla="*/ 14 h 134"/>
                <a:gd name="T42" fmla="*/ 89 w 177"/>
                <a:gd name="T43" fmla="*/ 14 h 134"/>
                <a:gd name="T44" fmla="*/ 88 w 177"/>
                <a:gd name="T45" fmla="*/ 20 h 134"/>
                <a:gd name="T46" fmla="*/ 20 w 177"/>
                <a:gd name="T47" fmla="*/ 89 h 134"/>
                <a:gd name="T48" fmla="*/ 20 w 177"/>
                <a:gd name="T49" fmla="*/ 96 h 134"/>
                <a:gd name="T50" fmla="*/ 19 w 177"/>
                <a:gd name="T51" fmla="*/ 98 h 134"/>
                <a:gd name="T52" fmla="*/ 16 w 177"/>
                <a:gd name="T53" fmla="*/ 108 h 134"/>
                <a:gd name="T54" fmla="*/ 16 w 177"/>
                <a:gd name="T55" fmla="*/ 130 h 134"/>
                <a:gd name="T56" fmla="*/ 10 w 177"/>
                <a:gd name="T57" fmla="*/ 132 h 134"/>
                <a:gd name="T58" fmla="*/ 12 w 177"/>
                <a:gd name="T59" fmla="*/ 44 h 134"/>
                <a:gd name="T60" fmla="*/ 88 w 177"/>
                <a:gd name="T61" fmla="*/ 0 h 134"/>
                <a:gd name="T62" fmla="*/ 89 w 177"/>
                <a:gd name="T63" fmla="*/ 0 h 134"/>
                <a:gd name="T64" fmla="*/ 88 w 177"/>
                <a:gd name="T65"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34">
                  <a:moveTo>
                    <a:pt x="89" y="14"/>
                  </a:moveTo>
                  <a:cubicBezTo>
                    <a:pt x="109" y="14"/>
                    <a:pt x="128" y="23"/>
                    <a:pt x="141" y="36"/>
                  </a:cubicBezTo>
                  <a:cubicBezTo>
                    <a:pt x="155" y="50"/>
                    <a:pt x="163" y="69"/>
                    <a:pt x="163" y="89"/>
                  </a:cubicBezTo>
                  <a:cubicBezTo>
                    <a:pt x="163" y="90"/>
                    <a:pt x="163" y="92"/>
                    <a:pt x="163" y="93"/>
                  </a:cubicBezTo>
                  <a:cubicBezTo>
                    <a:pt x="163" y="93"/>
                    <a:pt x="163" y="93"/>
                    <a:pt x="163" y="93"/>
                  </a:cubicBezTo>
                  <a:cubicBezTo>
                    <a:pt x="163" y="94"/>
                    <a:pt x="163" y="95"/>
                    <a:pt x="163" y="96"/>
                  </a:cubicBezTo>
                  <a:cubicBezTo>
                    <a:pt x="164" y="98"/>
                    <a:pt x="165" y="99"/>
                    <a:pt x="165" y="101"/>
                  </a:cubicBezTo>
                  <a:cubicBezTo>
                    <a:pt x="166" y="103"/>
                    <a:pt x="166" y="105"/>
                    <a:pt x="166" y="108"/>
                  </a:cubicBezTo>
                  <a:cubicBezTo>
                    <a:pt x="166" y="119"/>
                    <a:pt x="166" y="119"/>
                    <a:pt x="166" y="119"/>
                  </a:cubicBezTo>
                  <a:cubicBezTo>
                    <a:pt x="170" y="109"/>
                    <a:pt x="172" y="100"/>
                    <a:pt x="172" y="90"/>
                  </a:cubicBezTo>
                  <a:cubicBezTo>
                    <a:pt x="172" y="75"/>
                    <a:pt x="168" y="60"/>
                    <a:pt x="160" y="47"/>
                  </a:cubicBezTo>
                  <a:cubicBezTo>
                    <a:pt x="153" y="35"/>
                    <a:pt x="142" y="24"/>
                    <a:pt x="129" y="16"/>
                  </a:cubicBezTo>
                  <a:cubicBezTo>
                    <a:pt x="117" y="10"/>
                    <a:pt x="104" y="6"/>
                    <a:pt x="89" y="6"/>
                  </a:cubicBezTo>
                  <a:cubicBezTo>
                    <a:pt x="89" y="0"/>
                    <a:pt x="89" y="0"/>
                    <a:pt x="89" y="0"/>
                  </a:cubicBezTo>
                  <a:cubicBezTo>
                    <a:pt x="105" y="0"/>
                    <a:pt x="119" y="4"/>
                    <a:pt x="132" y="11"/>
                  </a:cubicBezTo>
                  <a:cubicBezTo>
                    <a:pt x="146" y="19"/>
                    <a:pt x="157" y="31"/>
                    <a:pt x="165" y="45"/>
                  </a:cubicBezTo>
                  <a:cubicBezTo>
                    <a:pt x="173" y="58"/>
                    <a:pt x="177" y="74"/>
                    <a:pt x="177" y="90"/>
                  </a:cubicBezTo>
                  <a:cubicBezTo>
                    <a:pt x="177" y="104"/>
                    <a:pt x="174" y="119"/>
                    <a:pt x="166" y="133"/>
                  </a:cubicBezTo>
                  <a:cubicBezTo>
                    <a:pt x="166" y="134"/>
                    <a:pt x="165" y="134"/>
                    <a:pt x="163" y="134"/>
                  </a:cubicBezTo>
                  <a:cubicBezTo>
                    <a:pt x="162" y="134"/>
                    <a:pt x="161" y="133"/>
                    <a:pt x="161" y="132"/>
                  </a:cubicBezTo>
                  <a:cubicBezTo>
                    <a:pt x="161" y="108"/>
                    <a:pt x="161" y="108"/>
                    <a:pt x="161" y="108"/>
                  </a:cubicBezTo>
                  <a:cubicBezTo>
                    <a:pt x="161" y="106"/>
                    <a:pt x="160" y="104"/>
                    <a:pt x="160" y="103"/>
                  </a:cubicBezTo>
                  <a:cubicBezTo>
                    <a:pt x="159" y="101"/>
                    <a:pt x="159" y="100"/>
                    <a:pt x="158" y="99"/>
                  </a:cubicBezTo>
                  <a:cubicBezTo>
                    <a:pt x="157" y="98"/>
                    <a:pt x="157" y="97"/>
                    <a:pt x="157" y="97"/>
                  </a:cubicBezTo>
                  <a:cubicBezTo>
                    <a:pt x="157" y="95"/>
                    <a:pt x="157" y="94"/>
                    <a:pt x="157" y="93"/>
                  </a:cubicBezTo>
                  <a:cubicBezTo>
                    <a:pt x="157" y="93"/>
                    <a:pt x="157" y="93"/>
                    <a:pt x="157" y="93"/>
                  </a:cubicBezTo>
                  <a:cubicBezTo>
                    <a:pt x="157" y="92"/>
                    <a:pt x="157" y="91"/>
                    <a:pt x="157" y="89"/>
                  </a:cubicBezTo>
                  <a:cubicBezTo>
                    <a:pt x="157" y="70"/>
                    <a:pt x="150" y="53"/>
                    <a:pt x="137" y="40"/>
                  </a:cubicBezTo>
                  <a:cubicBezTo>
                    <a:pt x="125" y="28"/>
                    <a:pt x="108" y="20"/>
                    <a:pt x="89" y="20"/>
                  </a:cubicBezTo>
                  <a:lnTo>
                    <a:pt x="89" y="14"/>
                  </a:lnTo>
                  <a:close/>
                  <a:moveTo>
                    <a:pt x="88" y="6"/>
                  </a:moveTo>
                  <a:cubicBezTo>
                    <a:pt x="74" y="6"/>
                    <a:pt x="61" y="9"/>
                    <a:pt x="49" y="16"/>
                  </a:cubicBezTo>
                  <a:cubicBezTo>
                    <a:pt x="36" y="23"/>
                    <a:pt x="25" y="34"/>
                    <a:pt x="17" y="47"/>
                  </a:cubicBezTo>
                  <a:cubicBezTo>
                    <a:pt x="9" y="60"/>
                    <a:pt x="5" y="75"/>
                    <a:pt x="5" y="90"/>
                  </a:cubicBezTo>
                  <a:cubicBezTo>
                    <a:pt x="5" y="99"/>
                    <a:pt x="7" y="108"/>
                    <a:pt x="10" y="117"/>
                  </a:cubicBezTo>
                  <a:cubicBezTo>
                    <a:pt x="10" y="108"/>
                    <a:pt x="10" y="108"/>
                    <a:pt x="10" y="108"/>
                  </a:cubicBezTo>
                  <a:cubicBezTo>
                    <a:pt x="10" y="105"/>
                    <a:pt x="11" y="103"/>
                    <a:pt x="11" y="101"/>
                  </a:cubicBezTo>
                  <a:cubicBezTo>
                    <a:pt x="12" y="99"/>
                    <a:pt x="13" y="97"/>
                    <a:pt x="14" y="95"/>
                  </a:cubicBezTo>
                  <a:cubicBezTo>
                    <a:pt x="14" y="94"/>
                    <a:pt x="14" y="94"/>
                    <a:pt x="14" y="93"/>
                  </a:cubicBezTo>
                  <a:cubicBezTo>
                    <a:pt x="14" y="92"/>
                    <a:pt x="14" y="90"/>
                    <a:pt x="14" y="89"/>
                  </a:cubicBezTo>
                  <a:cubicBezTo>
                    <a:pt x="14" y="69"/>
                    <a:pt x="22" y="50"/>
                    <a:pt x="36" y="36"/>
                  </a:cubicBezTo>
                  <a:cubicBezTo>
                    <a:pt x="49" y="23"/>
                    <a:pt x="68" y="14"/>
                    <a:pt x="88" y="14"/>
                  </a:cubicBezTo>
                  <a:cubicBezTo>
                    <a:pt x="88" y="14"/>
                    <a:pt x="88" y="14"/>
                    <a:pt x="88" y="14"/>
                  </a:cubicBezTo>
                  <a:cubicBezTo>
                    <a:pt x="89" y="14"/>
                    <a:pt x="89" y="14"/>
                    <a:pt x="89" y="14"/>
                  </a:cubicBezTo>
                  <a:cubicBezTo>
                    <a:pt x="89" y="20"/>
                    <a:pt x="89" y="20"/>
                    <a:pt x="89" y="20"/>
                  </a:cubicBezTo>
                  <a:cubicBezTo>
                    <a:pt x="88" y="20"/>
                    <a:pt x="88" y="20"/>
                    <a:pt x="88" y="20"/>
                  </a:cubicBezTo>
                  <a:cubicBezTo>
                    <a:pt x="70" y="20"/>
                    <a:pt x="52" y="28"/>
                    <a:pt x="40" y="40"/>
                  </a:cubicBezTo>
                  <a:cubicBezTo>
                    <a:pt x="27" y="53"/>
                    <a:pt x="20" y="70"/>
                    <a:pt x="20" y="89"/>
                  </a:cubicBezTo>
                  <a:cubicBezTo>
                    <a:pt x="20" y="90"/>
                    <a:pt x="20" y="92"/>
                    <a:pt x="20" y="93"/>
                  </a:cubicBezTo>
                  <a:cubicBezTo>
                    <a:pt x="20" y="94"/>
                    <a:pt x="20" y="95"/>
                    <a:pt x="20" y="96"/>
                  </a:cubicBezTo>
                  <a:cubicBezTo>
                    <a:pt x="20" y="96"/>
                    <a:pt x="20" y="96"/>
                    <a:pt x="20" y="96"/>
                  </a:cubicBezTo>
                  <a:cubicBezTo>
                    <a:pt x="20" y="97"/>
                    <a:pt x="20" y="97"/>
                    <a:pt x="19" y="98"/>
                  </a:cubicBezTo>
                  <a:cubicBezTo>
                    <a:pt x="18" y="99"/>
                    <a:pt x="17" y="101"/>
                    <a:pt x="17" y="103"/>
                  </a:cubicBezTo>
                  <a:cubicBezTo>
                    <a:pt x="16" y="104"/>
                    <a:pt x="16" y="106"/>
                    <a:pt x="16" y="108"/>
                  </a:cubicBezTo>
                  <a:cubicBezTo>
                    <a:pt x="16" y="130"/>
                    <a:pt x="16" y="130"/>
                    <a:pt x="16" y="130"/>
                  </a:cubicBezTo>
                  <a:cubicBezTo>
                    <a:pt x="16" y="130"/>
                    <a:pt x="16" y="130"/>
                    <a:pt x="16" y="130"/>
                  </a:cubicBezTo>
                  <a:cubicBezTo>
                    <a:pt x="16" y="131"/>
                    <a:pt x="15" y="132"/>
                    <a:pt x="14" y="133"/>
                  </a:cubicBezTo>
                  <a:cubicBezTo>
                    <a:pt x="13" y="134"/>
                    <a:pt x="11" y="133"/>
                    <a:pt x="10" y="132"/>
                  </a:cubicBezTo>
                  <a:cubicBezTo>
                    <a:pt x="3" y="118"/>
                    <a:pt x="0" y="104"/>
                    <a:pt x="0" y="90"/>
                  </a:cubicBezTo>
                  <a:cubicBezTo>
                    <a:pt x="0" y="74"/>
                    <a:pt x="4" y="58"/>
                    <a:pt x="12" y="44"/>
                  </a:cubicBezTo>
                  <a:cubicBezTo>
                    <a:pt x="20" y="30"/>
                    <a:pt x="32" y="18"/>
                    <a:pt x="47" y="11"/>
                  </a:cubicBezTo>
                  <a:cubicBezTo>
                    <a:pt x="59" y="4"/>
                    <a:pt x="73" y="0"/>
                    <a:pt x="88" y="0"/>
                  </a:cubicBezTo>
                  <a:cubicBezTo>
                    <a:pt x="88" y="0"/>
                    <a:pt x="88" y="0"/>
                    <a:pt x="88" y="0"/>
                  </a:cubicBezTo>
                  <a:cubicBezTo>
                    <a:pt x="89" y="0"/>
                    <a:pt x="89" y="0"/>
                    <a:pt x="89" y="0"/>
                  </a:cubicBezTo>
                  <a:cubicBezTo>
                    <a:pt x="89" y="6"/>
                    <a:pt x="89" y="6"/>
                    <a:pt x="89" y="6"/>
                  </a:cubicBezTo>
                  <a:lnTo>
                    <a:pt x="88" y="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26" name="Freeform 14">
              <a:extLst>
                <a:ext uri="{FF2B5EF4-FFF2-40B4-BE49-F238E27FC236}">
                  <a16:creationId xmlns:a16="http://schemas.microsoft.com/office/drawing/2014/main" id="{CF6FF57B-8B9B-4EB4-982F-B3639C8CF72D}"/>
                </a:ext>
              </a:extLst>
            </p:cNvPr>
            <p:cNvSpPr>
              <a:spLocks noEditPoints="1"/>
            </p:cNvSpPr>
            <p:nvPr/>
          </p:nvSpPr>
          <p:spPr bwMode="auto">
            <a:xfrm>
              <a:off x="7707847" y="1676826"/>
              <a:ext cx="110231" cy="189741"/>
            </a:xfrm>
            <a:custGeom>
              <a:avLst/>
              <a:gdLst>
                <a:gd name="T0" fmla="*/ 38 w 43"/>
                <a:gd name="T1" fmla="*/ 53 h 74"/>
                <a:gd name="T2" fmla="*/ 38 w 43"/>
                <a:gd name="T3" fmla="*/ 43 h 74"/>
                <a:gd name="T4" fmla="*/ 38 w 43"/>
                <a:gd name="T5" fmla="*/ 21 h 74"/>
                <a:gd name="T6" fmla="*/ 38 w 43"/>
                <a:gd name="T7" fmla="*/ 20 h 74"/>
                <a:gd name="T8" fmla="*/ 37 w 43"/>
                <a:gd name="T9" fmla="*/ 19 h 74"/>
                <a:gd name="T10" fmla="*/ 37 w 43"/>
                <a:gd name="T11" fmla="*/ 19 h 74"/>
                <a:gd name="T12" fmla="*/ 30 w 43"/>
                <a:gd name="T13" fmla="*/ 10 h 74"/>
                <a:gd name="T14" fmla="*/ 22 w 43"/>
                <a:gd name="T15" fmla="*/ 7 h 74"/>
                <a:gd name="T16" fmla="*/ 22 w 43"/>
                <a:gd name="T17" fmla="*/ 1 h 74"/>
                <a:gd name="T18" fmla="*/ 33 w 43"/>
                <a:gd name="T19" fmla="*/ 5 h 74"/>
                <a:gd name="T20" fmla="*/ 43 w 43"/>
                <a:gd name="T21" fmla="*/ 18 h 74"/>
                <a:gd name="T22" fmla="*/ 43 w 43"/>
                <a:gd name="T23" fmla="*/ 18 h 74"/>
                <a:gd name="T24" fmla="*/ 43 w 43"/>
                <a:gd name="T25" fmla="*/ 20 h 74"/>
                <a:gd name="T26" fmla="*/ 43 w 43"/>
                <a:gd name="T27" fmla="*/ 21 h 74"/>
                <a:gd name="T28" fmla="*/ 43 w 43"/>
                <a:gd name="T29" fmla="*/ 43 h 74"/>
                <a:gd name="T30" fmla="*/ 43 w 43"/>
                <a:gd name="T31" fmla="*/ 53 h 74"/>
                <a:gd name="T32" fmla="*/ 34 w 43"/>
                <a:gd name="T33" fmla="*/ 69 h 74"/>
                <a:gd name="T34" fmla="*/ 22 w 43"/>
                <a:gd name="T35" fmla="*/ 74 h 74"/>
                <a:gd name="T36" fmla="*/ 22 w 43"/>
                <a:gd name="T37" fmla="*/ 68 h 74"/>
                <a:gd name="T38" fmla="*/ 31 w 43"/>
                <a:gd name="T39" fmla="*/ 64 h 74"/>
                <a:gd name="T40" fmla="*/ 38 w 43"/>
                <a:gd name="T41" fmla="*/ 53 h 74"/>
                <a:gd name="T42" fmla="*/ 22 w 43"/>
                <a:gd name="T43" fmla="*/ 7 h 74"/>
                <a:gd name="T44" fmla="*/ 14 w 43"/>
                <a:gd name="T45" fmla="*/ 6 h 74"/>
                <a:gd name="T46" fmla="*/ 6 w 43"/>
                <a:gd name="T47" fmla="*/ 6 h 74"/>
                <a:gd name="T48" fmla="*/ 6 w 43"/>
                <a:gd name="T49" fmla="*/ 69 h 74"/>
                <a:gd name="T50" fmla="*/ 14 w 43"/>
                <a:gd name="T51" fmla="*/ 69 h 74"/>
                <a:gd name="T52" fmla="*/ 22 w 43"/>
                <a:gd name="T53" fmla="*/ 68 h 74"/>
                <a:gd name="T54" fmla="*/ 22 w 43"/>
                <a:gd name="T55" fmla="*/ 74 h 74"/>
                <a:gd name="T56" fmla="*/ 14 w 43"/>
                <a:gd name="T57" fmla="*/ 74 h 74"/>
                <a:gd name="T58" fmla="*/ 3 w 43"/>
                <a:gd name="T59" fmla="*/ 74 h 74"/>
                <a:gd name="T60" fmla="*/ 0 w 43"/>
                <a:gd name="T61" fmla="*/ 71 h 74"/>
                <a:gd name="T62" fmla="*/ 0 w 43"/>
                <a:gd name="T63" fmla="*/ 3 h 74"/>
                <a:gd name="T64" fmla="*/ 3 w 43"/>
                <a:gd name="T65" fmla="*/ 0 h 74"/>
                <a:gd name="T66" fmla="*/ 14 w 43"/>
                <a:gd name="T67" fmla="*/ 0 h 74"/>
                <a:gd name="T68" fmla="*/ 22 w 43"/>
                <a:gd name="T69" fmla="*/ 1 h 74"/>
                <a:gd name="T70" fmla="*/ 22 w 43"/>
                <a:gd name="T7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38" y="53"/>
                  </a:moveTo>
                  <a:cubicBezTo>
                    <a:pt x="38" y="43"/>
                    <a:pt x="38" y="43"/>
                    <a:pt x="38" y="43"/>
                  </a:cubicBezTo>
                  <a:cubicBezTo>
                    <a:pt x="38" y="21"/>
                    <a:pt x="38" y="21"/>
                    <a:pt x="38" y="21"/>
                  </a:cubicBezTo>
                  <a:cubicBezTo>
                    <a:pt x="38" y="21"/>
                    <a:pt x="38" y="21"/>
                    <a:pt x="38" y="20"/>
                  </a:cubicBezTo>
                  <a:cubicBezTo>
                    <a:pt x="37" y="20"/>
                    <a:pt x="37" y="20"/>
                    <a:pt x="37" y="19"/>
                  </a:cubicBezTo>
                  <a:cubicBezTo>
                    <a:pt x="37" y="19"/>
                    <a:pt x="37" y="19"/>
                    <a:pt x="37" y="19"/>
                  </a:cubicBezTo>
                  <a:cubicBezTo>
                    <a:pt x="37" y="16"/>
                    <a:pt x="34" y="12"/>
                    <a:pt x="30" y="10"/>
                  </a:cubicBezTo>
                  <a:cubicBezTo>
                    <a:pt x="28" y="9"/>
                    <a:pt x="25" y="8"/>
                    <a:pt x="22" y="7"/>
                  </a:cubicBezTo>
                  <a:cubicBezTo>
                    <a:pt x="22" y="1"/>
                    <a:pt x="22" y="1"/>
                    <a:pt x="22" y="1"/>
                  </a:cubicBezTo>
                  <a:cubicBezTo>
                    <a:pt x="26" y="2"/>
                    <a:pt x="30" y="3"/>
                    <a:pt x="33" y="5"/>
                  </a:cubicBezTo>
                  <a:cubicBezTo>
                    <a:pt x="38" y="8"/>
                    <a:pt x="42" y="13"/>
                    <a:pt x="43" y="18"/>
                  </a:cubicBezTo>
                  <a:cubicBezTo>
                    <a:pt x="43" y="18"/>
                    <a:pt x="43" y="18"/>
                    <a:pt x="43" y="18"/>
                  </a:cubicBezTo>
                  <a:cubicBezTo>
                    <a:pt x="43" y="19"/>
                    <a:pt x="43" y="19"/>
                    <a:pt x="43" y="20"/>
                  </a:cubicBezTo>
                  <a:cubicBezTo>
                    <a:pt x="43" y="20"/>
                    <a:pt x="43" y="21"/>
                    <a:pt x="43" y="21"/>
                  </a:cubicBezTo>
                  <a:cubicBezTo>
                    <a:pt x="43" y="43"/>
                    <a:pt x="43" y="43"/>
                    <a:pt x="43" y="43"/>
                  </a:cubicBezTo>
                  <a:cubicBezTo>
                    <a:pt x="43" y="53"/>
                    <a:pt x="43" y="53"/>
                    <a:pt x="43" y="53"/>
                  </a:cubicBezTo>
                  <a:cubicBezTo>
                    <a:pt x="43" y="59"/>
                    <a:pt x="40" y="65"/>
                    <a:pt x="34" y="69"/>
                  </a:cubicBezTo>
                  <a:cubicBezTo>
                    <a:pt x="31" y="71"/>
                    <a:pt x="26" y="73"/>
                    <a:pt x="22" y="74"/>
                  </a:cubicBezTo>
                  <a:cubicBezTo>
                    <a:pt x="22" y="68"/>
                    <a:pt x="22" y="68"/>
                    <a:pt x="22" y="68"/>
                  </a:cubicBezTo>
                  <a:cubicBezTo>
                    <a:pt x="25" y="67"/>
                    <a:pt x="28" y="66"/>
                    <a:pt x="31" y="64"/>
                  </a:cubicBezTo>
                  <a:cubicBezTo>
                    <a:pt x="35" y="61"/>
                    <a:pt x="38" y="57"/>
                    <a:pt x="38" y="53"/>
                  </a:cubicBezTo>
                  <a:close/>
                  <a:moveTo>
                    <a:pt x="22" y="7"/>
                  </a:moveTo>
                  <a:cubicBezTo>
                    <a:pt x="19" y="6"/>
                    <a:pt x="17" y="6"/>
                    <a:pt x="14" y="6"/>
                  </a:cubicBezTo>
                  <a:cubicBezTo>
                    <a:pt x="6" y="6"/>
                    <a:pt x="6" y="6"/>
                    <a:pt x="6" y="6"/>
                  </a:cubicBezTo>
                  <a:cubicBezTo>
                    <a:pt x="6" y="69"/>
                    <a:pt x="6" y="69"/>
                    <a:pt x="6" y="69"/>
                  </a:cubicBezTo>
                  <a:cubicBezTo>
                    <a:pt x="14" y="69"/>
                    <a:pt x="14" y="69"/>
                    <a:pt x="14" y="69"/>
                  </a:cubicBezTo>
                  <a:cubicBezTo>
                    <a:pt x="17" y="69"/>
                    <a:pt x="19" y="68"/>
                    <a:pt x="22" y="68"/>
                  </a:cubicBezTo>
                  <a:cubicBezTo>
                    <a:pt x="22" y="74"/>
                    <a:pt x="22" y="74"/>
                    <a:pt x="22" y="74"/>
                  </a:cubicBezTo>
                  <a:cubicBezTo>
                    <a:pt x="19" y="74"/>
                    <a:pt x="17" y="74"/>
                    <a:pt x="14" y="74"/>
                  </a:cubicBezTo>
                  <a:cubicBezTo>
                    <a:pt x="3" y="74"/>
                    <a:pt x="3" y="74"/>
                    <a:pt x="3" y="74"/>
                  </a:cubicBezTo>
                  <a:cubicBezTo>
                    <a:pt x="1" y="74"/>
                    <a:pt x="0" y="73"/>
                    <a:pt x="0" y="71"/>
                  </a:cubicBezTo>
                  <a:cubicBezTo>
                    <a:pt x="0" y="3"/>
                    <a:pt x="0" y="3"/>
                    <a:pt x="0" y="3"/>
                  </a:cubicBezTo>
                  <a:cubicBezTo>
                    <a:pt x="0" y="2"/>
                    <a:pt x="1" y="0"/>
                    <a:pt x="3" y="0"/>
                  </a:cubicBezTo>
                  <a:cubicBezTo>
                    <a:pt x="14" y="0"/>
                    <a:pt x="14" y="0"/>
                    <a:pt x="14" y="0"/>
                  </a:cubicBezTo>
                  <a:cubicBezTo>
                    <a:pt x="17" y="0"/>
                    <a:pt x="19" y="1"/>
                    <a:pt x="22" y="1"/>
                  </a:cubicBezTo>
                  <a:lnTo>
                    <a:pt x="22" y="7"/>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27" name="Freeform 15">
              <a:extLst>
                <a:ext uri="{FF2B5EF4-FFF2-40B4-BE49-F238E27FC236}">
                  <a16:creationId xmlns:a16="http://schemas.microsoft.com/office/drawing/2014/main" id="{A050069F-C19D-4402-B567-63C5E6EF694A}"/>
                </a:ext>
              </a:extLst>
            </p:cNvPr>
            <p:cNvSpPr>
              <a:spLocks noEditPoints="1"/>
            </p:cNvSpPr>
            <p:nvPr/>
          </p:nvSpPr>
          <p:spPr bwMode="auto">
            <a:xfrm>
              <a:off x="7471123" y="1676826"/>
              <a:ext cx="110231" cy="189741"/>
            </a:xfrm>
            <a:custGeom>
              <a:avLst/>
              <a:gdLst>
                <a:gd name="T0" fmla="*/ 22 w 43"/>
                <a:gd name="T1" fmla="*/ 1 h 74"/>
                <a:gd name="T2" fmla="*/ 29 w 43"/>
                <a:gd name="T3" fmla="*/ 0 h 74"/>
                <a:gd name="T4" fmla="*/ 40 w 43"/>
                <a:gd name="T5" fmla="*/ 0 h 74"/>
                <a:gd name="T6" fmla="*/ 43 w 43"/>
                <a:gd name="T7" fmla="*/ 3 h 74"/>
                <a:gd name="T8" fmla="*/ 43 w 43"/>
                <a:gd name="T9" fmla="*/ 71 h 74"/>
                <a:gd name="T10" fmla="*/ 40 w 43"/>
                <a:gd name="T11" fmla="*/ 74 h 74"/>
                <a:gd name="T12" fmla="*/ 29 w 43"/>
                <a:gd name="T13" fmla="*/ 74 h 74"/>
                <a:gd name="T14" fmla="*/ 22 w 43"/>
                <a:gd name="T15" fmla="*/ 74 h 74"/>
                <a:gd name="T16" fmla="*/ 22 w 43"/>
                <a:gd name="T17" fmla="*/ 68 h 74"/>
                <a:gd name="T18" fmla="*/ 29 w 43"/>
                <a:gd name="T19" fmla="*/ 69 h 74"/>
                <a:gd name="T20" fmla="*/ 37 w 43"/>
                <a:gd name="T21" fmla="*/ 69 h 74"/>
                <a:gd name="T22" fmla="*/ 37 w 43"/>
                <a:gd name="T23" fmla="*/ 6 h 74"/>
                <a:gd name="T24" fmla="*/ 29 w 43"/>
                <a:gd name="T25" fmla="*/ 6 h 74"/>
                <a:gd name="T26" fmla="*/ 22 w 43"/>
                <a:gd name="T27" fmla="*/ 7 h 74"/>
                <a:gd name="T28" fmla="*/ 22 w 43"/>
                <a:gd name="T29" fmla="*/ 1 h 74"/>
                <a:gd name="T30" fmla="*/ 0 w 43"/>
                <a:gd name="T31" fmla="*/ 53 h 74"/>
                <a:gd name="T32" fmla="*/ 0 w 43"/>
                <a:gd name="T33" fmla="*/ 43 h 74"/>
                <a:gd name="T34" fmla="*/ 0 w 43"/>
                <a:gd name="T35" fmla="*/ 21 h 74"/>
                <a:gd name="T36" fmla="*/ 0 w 43"/>
                <a:gd name="T37" fmla="*/ 20 h 74"/>
                <a:gd name="T38" fmla="*/ 0 w 43"/>
                <a:gd name="T39" fmla="*/ 18 h 74"/>
                <a:gd name="T40" fmla="*/ 0 w 43"/>
                <a:gd name="T41" fmla="*/ 18 h 74"/>
                <a:gd name="T42" fmla="*/ 10 w 43"/>
                <a:gd name="T43" fmla="*/ 5 h 74"/>
                <a:gd name="T44" fmla="*/ 22 w 43"/>
                <a:gd name="T45" fmla="*/ 1 h 74"/>
                <a:gd name="T46" fmla="*/ 22 w 43"/>
                <a:gd name="T47" fmla="*/ 7 h 74"/>
                <a:gd name="T48" fmla="*/ 13 w 43"/>
                <a:gd name="T49" fmla="*/ 10 h 74"/>
                <a:gd name="T50" fmla="*/ 6 w 43"/>
                <a:gd name="T51" fmla="*/ 19 h 74"/>
                <a:gd name="T52" fmla="*/ 6 w 43"/>
                <a:gd name="T53" fmla="*/ 19 h 74"/>
                <a:gd name="T54" fmla="*/ 6 w 43"/>
                <a:gd name="T55" fmla="*/ 20 h 74"/>
                <a:gd name="T56" fmla="*/ 6 w 43"/>
                <a:gd name="T57" fmla="*/ 21 h 74"/>
                <a:gd name="T58" fmla="*/ 6 w 43"/>
                <a:gd name="T59" fmla="*/ 43 h 74"/>
                <a:gd name="T60" fmla="*/ 6 w 43"/>
                <a:gd name="T61" fmla="*/ 53 h 74"/>
                <a:gd name="T62" fmla="*/ 12 w 43"/>
                <a:gd name="T63" fmla="*/ 64 h 74"/>
                <a:gd name="T64" fmla="*/ 22 w 43"/>
                <a:gd name="T65" fmla="*/ 68 h 74"/>
                <a:gd name="T66" fmla="*/ 22 w 43"/>
                <a:gd name="T67" fmla="*/ 74 h 74"/>
                <a:gd name="T68" fmla="*/ 9 w 43"/>
                <a:gd name="T69" fmla="*/ 69 h 74"/>
                <a:gd name="T70" fmla="*/ 0 w 43"/>
                <a:gd name="T71"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22" y="1"/>
                  </a:moveTo>
                  <a:cubicBezTo>
                    <a:pt x="24" y="1"/>
                    <a:pt x="27" y="0"/>
                    <a:pt x="29" y="0"/>
                  </a:cubicBezTo>
                  <a:cubicBezTo>
                    <a:pt x="40" y="0"/>
                    <a:pt x="40" y="0"/>
                    <a:pt x="40" y="0"/>
                  </a:cubicBezTo>
                  <a:cubicBezTo>
                    <a:pt x="42" y="0"/>
                    <a:pt x="43" y="2"/>
                    <a:pt x="43" y="3"/>
                  </a:cubicBezTo>
                  <a:cubicBezTo>
                    <a:pt x="43" y="71"/>
                    <a:pt x="43" y="71"/>
                    <a:pt x="43" y="71"/>
                  </a:cubicBezTo>
                  <a:cubicBezTo>
                    <a:pt x="43" y="73"/>
                    <a:pt x="42" y="74"/>
                    <a:pt x="40" y="74"/>
                  </a:cubicBezTo>
                  <a:cubicBezTo>
                    <a:pt x="29" y="74"/>
                    <a:pt x="29" y="74"/>
                    <a:pt x="29" y="74"/>
                  </a:cubicBezTo>
                  <a:cubicBezTo>
                    <a:pt x="27" y="74"/>
                    <a:pt x="24" y="74"/>
                    <a:pt x="22" y="74"/>
                  </a:cubicBezTo>
                  <a:cubicBezTo>
                    <a:pt x="22" y="68"/>
                    <a:pt x="22" y="68"/>
                    <a:pt x="22" y="68"/>
                  </a:cubicBezTo>
                  <a:cubicBezTo>
                    <a:pt x="24" y="68"/>
                    <a:pt x="27" y="69"/>
                    <a:pt x="29" y="69"/>
                  </a:cubicBezTo>
                  <a:cubicBezTo>
                    <a:pt x="37" y="69"/>
                    <a:pt x="37" y="69"/>
                    <a:pt x="37" y="69"/>
                  </a:cubicBezTo>
                  <a:cubicBezTo>
                    <a:pt x="37" y="6"/>
                    <a:pt x="37" y="6"/>
                    <a:pt x="37" y="6"/>
                  </a:cubicBezTo>
                  <a:cubicBezTo>
                    <a:pt x="29" y="6"/>
                    <a:pt x="29" y="6"/>
                    <a:pt x="29" y="6"/>
                  </a:cubicBezTo>
                  <a:cubicBezTo>
                    <a:pt x="27" y="6"/>
                    <a:pt x="24" y="6"/>
                    <a:pt x="22" y="7"/>
                  </a:cubicBezTo>
                  <a:lnTo>
                    <a:pt x="22" y="1"/>
                  </a:lnTo>
                  <a:close/>
                  <a:moveTo>
                    <a:pt x="0" y="53"/>
                  </a:moveTo>
                  <a:cubicBezTo>
                    <a:pt x="0" y="43"/>
                    <a:pt x="0" y="43"/>
                    <a:pt x="0" y="43"/>
                  </a:cubicBezTo>
                  <a:cubicBezTo>
                    <a:pt x="0" y="21"/>
                    <a:pt x="0" y="21"/>
                    <a:pt x="0" y="21"/>
                  </a:cubicBezTo>
                  <a:cubicBezTo>
                    <a:pt x="0" y="21"/>
                    <a:pt x="0" y="20"/>
                    <a:pt x="0" y="20"/>
                  </a:cubicBezTo>
                  <a:cubicBezTo>
                    <a:pt x="0" y="19"/>
                    <a:pt x="0" y="19"/>
                    <a:pt x="0" y="18"/>
                  </a:cubicBezTo>
                  <a:cubicBezTo>
                    <a:pt x="0" y="18"/>
                    <a:pt x="0" y="18"/>
                    <a:pt x="0" y="18"/>
                  </a:cubicBezTo>
                  <a:cubicBezTo>
                    <a:pt x="1" y="13"/>
                    <a:pt x="5" y="8"/>
                    <a:pt x="10" y="5"/>
                  </a:cubicBezTo>
                  <a:cubicBezTo>
                    <a:pt x="13" y="3"/>
                    <a:pt x="17" y="2"/>
                    <a:pt x="22" y="1"/>
                  </a:cubicBezTo>
                  <a:cubicBezTo>
                    <a:pt x="22" y="7"/>
                    <a:pt x="22" y="7"/>
                    <a:pt x="22" y="7"/>
                  </a:cubicBezTo>
                  <a:cubicBezTo>
                    <a:pt x="18" y="8"/>
                    <a:pt x="16" y="9"/>
                    <a:pt x="13" y="10"/>
                  </a:cubicBezTo>
                  <a:cubicBezTo>
                    <a:pt x="9" y="12"/>
                    <a:pt x="6" y="16"/>
                    <a:pt x="6" y="19"/>
                  </a:cubicBezTo>
                  <a:cubicBezTo>
                    <a:pt x="6" y="19"/>
                    <a:pt x="6" y="19"/>
                    <a:pt x="6" y="19"/>
                  </a:cubicBezTo>
                  <a:cubicBezTo>
                    <a:pt x="6" y="20"/>
                    <a:pt x="6" y="20"/>
                    <a:pt x="6" y="20"/>
                  </a:cubicBezTo>
                  <a:cubicBezTo>
                    <a:pt x="6" y="21"/>
                    <a:pt x="6" y="21"/>
                    <a:pt x="6" y="21"/>
                  </a:cubicBezTo>
                  <a:cubicBezTo>
                    <a:pt x="6" y="43"/>
                    <a:pt x="6" y="43"/>
                    <a:pt x="6" y="43"/>
                  </a:cubicBezTo>
                  <a:cubicBezTo>
                    <a:pt x="6" y="53"/>
                    <a:pt x="6" y="53"/>
                    <a:pt x="6" y="53"/>
                  </a:cubicBezTo>
                  <a:cubicBezTo>
                    <a:pt x="6" y="57"/>
                    <a:pt x="8" y="61"/>
                    <a:pt x="12" y="64"/>
                  </a:cubicBezTo>
                  <a:cubicBezTo>
                    <a:pt x="15" y="66"/>
                    <a:pt x="18" y="67"/>
                    <a:pt x="22" y="68"/>
                  </a:cubicBezTo>
                  <a:cubicBezTo>
                    <a:pt x="22" y="74"/>
                    <a:pt x="22" y="74"/>
                    <a:pt x="22" y="74"/>
                  </a:cubicBezTo>
                  <a:cubicBezTo>
                    <a:pt x="17" y="73"/>
                    <a:pt x="12" y="71"/>
                    <a:pt x="9" y="69"/>
                  </a:cubicBezTo>
                  <a:cubicBezTo>
                    <a:pt x="3" y="65"/>
                    <a:pt x="0" y="59"/>
                    <a:pt x="0" y="53"/>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28" name="Freeform 16">
              <a:extLst>
                <a:ext uri="{FF2B5EF4-FFF2-40B4-BE49-F238E27FC236}">
                  <a16:creationId xmlns:a16="http://schemas.microsoft.com/office/drawing/2014/main" id="{17E0BC9E-43E8-4EED-9DD4-4B341195D5EB}"/>
                </a:ext>
              </a:extLst>
            </p:cNvPr>
            <p:cNvSpPr>
              <a:spLocks noEditPoints="1"/>
            </p:cNvSpPr>
            <p:nvPr/>
          </p:nvSpPr>
          <p:spPr bwMode="auto">
            <a:xfrm>
              <a:off x="6439299" y="1523228"/>
              <a:ext cx="285514" cy="254795"/>
            </a:xfrm>
            <a:custGeom>
              <a:avLst/>
              <a:gdLst>
                <a:gd name="T0" fmla="*/ 56 w 111"/>
                <a:gd name="T1" fmla="*/ 89 h 99"/>
                <a:gd name="T2" fmla="*/ 65 w 111"/>
                <a:gd name="T3" fmla="*/ 91 h 99"/>
                <a:gd name="T4" fmla="*/ 72 w 111"/>
                <a:gd name="T5" fmla="*/ 93 h 99"/>
                <a:gd name="T6" fmla="*/ 77 w 111"/>
                <a:gd name="T7" fmla="*/ 94 h 99"/>
                <a:gd name="T8" fmla="*/ 83 w 111"/>
                <a:gd name="T9" fmla="*/ 92 h 99"/>
                <a:gd name="T10" fmla="*/ 90 w 111"/>
                <a:gd name="T11" fmla="*/ 84 h 99"/>
                <a:gd name="T12" fmla="*/ 91 w 111"/>
                <a:gd name="T13" fmla="*/ 83 h 99"/>
                <a:gd name="T14" fmla="*/ 106 w 111"/>
                <a:gd name="T15" fmla="*/ 46 h 99"/>
                <a:gd name="T16" fmla="*/ 106 w 111"/>
                <a:gd name="T17" fmla="*/ 37 h 99"/>
                <a:gd name="T18" fmla="*/ 106 w 111"/>
                <a:gd name="T19" fmla="*/ 35 h 99"/>
                <a:gd name="T20" fmla="*/ 95 w 111"/>
                <a:gd name="T21" fmla="*/ 12 h 99"/>
                <a:gd name="T22" fmla="*/ 94 w 111"/>
                <a:gd name="T23" fmla="*/ 11 h 99"/>
                <a:gd name="T24" fmla="*/ 65 w 111"/>
                <a:gd name="T25" fmla="*/ 7 h 99"/>
                <a:gd name="T26" fmla="*/ 55 w 111"/>
                <a:gd name="T27" fmla="*/ 5 h 99"/>
                <a:gd name="T28" fmla="*/ 72 w 111"/>
                <a:gd name="T29" fmla="*/ 0 h 99"/>
                <a:gd name="T30" fmla="*/ 98 w 111"/>
                <a:gd name="T31" fmla="*/ 8 h 99"/>
                <a:gd name="T32" fmla="*/ 106 w 111"/>
                <a:gd name="T33" fmla="*/ 19 h 99"/>
                <a:gd name="T34" fmla="*/ 111 w 111"/>
                <a:gd name="T35" fmla="*/ 36 h 99"/>
                <a:gd name="T36" fmla="*/ 111 w 111"/>
                <a:gd name="T37" fmla="*/ 36 h 99"/>
                <a:gd name="T38" fmla="*/ 111 w 111"/>
                <a:gd name="T39" fmla="*/ 43 h 99"/>
                <a:gd name="T40" fmla="*/ 109 w 111"/>
                <a:gd name="T41" fmla="*/ 56 h 99"/>
                <a:gd name="T42" fmla="*/ 94 w 111"/>
                <a:gd name="T43" fmla="*/ 86 h 99"/>
                <a:gd name="T44" fmla="*/ 91 w 111"/>
                <a:gd name="T45" fmla="*/ 91 h 99"/>
                <a:gd name="T46" fmla="*/ 78 w 111"/>
                <a:gd name="T47" fmla="*/ 99 h 99"/>
                <a:gd name="T48" fmla="*/ 71 w 111"/>
                <a:gd name="T49" fmla="*/ 98 h 99"/>
                <a:gd name="T50" fmla="*/ 62 w 111"/>
                <a:gd name="T51" fmla="*/ 95 h 99"/>
                <a:gd name="T52" fmla="*/ 56 w 111"/>
                <a:gd name="T53" fmla="*/ 94 h 99"/>
                <a:gd name="T54" fmla="*/ 29 w 111"/>
                <a:gd name="T55" fmla="*/ 92 h 99"/>
                <a:gd name="T56" fmla="*/ 39 w 111"/>
                <a:gd name="T57" fmla="*/ 93 h 99"/>
                <a:gd name="T58" fmla="*/ 42 w 111"/>
                <a:gd name="T59" fmla="*/ 93 h 99"/>
                <a:gd name="T60" fmla="*/ 48 w 111"/>
                <a:gd name="T61" fmla="*/ 90 h 99"/>
                <a:gd name="T62" fmla="*/ 55 w 111"/>
                <a:gd name="T63" fmla="*/ 94 h 99"/>
                <a:gd name="T64" fmla="*/ 46 w 111"/>
                <a:gd name="T65" fmla="*/ 96 h 99"/>
                <a:gd name="T66" fmla="*/ 40 w 111"/>
                <a:gd name="T67" fmla="*/ 98 h 99"/>
                <a:gd name="T68" fmla="*/ 55 w 111"/>
                <a:gd name="T69" fmla="*/ 10 h 99"/>
                <a:gd name="T70" fmla="*/ 55 w 111"/>
                <a:gd name="T71" fmla="*/ 10 h 99"/>
                <a:gd name="T72" fmla="*/ 46 w 111"/>
                <a:gd name="T73" fmla="*/ 7 h 99"/>
                <a:gd name="T74" fmla="*/ 29 w 111"/>
                <a:gd name="T75" fmla="*/ 1 h 99"/>
                <a:gd name="T76" fmla="*/ 52 w 111"/>
                <a:gd name="T77" fmla="*/ 4 h 99"/>
                <a:gd name="T78" fmla="*/ 29 w 111"/>
                <a:gd name="T79" fmla="*/ 92 h 99"/>
                <a:gd name="T80" fmla="*/ 5 w 111"/>
                <a:gd name="T81" fmla="*/ 35 h 99"/>
                <a:gd name="T82" fmla="*/ 5 w 111"/>
                <a:gd name="T83" fmla="*/ 37 h 99"/>
                <a:gd name="T84" fmla="*/ 5 w 111"/>
                <a:gd name="T85" fmla="*/ 46 h 99"/>
                <a:gd name="T86" fmla="*/ 20 w 111"/>
                <a:gd name="T87" fmla="*/ 83 h 99"/>
                <a:gd name="T88" fmla="*/ 24 w 111"/>
                <a:gd name="T89" fmla="*/ 88 h 99"/>
                <a:gd name="T90" fmla="*/ 29 w 111"/>
                <a:gd name="T91" fmla="*/ 92 h 99"/>
                <a:gd name="T92" fmla="*/ 24 w 111"/>
                <a:gd name="T93" fmla="*/ 95 h 99"/>
                <a:gd name="T94" fmla="*/ 17 w 111"/>
                <a:gd name="T95" fmla="*/ 87 h 99"/>
                <a:gd name="T96" fmla="*/ 5 w 111"/>
                <a:gd name="T97" fmla="*/ 64 h 99"/>
                <a:gd name="T98" fmla="*/ 0 w 111"/>
                <a:gd name="T99" fmla="*/ 43 h 99"/>
                <a:gd name="T100" fmla="*/ 0 w 111"/>
                <a:gd name="T101" fmla="*/ 37 h 99"/>
                <a:gd name="T102" fmla="*/ 1 w 111"/>
                <a:gd name="T103" fmla="*/ 30 h 99"/>
                <a:gd name="T104" fmla="*/ 13 w 111"/>
                <a:gd name="T105" fmla="*/ 8 h 99"/>
                <a:gd name="T106" fmla="*/ 29 w 111"/>
                <a:gd name="T107" fmla="*/ 1 h 99"/>
                <a:gd name="T108" fmla="*/ 17 w 111"/>
                <a:gd name="T109" fmla="*/ 11 h 99"/>
                <a:gd name="T110" fmla="*/ 29 w 111"/>
                <a:gd name="T111"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99">
                  <a:moveTo>
                    <a:pt x="55" y="89"/>
                  </a:moveTo>
                  <a:cubicBezTo>
                    <a:pt x="55" y="89"/>
                    <a:pt x="55" y="89"/>
                    <a:pt x="55" y="89"/>
                  </a:cubicBezTo>
                  <a:cubicBezTo>
                    <a:pt x="56" y="89"/>
                    <a:pt x="56" y="89"/>
                    <a:pt x="56" y="89"/>
                  </a:cubicBezTo>
                  <a:cubicBezTo>
                    <a:pt x="56" y="89"/>
                    <a:pt x="56" y="89"/>
                    <a:pt x="56" y="89"/>
                  </a:cubicBezTo>
                  <a:cubicBezTo>
                    <a:pt x="57" y="89"/>
                    <a:pt x="58" y="89"/>
                    <a:pt x="59" y="89"/>
                  </a:cubicBezTo>
                  <a:cubicBezTo>
                    <a:pt x="61" y="90"/>
                    <a:pt x="62" y="90"/>
                    <a:pt x="63" y="90"/>
                  </a:cubicBezTo>
                  <a:cubicBezTo>
                    <a:pt x="63" y="90"/>
                    <a:pt x="63" y="90"/>
                    <a:pt x="63" y="90"/>
                  </a:cubicBezTo>
                  <a:cubicBezTo>
                    <a:pt x="64" y="90"/>
                    <a:pt x="64" y="91"/>
                    <a:pt x="65" y="91"/>
                  </a:cubicBezTo>
                  <a:cubicBezTo>
                    <a:pt x="65" y="91"/>
                    <a:pt x="66" y="91"/>
                    <a:pt x="67" y="92"/>
                  </a:cubicBezTo>
                  <a:cubicBezTo>
                    <a:pt x="68" y="92"/>
                    <a:pt x="68" y="92"/>
                    <a:pt x="69" y="93"/>
                  </a:cubicBezTo>
                  <a:cubicBezTo>
                    <a:pt x="70" y="93"/>
                    <a:pt x="71"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4" y="94"/>
                    <a:pt x="76" y="94"/>
                    <a:pt x="77" y="94"/>
                  </a:cubicBezTo>
                  <a:cubicBezTo>
                    <a:pt x="79" y="94"/>
                    <a:pt x="80" y="93"/>
                    <a:pt x="82" y="92"/>
                  </a:cubicBezTo>
                  <a:cubicBezTo>
                    <a:pt x="82" y="92"/>
                    <a:pt x="82" y="92"/>
                    <a:pt x="82" y="92"/>
                  </a:cubicBezTo>
                  <a:cubicBezTo>
                    <a:pt x="82" y="92"/>
                    <a:pt x="82" y="92"/>
                    <a:pt x="82" y="92"/>
                  </a:cubicBezTo>
                  <a:cubicBezTo>
                    <a:pt x="82" y="92"/>
                    <a:pt x="82" y="92"/>
                    <a:pt x="83" y="92"/>
                  </a:cubicBezTo>
                  <a:cubicBezTo>
                    <a:pt x="83" y="91"/>
                    <a:pt x="83" y="91"/>
                    <a:pt x="84" y="91"/>
                  </a:cubicBezTo>
                  <a:cubicBezTo>
                    <a:pt x="85" y="90"/>
                    <a:pt x="86" y="89"/>
                    <a:pt x="87" y="88"/>
                  </a:cubicBezTo>
                  <a:cubicBezTo>
                    <a:pt x="87" y="88"/>
                    <a:pt x="87" y="88"/>
                    <a:pt x="87" y="88"/>
                  </a:cubicBezTo>
                  <a:cubicBezTo>
                    <a:pt x="88" y="86"/>
                    <a:pt x="89" y="85"/>
                    <a:pt x="90" y="84"/>
                  </a:cubicBezTo>
                  <a:cubicBezTo>
                    <a:pt x="90" y="84"/>
                    <a:pt x="90" y="84"/>
                    <a:pt x="90" y="84"/>
                  </a:cubicBezTo>
                  <a:cubicBezTo>
                    <a:pt x="91" y="83"/>
                    <a:pt x="91" y="83"/>
                    <a:pt x="91" y="83"/>
                  </a:cubicBezTo>
                  <a:cubicBezTo>
                    <a:pt x="91" y="83"/>
                    <a:pt x="91" y="83"/>
                    <a:pt x="91" y="83"/>
                  </a:cubicBezTo>
                  <a:cubicBezTo>
                    <a:pt x="91" y="83"/>
                    <a:pt x="91" y="83"/>
                    <a:pt x="91" y="83"/>
                  </a:cubicBezTo>
                  <a:cubicBezTo>
                    <a:pt x="93" y="80"/>
                    <a:pt x="95" y="77"/>
                    <a:pt x="97" y="74"/>
                  </a:cubicBezTo>
                  <a:cubicBezTo>
                    <a:pt x="99" y="70"/>
                    <a:pt x="100" y="67"/>
                    <a:pt x="102" y="63"/>
                  </a:cubicBezTo>
                  <a:cubicBezTo>
                    <a:pt x="103" y="60"/>
                    <a:pt x="103" y="57"/>
                    <a:pt x="104" y="55"/>
                  </a:cubicBezTo>
                  <a:cubicBezTo>
                    <a:pt x="105" y="52"/>
                    <a:pt x="105" y="49"/>
                    <a:pt x="106" y="46"/>
                  </a:cubicBezTo>
                  <a:cubicBezTo>
                    <a:pt x="106" y="46"/>
                    <a:pt x="106" y="46"/>
                    <a:pt x="106" y="46"/>
                  </a:cubicBezTo>
                  <a:cubicBezTo>
                    <a:pt x="106" y="44"/>
                    <a:pt x="106" y="44"/>
                    <a:pt x="106" y="44"/>
                  </a:cubicBezTo>
                  <a:cubicBezTo>
                    <a:pt x="106" y="42"/>
                    <a:pt x="106" y="42"/>
                    <a:pt x="106" y="42"/>
                  </a:cubicBezTo>
                  <a:cubicBezTo>
                    <a:pt x="106" y="37"/>
                    <a:pt x="106" y="37"/>
                    <a:pt x="106" y="37"/>
                  </a:cubicBezTo>
                  <a:cubicBezTo>
                    <a:pt x="106" y="37"/>
                    <a:pt x="106" y="37"/>
                    <a:pt x="106" y="37"/>
                  </a:cubicBezTo>
                  <a:cubicBezTo>
                    <a:pt x="106" y="37"/>
                    <a:pt x="106" y="37"/>
                    <a:pt x="106" y="37"/>
                  </a:cubicBezTo>
                  <a:cubicBezTo>
                    <a:pt x="106" y="37"/>
                    <a:pt x="106" y="37"/>
                    <a:pt x="106" y="37"/>
                  </a:cubicBezTo>
                  <a:cubicBezTo>
                    <a:pt x="106" y="36"/>
                    <a:pt x="106" y="35"/>
                    <a:pt x="106" y="35"/>
                  </a:cubicBezTo>
                  <a:cubicBezTo>
                    <a:pt x="106" y="34"/>
                    <a:pt x="105" y="32"/>
                    <a:pt x="105" y="31"/>
                  </a:cubicBezTo>
                  <a:cubicBezTo>
                    <a:pt x="105" y="28"/>
                    <a:pt x="104" y="24"/>
                    <a:pt x="102" y="21"/>
                  </a:cubicBezTo>
                  <a:cubicBezTo>
                    <a:pt x="100" y="18"/>
                    <a:pt x="99" y="15"/>
                    <a:pt x="96" y="13"/>
                  </a:cubicBezTo>
                  <a:cubicBezTo>
                    <a:pt x="96" y="13"/>
                    <a:pt x="95" y="12"/>
                    <a:pt x="95" y="12"/>
                  </a:cubicBezTo>
                  <a:cubicBezTo>
                    <a:pt x="95" y="12"/>
                    <a:pt x="95" y="12"/>
                    <a:pt x="95" y="12"/>
                  </a:cubicBezTo>
                  <a:cubicBezTo>
                    <a:pt x="95" y="12"/>
                    <a:pt x="94" y="11"/>
                    <a:pt x="94" y="11"/>
                  </a:cubicBezTo>
                  <a:cubicBezTo>
                    <a:pt x="94" y="11"/>
                    <a:pt x="94" y="11"/>
                    <a:pt x="94" y="11"/>
                  </a:cubicBezTo>
                  <a:cubicBezTo>
                    <a:pt x="94" y="11"/>
                    <a:pt x="94" y="11"/>
                    <a:pt x="94" y="11"/>
                  </a:cubicBezTo>
                  <a:cubicBezTo>
                    <a:pt x="92" y="9"/>
                    <a:pt x="90" y="8"/>
                    <a:pt x="87" y="7"/>
                  </a:cubicBezTo>
                  <a:cubicBezTo>
                    <a:pt x="85" y="6"/>
                    <a:pt x="83" y="6"/>
                    <a:pt x="80" y="5"/>
                  </a:cubicBezTo>
                  <a:cubicBezTo>
                    <a:pt x="77" y="5"/>
                    <a:pt x="75" y="5"/>
                    <a:pt x="72" y="5"/>
                  </a:cubicBezTo>
                  <a:cubicBezTo>
                    <a:pt x="70" y="6"/>
                    <a:pt x="67" y="6"/>
                    <a:pt x="65" y="7"/>
                  </a:cubicBezTo>
                  <a:cubicBezTo>
                    <a:pt x="64" y="8"/>
                    <a:pt x="62" y="8"/>
                    <a:pt x="61" y="9"/>
                  </a:cubicBezTo>
                  <a:cubicBezTo>
                    <a:pt x="59" y="9"/>
                    <a:pt x="56" y="10"/>
                    <a:pt x="56" y="10"/>
                  </a:cubicBezTo>
                  <a:cubicBezTo>
                    <a:pt x="56" y="10"/>
                    <a:pt x="56" y="10"/>
                    <a:pt x="55" y="10"/>
                  </a:cubicBezTo>
                  <a:cubicBezTo>
                    <a:pt x="55" y="5"/>
                    <a:pt x="55" y="5"/>
                    <a:pt x="55" y="5"/>
                  </a:cubicBezTo>
                  <a:cubicBezTo>
                    <a:pt x="55" y="5"/>
                    <a:pt x="55" y="5"/>
                    <a:pt x="55" y="5"/>
                  </a:cubicBezTo>
                  <a:cubicBezTo>
                    <a:pt x="59" y="4"/>
                    <a:pt x="59" y="4"/>
                    <a:pt x="59" y="4"/>
                  </a:cubicBezTo>
                  <a:cubicBezTo>
                    <a:pt x="61" y="3"/>
                    <a:pt x="62" y="3"/>
                    <a:pt x="63" y="3"/>
                  </a:cubicBezTo>
                  <a:cubicBezTo>
                    <a:pt x="66" y="2"/>
                    <a:pt x="69" y="1"/>
                    <a:pt x="72" y="0"/>
                  </a:cubicBezTo>
                  <a:cubicBezTo>
                    <a:pt x="75" y="0"/>
                    <a:pt x="78" y="0"/>
                    <a:pt x="81" y="0"/>
                  </a:cubicBezTo>
                  <a:cubicBezTo>
                    <a:pt x="84" y="1"/>
                    <a:pt x="87" y="2"/>
                    <a:pt x="89" y="3"/>
                  </a:cubicBezTo>
                  <a:cubicBezTo>
                    <a:pt x="92" y="4"/>
                    <a:pt x="95" y="5"/>
                    <a:pt x="97" y="7"/>
                  </a:cubicBezTo>
                  <a:cubicBezTo>
                    <a:pt x="97" y="8"/>
                    <a:pt x="98" y="8"/>
                    <a:pt x="98" y="8"/>
                  </a:cubicBezTo>
                  <a:cubicBezTo>
                    <a:pt x="98" y="8"/>
                    <a:pt x="98" y="8"/>
                    <a:pt x="98" y="8"/>
                  </a:cubicBezTo>
                  <a:cubicBezTo>
                    <a:pt x="98" y="8"/>
                    <a:pt x="98" y="8"/>
                    <a:pt x="98" y="8"/>
                  </a:cubicBezTo>
                  <a:cubicBezTo>
                    <a:pt x="99" y="9"/>
                    <a:pt x="99" y="9"/>
                    <a:pt x="99" y="9"/>
                  </a:cubicBezTo>
                  <a:cubicBezTo>
                    <a:pt x="102" y="12"/>
                    <a:pt x="105" y="16"/>
                    <a:pt x="106" y="19"/>
                  </a:cubicBezTo>
                  <a:cubicBezTo>
                    <a:pt x="108" y="23"/>
                    <a:pt x="109" y="26"/>
                    <a:pt x="110" y="30"/>
                  </a:cubicBezTo>
                  <a:cubicBezTo>
                    <a:pt x="110" y="32"/>
                    <a:pt x="110" y="33"/>
                    <a:pt x="110" y="34"/>
                  </a:cubicBezTo>
                  <a:cubicBezTo>
                    <a:pt x="110" y="35"/>
                    <a:pt x="111" y="35"/>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7"/>
                    <a:pt x="111" y="37"/>
                    <a:pt x="111" y="37"/>
                  </a:cubicBezTo>
                  <a:cubicBezTo>
                    <a:pt x="111" y="42"/>
                    <a:pt x="111" y="42"/>
                    <a:pt x="111" y="42"/>
                  </a:cubicBezTo>
                  <a:cubicBezTo>
                    <a:pt x="111" y="42"/>
                    <a:pt x="111" y="42"/>
                    <a:pt x="111" y="42"/>
                  </a:cubicBezTo>
                  <a:cubicBezTo>
                    <a:pt x="111" y="43"/>
                    <a:pt x="111" y="43"/>
                    <a:pt x="111" y="43"/>
                  </a:cubicBezTo>
                  <a:cubicBezTo>
                    <a:pt x="111" y="45"/>
                    <a:pt x="111" y="45"/>
                    <a:pt x="111" y="45"/>
                  </a:cubicBezTo>
                  <a:cubicBezTo>
                    <a:pt x="110" y="46"/>
                    <a:pt x="110" y="46"/>
                    <a:pt x="110" y="46"/>
                  </a:cubicBezTo>
                  <a:cubicBezTo>
                    <a:pt x="110" y="47"/>
                    <a:pt x="110" y="47"/>
                    <a:pt x="110" y="47"/>
                  </a:cubicBezTo>
                  <a:cubicBezTo>
                    <a:pt x="110" y="50"/>
                    <a:pt x="110" y="53"/>
                    <a:pt x="109" y="56"/>
                  </a:cubicBezTo>
                  <a:cubicBezTo>
                    <a:pt x="108" y="59"/>
                    <a:pt x="107" y="62"/>
                    <a:pt x="106" y="64"/>
                  </a:cubicBezTo>
                  <a:cubicBezTo>
                    <a:pt x="105" y="68"/>
                    <a:pt x="103" y="72"/>
                    <a:pt x="101" y="76"/>
                  </a:cubicBezTo>
                  <a:cubicBezTo>
                    <a:pt x="99" y="79"/>
                    <a:pt x="97" y="83"/>
                    <a:pt x="94" y="86"/>
                  </a:cubicBezTo>
                  <a:cubicBezTo>
                    <a:pt x="94" y="86"/>
                    <a:pt x="94" y="86"/>
                    <a:pt x="94" y="86"/>
                  </a:cubicBezTo>
                  <a:cubicBezTo>
                    <a:pt x="94" y="87"/>
                    <a:pt x="94" y="87"/>
                    <a:pt x="94" y="87"/>
                  </a:cubicBezTo>
                  <a:cubicBezTo>
                    <a:pt x="94" y="87"/>
                    <a:pt x="94" y="87"/>
                    <a:pt x="94" y="87"/>
                  </a:cubicBezTo>
                  <a:cubicBezTo>
                    <a:pt x="93" y="88"/>
                    <a:pt x="92" y="89"/>
                    <a:pt x="91" y="91"/>
                  </a:cubicBezTo>
                  <a:cubicBezTo>
                    <a:pt x="91" y="91"/>
                    <a:pt x="91" y="91"/>
                    <a:pt x="91" y="91"/>
                  </a:cubicBezTo>
                  <a:cubicBezTo>
                    <a:pt x="89" y="92"/>
                    <a:pt x="88" y="94"/>
                    <a:pt x="87" y="95"/>
                  </a:cubicBezTo>
                  <a:cubicBezTo>
                    <a:pt x="86" y="95"/>
                    <a:pt x="86" y="95"/>
                    <a:pt x="85" y="96"/>
                  </a:cubicBezTo>
                  <a:cubicBezTo>
                    <a:pt x="85" y="96"/>
                    <a:pt x="85" y="96"/>
                    <a:pt x="84" y="96"/>
                  </a:cubicBezTo>
                  <a:cubicBezTo>
                    <a:pt x="82" y="98"/>
                    <a:pt x="80" y="98"/>
                    <a:pt x="78" y="99"/>
                  </a:cubicBezTo>
                  <a:cubicBezTo>
                    <a:pt x="76" y="99"/>
                    <a:pt x="73" y="99"/>
                    <a:pt x="71" y="98"/>
                  </a:cubicBezTo>
                  <a:cubicBezTo>
                    <a:pt x="71" y="98"/>
                    <a:pt x="71" y="98"/>
                    <a:pt x="71" y="98"/>
                  </a:cubicBezTo>
                  <a:cubicBezTo>
                    <a:pt x="71" y="98"/>
                    <a:pt x="71" y="98"/>
                    <a:pt x="71" y="98"/>
                  </a:cubicBezTo>
                  <a:cubicBezTo>
                    <a:pt x="71" y="98"/>
                    <a:pt x="71" y="98"/>
                    <a:pt x="71" y="98"/>
                  </a:cubicBezTo>
                  <a:cubicBezTo>
                    <a:pt x="70" y="98"/>
                    <a:pt x="69" y="97"/>
                    <a:pt x="68" y="97"/>
                  </a:cubicBezTo>
                  <a:cubicBezTo>
                    <a:pt x="67" y="97"/>
                    <a:pt x="66" y="96"/>
                    <a:pt x="65" y="96"/>
                  </a:cubicBezTo>
                  <a:cubicBezTo>
                    <a:pt x="64" y="96"/>
                    <a:pt x="64" y="96"/>
                    <a:pt x="63" y="95"/>
                  </a:cubicBezTo>
                  <a:cubicBezTo>
                    <a:pt x="63" y="95"/>
                    <a:pt x="62" y="95"/>
                    <a:pt x="62" y="95"/>
                  </a:cubicBezTo>
                  <a:cubicBezTo>
                    <a:pt x="62" y="95"/>
                    <a:pt x="62" y="95"/>
                    <a:pt x="62" y="95"/>
                  </a:cubicBezTo>
                  <a:cubicBezTo>
                    <a:pt x="61" y="94"/>
                    <a:pt x="60" y="94"/>
                    <a:pt x="59" y="94"/>
                  </a:cubicBezTo>
                  <a:cubicBezTo>
                    <a:pt x="58" y="94"/>
                    <a:pt x="57" y="94"/>
                    <a:pt x="56" y="94"/>
                  </a:cubicBezTo>
                  <a:cubicBezTo>
                    <a:pt x="56" y="94"/>
                    <a:pt x="56" y="94"/>
                    <a:pt x="56" y="94"/>
                  </a:cubicBezTo>
                  <a:cubicBezTo>
                    <a:pt x="55" y="94"/>
                    <a:pt x="55" y="94"/>
                    <a:pt x="55" y="94"/>
                  </a:cubicBezTo>
                  <a:cubicBezTo>
                    <a:pt x="55" y="94"/>
                    <a:pt x="55" y="94"/>
                    <a:pt x="55" y="94"/>
                  </a:cubicBezTo>
                  <a:lnTo>
                    <a:pt x="55" y="89"/>
                  </a:lnTo>
                  <a:close/>
                  <a:moveTo>
                    <a:pt x="29" y="92"/>
                  </a:moveTo>
                  <a:cubicBezTo>
                    <a:pt x="29" y="92"/>
                    <a:pt x="29" y="92"/>
                    <a:pt x="29" y="92"/>
                  </a:cubicBezTo>
                  <a:cubicBezTo>
                    <a:pt x="31" y="93"/>
                    <a:pt x="32" y="94"/>
                    <a:pt x="34" y="94"/>
                  </a:cubicBezTo>
                  <a:cubicBezTo>
                    <a:pt x="35" y="94"/>
                    <a:pt x="37" y="94"/>
                    <a:pt x="39" y="93"/>
                  </a:cubicBezTo>
                  <a:cubicBezTo>
                    <a:pt x="39" y="93"/>
                    <a:pt x="39" y="93"/>
                    <a:pt x="39" y="93"/>
                  </a:cubicBezTo>
                  <a:cubicBezTo>
                    <a:pt x="39" y="93"/>
                    <a:pt x="39" y="93"/>
                    <a:pt x="39" y="93"/>
                  </a:cubicBezTo>
                  <a:cubicBezTo>
                    <a:pt x="39" y="93"/>
                    <a:pt x="39" y="93"/>
                    <a:pt x="39" y="93"/>
                  </a:cubicBezTo>
                  <a:cubicBezTo>
                    <a:pt x="39" y="93"/>
                    <a:pt x="39" y="93"/>
                    <a:pt x="39" y="93"/>
                  </a:cubicBezTo>
                  <a:cubicBezTo>
                    <a:pt x="40" y="93"/>
                    <a:pt x="41" y="93"/>
                    <a:pt x="42" y="93"/>
                  </a:cubicBezTo>
                  <a:cubicBezTo>
                    <a:pt x="42" y="92"/>
                    <a:pt x="43" y="92"/>
                    <a:pt x="44" y="92"/>
                  </a:cubicBezTo>
                  <a:cubicBezTo>
                    <a:pt x="45" y="91"/>
                    <a:pt x="46" y="91"/>
                    <a:pt x="46" y="91"/>
                  </a:cubicBezTo>
                  <a:cubicBezTo>
                    <a:pt x="47" y="91"/>
                    <a:pt x="47" y="90"/>
                    <a:pt x="48" y="90"/>
                  </a:cubicBezTo>
                  <a:cubicBezTo>
                    <a:pt x="48" y="90"/>
                    <a:pt x="48" y="90"/>
                    <a:pt x="48" y="90"/>
                  </a:cubicBezTo>
                  <a:cubicBezTo>
                    <a:pt x="48" y="90"/>
                    <a:pt x="48" y="90"/>
                    <a:pt x="48" y="90"/>
                  </a:cubicBezTo>
                  <a:cubicBezTo>
                    <a:pt x="49" y="90"/>
                    <a:pt x="50" y="90"/>
                    <a:pt x="51" y="90"/>
                  </a:cubicBezTo>
                  <a:cubicBezTo>
                    <a:pt x="53" y="89"/>
                    <a:pt x="55" y="89"/>
                    <a:pt x="55" y="89"/>
                  </a:cubicBezTo>
                  <a:cubicBezTo>
                    <a:pt x="55" y="94"/>
                    <a:pt x="55" y="94"/>
                    <a:pt x="55" y="94"/>
                  </a:cubicBezTo>
                  <a:cubicBezTo>
                    <a:pt x="55" y="94"/>
                    <a:pt x="54" y="94"/>
                    <a:pt x="52" y="94"/>
                  </a:cubicBezTo>
                  <a:cubicBezTo>
                    <a:pt x="51" y="94"/>
                    <a:pt x="50" y="95"/>
                    <a:pt x="49" y="95"/>
                  </a:cubicBezTo>
                  <a:cubicBezTo>
                    <a:pt x="49" y="95"/>
                    <a:pt x="48" y="95"/>
                    <a:pt x="48" y="95"/>
                  </a:cubicBezTo>
                  <a:cubicBezTo>
                    <a:pt x="47" y="96"/>
                    <a:pt x="47" y="96"/>
                    <a:pt x="46" y="96"/>
                  </a:cubicBezTo>
                  <a:cubicBezTo>
                    <a:pt x="45" y="96"/>
                    <a:pt x="44" y="97"/>
                    <a:pt x="43" y="97"/>
                  </a:cubicBezTo>
                  <a:cubicBezTo>
                    <a:pt x="42" y="97"/>
                    <a:pt x="41" y="98"/>
                    <a:pt x="40" y="98"/>
                  </a:cubicBezTo>
                  <a:cubicBezTo>
                    <a:pt x="40" y="98"/>
                    <a:pt x="40" y="98"/>
                    <a:pt x="40" y="98"/>
                  </a:cubicBezTo>
                  <a:cubicBezTo>
                    <a:pt x="40" y="98"/>
                    <a:pt x="40" y="98"/>
                    <a:pt x="40" y="98"/>
                  </a:cubicBezTo>
                  <a:cubicBezTo>
                    <a:pt x="38" y="99"/>
                    <a:pt x="35" y="99"/>
                    <a:pt x="33" y="99"/>
                  </a:cubicBezTo>
                  <a:cubicBezTo>
                    <a:pt x="32" y="99"/>
                    <a:pt x="30" y="98"/>
                    <a:pt x="29" y="98"/>
                  </a:cubicBezTo>
                  <a:cubicBezTo>
                    <a:pt x="29" y="92"/>
                    <a:pt x="29" y="92"/>
                    <a:pt x="29" y="92"/>
                  </a:cubicBezTo>
                  <a:close/>
                  <a:moveTo>
                    <a:pt x="55" y="10"/>
                  </a:move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4" y="10"/>
                    <a:pt x="52" y="9"/>
                    <a:pt x="50" y="9"/>
                  </a:cubicBezTo>
                  <a:cubicBezTo>
                    <a:pt x="49" y="8"/>
                    <a:pt x="47" y="8"/>
                    <a:pt x="46" y="7"/>
                  </a:cubicBezTo>
                  <a:cubicBezTo>
                    <a:pt x="44" y="6"/>
                    <a:pt x="41" y="6"/>
                    <a:pt x="39" y="5"/>
                  </a:cubicBezTo>
                  <a:cubicBezTo>
                    <a:pt x="36" y="5"/>
                    <a:pt x="34" y="5"/>
                    <a:pt x="31" y="5"/>
                  </a:cubicBezTo>
                  <a:cubicBezTo>
                    <a:pt x="30" y="5"/>
                    <a:pt x="30" y="5"/>
                    <a:pt x="29" y="5"/>
                  </a:cubicBezTo>
                  <a:cubicBezTo>
                    <a:pt x="29" y="1"/>
                    <a:pt x="29" y="1"/>
                    <a:pt x="29" y="1"/>
                  </a:cubicBezTo>
                  <a:cubicBezTo>
                    <a:pt x="30" y="0"/>
                    <a:pt x="30" y="0"/>
                    <a:pt x="30" y="0"/>
                  </a:cubicBezTo>
                  <a:cubicBezTo>
                    <a:pt x="33" y="0"/>
                    <a:pt x="36" y="0"/>
                    <a:pt x="39" y="0"/>
                  </a:cubicBezTo>
                  <a:cubicBezTo>
                    <a:pt x="42" y="1"/>
                    <a:pt x="45" y="2"/>
                    <a:pt x="48" y="3"/>
                  </a:cubicBezTo>
                  <a:cubicBezTo>
                    <a:pt x="49" y="3"/>
                    <a:pt x="50" y="3"/>
                    <a:pt x="52" y="4"/>
                  </a:cubicBezTo>
                  <a:cubicBezTo>
                    <a:pt x="55" y="5"/>
                    <a:pt x="55" y="5"/>
                    <a:pt x="55" y="5"/>
                  </a:cubicBezTo>
                  <a:cubicBezTo>
                    <a:pt x="55" y="10"/>
                    <a:pt x="55" y="10"/>
                    <a:pt x="55" y="10"/>
                  </a:cubicBezTo>
                  <a:close/>
                  <a:moveTo>
                    <a:pt x="29" y="92"/>
                  </a:moveTo>
                  <a:cubicBezTo>
                    <a:pt x="29" y="92"/>
                    <a:pt x="29" y="92"/>
                    <a:pt x="29" y="92"/>
                  </a:cubicBezTo>
                  <a:close/>
                  <a:moveTo>
                    <a:pt x="15" y="13"/>
                  </a:moveTo>
                  <a:cubicBezTo>
                    <a:pt x="12" y="15"/>
                    <a:pt x="10" y="18"/>
                    <a:pt x="9" y="21"/>
                  </a:cubicBezTo>
                  <a:cubicBezTo>
                    <a:pt x="7" y="24"/>
                    <a:pt x="6" y="28"/>
                    <a:pt x="6" y="31"/>
                  </a:cubicBezTo>
                  <a:cubicBezTo>
                    <a:pt x="6" y="32"/>
                    <a:pt x="5" y="34"/>
                    <a:pt x="5" y="35"/>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4"/>
                    <a:pt x="5" y="44"/>
                    <a:pt x="5" y="44"/>
                  </a:cubicBezTo>
                  <a:cubicBezTo>
                    <a:pt x="5" y="45"/>
                    <a:pt x="5" y="45"/>
                    <a:pt x="5" y="46"/>
                  </a:cubicBezTo>
                  <a:cubicBezTo>
                    <a:pt x="6" y="49"/>
                    <a:pt x="6" y="52"/>
                    <a:pt x="7" y="55"/>
                  </a:cubicBezTo>
                  <a:cubicBezTo>
                    <a:pt x="7" y="57"/>
                    <a:pt x="8" y="60"/>
                    <a:pt x="9" y="63"/>
                  </a:cubicBezTo>
                  <a:cubicBezTo>
                    <a:pt x="11" y="67"/>
                    <a:pt x="12" y="70"/>
                    <a:pt x="14" y="74"/>
                  </a:cubicBezTo>
                  <a:cubicBezTo>
                    <a:pt x="16" y="77"/>
                    <a:pt x="18" y="80"/>
                    <a:pt x="20" y="83"/>
                  </a:cubicBezTo>
                  <a:cubicBezTo>
                    <a:pt x="20" y="83"/>
                    <a:pt x="20" y="83"/>
                    <a:pt x="20" y="83"/>
                  </a:cubicBezTo>
                  <a:cubicBezTo>
                    <a:pt x="21" y="84"/>
                    <a:pt x="21" y="84"/>
                    <a:pt x="21" y="84"/>
                  </a:cubicBezTo>
                  <a:cubicBezTo>
                    <a:pt x="21" y="84"/>
                    <a:pt x="21" y="84"/>
                    <a:pt x="21" y="84"/>
                  </a:cubicBezTo>
                  <a:cubicBezTo>
                    <a:pt x="22" y="85"/>
                    <a:pt x="23" y="87"/>
                    <a:pt x="24" y="88"/>
                  </a:cubicBezTo>
                  <a:cubicBezTo>
                    <a:pt x="25" y="89"/>
                    <a:pt x="26" y="90"/>
                    <a:pt x="27" y="91"/>
                  </a:cubicBezTo>
                  <a:cubicBezTo>
                    <a:pt x="28" y="91"/>
                    <a:pt x="28" y="91"/>
                    <a:pt x="28" y="92"/>
                  </a:cubicBezTo>
                  <a:cubicBezTo>
                    <a:pt x="28" y="92"/>
                    <a:pt x="29" y="92"/>
                    <a:pt x="29" y="92"/>
                  </a:cubicBezTo>
                  <a:cubicBezTo>
                    <a:pt x="29" y="92"/>
                    <a:pt x="29" y="92"/>
                    <a:pt x="29" y="92"/>
                  </a:cubicBezTo>
                  <a:cubicBezTo>
                    <a:pt x="29" y="98"/>
                    <a:pt x="29" y="98"/>
                    <a:pt x="29" y="98"/>
                  </a:cubicBezTo>
                  <a:cubicBezTo>
                    <a:pt x="28" y="97"/>
                    <a:pt x="27" y="97"/>
                    <a:pt x="27" y="96"/>
                  </a:cubicBezTo>
                  <a:cubicBezTo>
                    <a:pt x="26" y="96"/>
                    <a:pt x="26" y="96"/>
                    <a:pt x="25" y="96"/>
                  </a:cubicBezTo>
                  <a:cubicBezTo>
                    <a:pt x="25" y="95"/>
                    <a:pt x="25" y="95"/>
                    <a:pt x="24" y="95"/>
                  </a:cubicBezTo>
                  <a:cubicBezTo>
                    <a:pt x="23" y="94"/>
                    <a:pt x="22" y="92"/>
                    <a:pt x="20" y="91"/>
                  </a:cubicBezTo>
                  <a:cubicBezTo>
                    <a:pt x="19" y="90"/>
                    <a:pt x="18" y="88"/>
                    <a:pt x="17" y="87"/>
                  </a:cubicBezTo>
                  <a:cubicBezTo>
                    <a:pt x="17" y="87"/>
                    <a:pt x="17" y="87"/>
                    <a:pt x="17" y="87"/>
                  </a:cubicBezTo>
                  <a:cubicBezTo>
                    <a:pt x="17" y="87"/>
                    <a:pt x="17" y="87"/>
                    <a:pt x="17" y="87"/>
                  </a:cubicBezTo>
                  <a:cubicBezTo>
                    <a:pt x="17" y="86"/>
                    <a:pt x="17" y="86"/>
                    <a:pt x="17" y="86"/>
                  </a:cubicBezTo>
                  <a:cubicBezTo>
                    <a:pt x="17" y="86"/>
                    <a:pt x="17" y="86"/>
                    <a:pt x="17" y="86"/>
                  </a:cubicBezTo>
                  <a:cubicBezTo>
                    <a:pt x="14" y="83"/>
                    <a:pt x="12" y="79"/>
                    <a:pt x="10" y="76"/>
                  </a:cubicBezTo>
                  <a:cubicBezTo>
                    <a:pt x="8" y="72"/>
                    <a:pt x="6" y="68"/>
                    <a:pt x="5" y="64"/>
                  </a:cubicBezTo>
                  <a:cubicBezTo>
                    <a:pt x="4" y="62"/>
                    <a:pt x="3" y="59"/>
                    <a:pt x="2" y="56"/>
                  </a:cubicBezTo>
                  <a:cubicBezTo>
                    <a:pt x="1" y="53"/>
                    <a:pt x="1" y="50"/>
                    <a:pt x="1" y="47"/>
                  </a:cubicBezTo>
                  <a:cubicBezTo>
                    <a:pt x="0" y="44"/>
                    <a:pt x="0" y="44"/>
                    <a:pt x="0" y="44"/>
                  </a:cubicBezTo>
                  <a:cubicBezTo>
                    <a:pt x="0" y="43"/>
                    <a:pt x="0" y="43"/>
                    <a:pt x="0" y="43"/>
                  </a:cubicBezTo>
                  <a:cubicBezTo>
                    <a:pt x="0" y="43"/>
                    <a:pt x="0" y="43"/>
                    <a:pt x="0" y="42"/>
                  </a:cubicBezTo>
                  <a:cubicBezTo>
                    <a:pt x="0" y="37"/>
                    <a:pt x="0" y="37"/>
                    <a:pt x="0" y="37"/>
                  </a:cubicBezTo>
                  <a:cubicBezTo>
                    <a:pt x="0" y="37"/>
                    <a:pt x="0" y="37"/>
                    <a:pt x="0" y="37"/>
                  </a:cubicBezTo>
                  <a:cubicBezTo>
                    <a:pt x="0" y="37"/>
                    <a:pt x="0" y="37"/>
                    <a:pt x="0" y="37"/>
                  </a:cubicBezTo>
                  <a:cubicBezTo>
                    <a:pt x="0" y="36"/>
                    <a:pt x="0" y="36"/>
                    <a:pt x="0" y="36"/>
                  </a:cubicBezTo>
                  <a:cubicBezTo>
                    <a:pt x="0" y="36"/>
                    <a:pt x="0" y="36"/>
                    <a:pt x="0" y="36"/>
                  </a:cubicBezTo>
                  <a:cubicBezTo>
                    <a:pt x="0" y="35"/>
                    <a:pt x="0" y="35"/>
                    <a:pt x="1" y="34"/>
                  </a:cubicBezTo>
                  <a:cubicBezTo>
                    <a:pt x="1" y="33"/>
                    <a:pt x="1" y="32"/>
                    <a:pt x="1" y="30"/>
                  </a:cubicBezTo>
                  <a:cubicBezTo>
                    <a:pt x="2" y="26"/>
                    <a:pt x="3" y="23"/>
                    <a:pt x="5" y="19"/>
                  </a:cubicBezTo>
                  <a:cubicBezTo>
                    <a:pt x="6" y="16"/>
                    <a:pt x="9" y="12"/>
                    <a:pt x="12" y="9"/>
                  </a:cubicBezTo>
                  <a:cubicBezTo>
                    <a:pt x="12" y="9"/>
                    <a:pt x="12" y="9"/>
                    <a:pt x="13" y="8"/>
                  </a:cubicBezTo>
                  <a:cubicBezTo>
                    <a:pt x="13" y="8"/>
                    <a:pt x="13" y="8"/>
                    <a:pt x="13" y="8"/>
                  </a:cubicBezTo>
                  <a:cubicBezTo>
                    <a:pt x="13" y="8"/>
                    <a:pt x="14" y="8"/>
                    <a:pt x="14" y="7"/>
                  </a:cubicBezTo>
                  <a:cubicBezTo>
                    <a:pt x="14" y="7"/>
                    <a:pt x="14" y="7"/>
                    <a:pt x="14" y="7"/>
                  </a:cubicBezTo>
                  <a:cubicBezTo>
                    <a:pt x="16" y="5"/>
                    <a:pt x="19" y="4"/>
                    <a:pt x="22" y="3"/>
                  </a:cubicBezTo>
                  <a:cubicBezTo>
                    <a:pt x="24" y="2"/>
                    <a:pt x="27" y="1"/>
                    <a:pt x="29" y="1"/>
                  </a:cubicBezTo>
                  <a:cubicBezTo>
                    <a:pt x="29" y="5"/>
                    <a:pt x="29" y="5"/>
                    <a:pt x="29" y="5"/>
                  </a:cubicBezTo>
                  <a:cubicBezTo>
                    <a:pt x="27" y="6"/>
                    <a:pt x="25" y="6"/>
                    <a:pt x="24" y="7"/>
                  </a:cubicBezTo>
                  <a:cubicBezTo>
                    <a:pt x="21" y="8"/>
                    <a:pt x="19" y="9"/>
                    <a:pt x="17" y="11"/>
                  </a:cubicBezTo>
                  <a:cubicBezTo>
                    <a:pt x="17" y="11"/>
                    <a:pt x="17" y="11"/>
                    <a:pt x="17" y="11"/>
                  </a:cubicBezTo>
                  <a:cubicBezTo>
                    <a:pt x="17" y="11"/>
                    <a:pt x="16" y="12"/>
                    <a:pt x="16" y="12"/>
                  </a:cubicBezTo>
                  <a:cubicBezTo>
                    <a:pt x="16" y="12"/>
                    <a:pt x="16" y="12"/>
                    <a:pt x="16" y="12"/>
                  </a:cubicBezTo>
                  <a:cubicBezTo>
                    <a:pt x="16" y="12"/>
                    <a:pt x="15" y="13"/>
                    <a:pt x="15" y="13"/>
                  </a:cubicBezTo>
                  <a:close/>
                  <a:moveTo>
                    <a:pt x="29" y="92"/>
                  </a:moveTo>
                  <a:cubicBezTo>
                    <a:pt x="29" y="92"/>
                    <a:pt x="29" y="92"/>
                    <a:pt x="29" y="92"/>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29" name="Freeform 19">
              <a:extLst>
                <a:ext uri="{FF2B5EF4-FFF2-40B4-BE49-F238E27FC236}">
                  <a16:creationId xmlns:a16="http://schemas.microsoft.com/office/drawing/2014/main" id="{DB7CCC29-4BA3-4E22-B575-E01A1F3E6844}"/>
                </a:ext>
              </a:extLst>
            </p:cNvPr>
            <p:cNvSpPr>
              <a:spLocks noEditPoints="1"/>
            </p:cNvSpPr>
            <p:nvPr/>
          </p:nvSpPr>
          <p:spPr bwMode="auto">
            <a:xfrm>
              <a:off x="5842973" y="2461086"/>
              <a:ext cx="366831" cy="99389"/>
            </a:xfrm>
            <a:custGeom>
              <a:avLst/>
              <a:gdLst>
                <a:gd name="T0" fmla="*/ 139 w 143"/>
                <a:gd name="T1" fmla="*/ 5 h 38"/>
                <a:gd name="T2" fmla="*/ 131 w 143"/>
                <a:gd name="T3" fmla="*/ 5 h 38"/>
                <a:gd name="T4" fmla="*/ 131 w 143"/>
                <a:gd name="T5" fmla="*/ 23 h 38"/>
                <a:gd name="T6" fmla="*/ 128 w 143"/>
                <a:gd name="T7" fmla="*/ 25 h 38"/>
                <a:gd name="T8" fmla="*/ 71 w 143"/>
                <a:gd name="T9" fmla="*/ 25 h 38"/>
                <a:gd name="T10" fmla="*/ 71 w 143"/>
                <a:gd name="T11" fmla="*/ 21 h 38"/>
                <a:gd name="T12" fmla="*/ 126 w 143"/>
                <a:gd name="T13" fmla="*/ 21 h 38"/>
                <a:gd name="T14" fmla="*/ 126 w 143"/>
                <a:gd name="T15" fmla="*/ 2 h 38"/>
                <a:gd name="T16" fmla="*/ 128 w 143"/>
                <a:gd name="T17" fmla="*/ 0 h 38"/>
                <a:gd name="T18" fmla="*/ 141 w 143"/>
                <a:gd name="T19" fmla="*/ 0 h 38"/>
                <a:gd name="T20" fmla="*/ 143 w 143"/>
                <a:gd name="T21" fmla="*/ 2 h 38"/>
                <a:gd name="T22" fmla="*/ 143 w 143"/>
                <a:gd name="T23" fmla="*/ 36 h 38"/>
                <a:gd name="T24" fmla="*/ 141 w 143"/>
                <a:gd name="T25" fmla="*/ 38 h 38"/>
                <a:gd name="T26" fmla="*/ 71 w 143"/>
                <a:gd name="T27" fmla="*/ 38 h 38"/>
                <a:gd name="T28" fmla="*/ 71 w 143"/>
                <a:gd name="T29" fmla="*/ 33 h 38"/>
                <a:gd name="T30" fmla="*/ 139 w 143"/>
                <a:gd name="T31" fmla="*/ 33 h 38"/>
                <a:gd name="T32" fmla="*/ 139 w 143"/>
                <a:gd name="T33" fmla="*/ 5 h 38"/>
                <a:gd name="T34" fmla="*/ 71 w 143"/>
                <a:gd name="T35" fmla="*/ 25 h 38"/>
                <a:gd name="T36" fmla="*/ 15 w 143"/>
                <a:gd name="T37" fmla="*/ 25 h 38"/>
                <a:gd name="T38" fmla="*/ 12 w 143"/>
                <a:gd name="T39" fmla="*/ 23 h 38"/>
                <a:gd name="T40" fmla="*/ 12 w 143"/>
                <a:gd name="T41" fmla="*/ 5 h 38"/>
                <a:gd name="T42" fmla="*/ 4 w 143"/>
                <a:gd name="T43" fmla="*/ 5 h 38"/>
                <a:gd name="T44" fmla="*/ 4 w 143"/>
                <a:gd name="T45" fmla="*/ 33 h 38"/>
                <a:gd name="T46" fmla="*/ 71 w 143"/>
                <a:gd name="T47" fmla="*/ 33 h 38"/>
                <a:gd name="T48" fmla="*/ 71 w 143"/>
                <a:gd name="T49" fmla="*/ 38 h 38"/>
                <a:gd name="T50" fmla="*/ 2 w 143"/>
                <a:gd name="T51" fmla="*/ 38 h 38"/>
                <a:gd name="T52" fmla="*/ 0 w 143"/>
                <a:gd name="T53" fmla="*/ 36 h 38"/>
                <a:gd name="T54" fmla="*/ 0 w 143"/>
                <a:gd name="T55" fmla="*/ 3 h 38"/>
                <a:gd name="T56" fmla="*/ 2 w 143"/>
                <a:gd name="T57" fmla="*/ 1 h 38"/>
                <a:gd name="T58" fmla="*/ 15 w 143"/>
                <a:gd name="T59" fmla="*/ 1 h 38"/>
                <a:gd name="T60" fmla="*/ 17 w 143"/>
                <a:gd name="T61" fmla="*/ 3 h 38"/>
                <a:gd name="T62" fmla="*/ 17 w 143"/>
                <a:gd name="T63" fmla="*/ 21 h 38"/>
                <a:gd name="T64" fmla="*/ 71 w 143"/>
                <a:gd name="T65" fmla="*/ 21 h 38"/>
                <a:gd name="T66" fmla="*/ 71 w 143"/>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8">
                  <a:moveTo>
                    <a:pt x="139" y="5"/>
                  </a:moveTo>
                  <a:cubicBezTo>
                    <a:pt x="131" y="5"/>
                    <a:pt x="131" y="5"/>
                    <a:pt x="131" y="5"/>
                  </a:cubicBezTo>
                  <a:cubicBezTo>
                    <a:pt x="131" y="23"/>
                    <a:pt x="131" y="23"/>
                    <a:pt x="131" y="23"/>
                  </a:cubicBezTo>
                  <a:cubicBezTo>
                    <a:pt x="131" y="24"/>
                    <a:pt x="129" y="25"/>
                    <a:pt x="128" y="25"/>
                  </a:cubicBezTo>
                  <a:cubicBezTo>
                    <a:pt x="71" y="25"/>
                    <a:pt x="71" y="25"/>
                    <a:pt x="71" y="25"/>
                  </a:cubicBezTo>
                  <a:cubicBezTo>
                    <a:pt x="71" y="21"/>
                    <a:pt x="71" y="21"/>
                    <a:pt x="71" y="21"/>
                  </a:cubicBezTo>
                  <a:cubicBezTo>
                    <a:pt x="126" y="21"/>
                    <a:pt x="126" y="21"/>
                    <a:pt x="126" y="21"/>
                  </a:cubicBezTo>
                  <a:cubicBezTo>
                    <a:pt x="126" y="2"/>
                    <a:pt x="126" y="2"/>
                    <a:pt x="126" y="2"/>
                  </a:cubicBezTo>
                  <a:cubicBezTo>
                    <a:pt x="126" y="1"/>
                    <a:pt x="127" y="0"/>
                    <a:pt x="128" y="0"/>
                  </a:cubicBezTo>
                  <a:cubicBezTo>
                    <a:pt x="141" y="0"/>
                    <a:pt x="141" y="0"/>
                    <a:pt x="141" y="0"/>
                  </a:cubicBezTo>
                  <a:cubicBezTo>
                    <a:pt x="142" y="0"/>
                    <a:pt x="143" y="1"/>
                    <a:pt x="143" y="2"/>
                  </a:cubicBezTo>
                  <a:cubicBezTo>
                    <a:pt x="143" y="36"/>
                    <a:pt x="143" y="36"/>
                    <a:pt x="143" y="36"/>
                  </a:cubicBezTo>
                  <a:cubicBezTo>
                    <a:pt x="143" y="37"/>
                    <a:pt x="142" y="38"/>
                    <a:pt x="141" y="38"/>
                  </a:cubicBezTo>
                  <a:cubicBezTo>
                    <a:pt x="71" y="38"/>
                    <a:pt x="71" y="38"/>
                    <a:pt x="71" y="38"/>
                  </a:cubicBezTo>
                  <a:cubicBezTo>
                    <a:pt x="71" y="33"/>
                    <a:pt x="71" y="33"/>
                    <a:pt x="71" y="33"/>
                  </a:cubicBezTo>
                  <a:cubicBezTo>
                    <a:pt x="139" y="33"/>
                    <a:pt x="139" y="33"/>
                    <a:pt x="139" y="33"/>
                  </a:cubicBezTo>
                  <a:lnTo>
                    <a:pt x="139" y="5"/>
                  </a:lnTo>
                  <a:close/>
                  <a:moveTo>
                    <a:pt x="71" y="25"/>
                  </a:moveTo>
                  <a:cubicBezTo>
                    <a:pt x="15" y="25"/>
                    <a:pt x="15" y="25"/>
                    <a:pt x="15" y="25"/>
                  </a:cubicBezTo>
                  <a:cubicBezTo>
                    <a:pt x="13" y="25"/>
                    <a:pt x="12" y="24"/>
                    <a:pt x="12" y="23"/>
                  </a:cubicBezTo>
                  <a:cubicBezTo>
                    <a:pt x="12" y="5"/>
                    <a:pt x="12" y="5"/>
                    <a:pt x="12" y="5"/>
                  </a:cubicBezTo>
                  <a:cubicBezTo>
                    <a:pt x="4" y="5"/>
                    <a:pt x="4" y="5"/>
                    <a:pt x="4" y="5"/>
                  </a:cubicBezTo>
                  <a:cubicBezTo>
                    <a:pt x="4" y="33"/>
                    <a:pt x="4" y="33"/>
                    <a:pt x="4" y="33"/>
                  </a:cubicBezTo>
                  <a:cubicBezTo>
                    <a:pt x="71" y="33"/>
                    <a:pt x="71" y="33"/>
                    <a:pt x="71" y="33"/>
                  </a:cubicBezTo>
                  <a:cubicBezTo>
                    <a:pt x="71" y="38"/>
                    <a:pt x="71" y="38"/>
                    <a:pt x="71" y="38"/>
                  </a:cubicBezTo>
                  <a:cubicBezTo>
                    <a:pt x="2" y="38"/>
                    <a:pt x="2" y="38"/>
                    <a:pt x="2" y="38"/>
                  </a:cubicBezTo>
                  <a:cubicBezTo>
                    <a:pt x="1" y="38"/>
                    <a:pt x="0" y="37"/>
                    <a:pt x="0" y="36"/>
                  </a:cubicBezTo>
                  <a:cubicBezTo>
                    <a:pt x="0" y="3"/>
                    <a:pt x="0" y="3"/>
                    <a:pt x="0" y="3"/>
                  </a:cubicBezTo>
                  <a:cubicBezTo>
                    <a:pt x="0" y="2"/>
                    <a:pt x="1" y="1"/>
                    <a:pt x="2" y="1"/>
                  </a:cubicBezTo>
                  <a:cubicBezTo>
                    <a:pt x="15" y="1"/>
                    <a:pt x="15" y="1"/>
                    <a:pt x="15" y="1"/>
                  </a:cubicBezTo>
                  <a:cubicBezTo>
                    <a:pt x="16" y="1"/>
                    <a:pt x="17" y="2"/>
                    <a:pt x="17" y="3"/>
                  </a:cubicBezTo>
                  <a:cubicBezTo>
                    <a:pt x="17" y="21"/>
                    <a:pt x="17" y="21"/>
                    <a:pt x="17" y="21"/>
                  </a:cubicBezTo>
                  <a:cubicBezTo>
                    <a:pt x="71" y="21"/>
                    <a:pt x="71" y="21"/>
                    <a:pt x="71" y="21"/>
                  </a:cubicBezTo>
                  <a:lnTo>
                    <a:pt x="71" y="2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30" name="Freeform 22">
              <a:extLst>
                <a:ext uri="{FF2B5EF4-FFF2-40B4-BE49-F238E27FC236}">
                  <a16:creationId xmlns:a16="http://schemas.microsoft.com/office/drawing/2014/main" id="{36006EBF-440D-4439-955E-C4AA2DA720B9}"/>
                </a:ext>
              </a:extLst>
            </p:cNvPr>
            <p:cNvSpPr>
              <a:spLocks noEditPoints="1"/>
            </p:cNvSpPr>
            <p:nvPr/>
          </p:nvSpPr>
          <p:spPr bwMode="auto">
            <a:xfrm>
              <a:off x="6365211" y="2211712"/>
              <a:ext cx="327077" cy="198776"/>
            </a:xfrm>
            <a:custGeom>
              <a:avLst/>
              <a:gdLst>
                <a:gd name="T0" fmla="*/ 73 w 127"/>
                <a:gd name="T1" fmla="*/ 7 h 77"/>
                <a:gd name="T2" fmla="*/ 73 w 127"/>
                <a:gd name="T3" fmla="*/ 15 h 77"/>
                <a:gd name="T4" fmla="*/ 71 w 127"/>
                <a:gd name="T5" fmla="*/ 17 h 77"/>
                <a:gd name="T6" fmla="*/ 63 w 127"/>
                <a:gd name="T7" fmla="*/ 17 h 77"/>
                <a:gd name="T8" fmla="*/ 63 w 127"/>
                <a:gd name="T9" fmla="*/ 13 h 77"/>
                <a:gd name="T10" fmla="*/ 69 w 127"/>
                <a:gd name="T11" fmla="*/ 12 h 77"/>
                <a:gd name="T12" fmla="*/ 69 w 127"/>
                <a:gd name="T13" fmla="*/ 2 h 77"/>
                <a:gd name="T14" fmla="*/ 69 w 127"/>
                <a:gd name="T15" fmla="*/ 2 h 77"/>
                <a:gd name="T16" fmla="*/ 69 w 127"/>
                <a:gd name="T17" fmla="*/ 1 h 77"/>
                <a:gd name="T18" fmla="*/ 72 w 127"/>
                <a:gd name="T19" fmla="*/ 0 h 77"/>
                <a:gd name="T20" fmla="*/ 126 w 127"/>
                <a:gd name="T21" fmla="*/ 36 h 77"/>
                <a:gd name="T22" fmla="*/ 127 w 127"/>
                <a:gd name="T23" fmla="*/ 36 h 77"/>
                <a:gd name="T24" fmla="*/ 126 w 127"/>
                <a:gd name="T25" fmla="*/ 40 h 77"/>
                <a:gd name="T26" fmla="*/ 73 w 127"/>
                <a:gd name="T27" fmla="*/ 75 h 77"/>
                <a:gd name="T28" fmla="*/ 71 w 127"/>
                <a:gd name="T29" fmla="*/ 75 h 77"/>
                <a:gd name="T30" fmla="*/ 69 w 127"/>
                <a:gd name="T31" fmla="*/ 73 h 77"/>
                <a:gd name="T32" fmla="*/ 69 w 127"/>
                <a:gd name="T33" fmla="*/ 63 h 77"/>
                <a:gd name="T34" fmla="*/ 63 w 127"/>
                <a:gd name="T35" fmla="*/ 63 h 77"/>
                <a:gd name="T36" fmla="*/ 63 w 127"/>
                <a:gd name="T37" fmla="*/ 58 h 77"/>
                <a:gd name="T38" fmla="*/ 71 w 127"/>
                <a:gd name="T39" fmla="*/ 58 h 77"/>
                <a:gd name="T40" fmla="*/ 73 w 127"/>
                <a:gd name="T41" fmla="*/ 61 h 77"/>
                <a:gd name="T42" fmla="*/ 73 w 127"/>
                <a:gd name="T43" fmla="*/ 68 h 77"/>
                <a:gd name="T44" fmla="*/ 120 w 127"/>
                <a:gd name="T45" fmla="*/ 38 h 77"/>
                <a:gd name="T46" fmla="*/ 73 w 127"/>
                <a:gd name="T47" fmla="*/ 7 h 77"/>
                <a:gd name="T48" fmla="*/ 63 w 127"/>
                <a:gd name="T49" fmla="*/ 17 h 77"/>
                <a:gd name="T50" fmla="*/ 5 w 127"/>
                <a:gd name="T51" fmla="*/ 70 h 77"/>
                <a:gd name="T52" fmla="*/ 63 w 127"/>
                <a:gd name="T53" fmla="*/ 58 h 77"/>
                <a:gd name="T54" fmla="*/ 63 w 127"/>
                <a:gd name="T55" fmla="*/ 63 h 77"/>
                <a:gd name="T56" fmla="*/ 4 w 127"/>
                <a:gd name="T57" fmla="*/ 76 h 77"/>
                <a:gd name="T58" fmla="*/ 2 w 127"/>
                <a:gd name="T59" fmla="*/ 77 h 77"/>
                <a:gd name="T60" fmla="*/ 0 w 127"/>
                <a:gd name="T61" fmla="*/ 74 h 77"/>
                <a:gd name="T62" fmla="*/ 63 w 127"/>
                <a:gd name="T63" fmla="*/ 13 h 77"/>
                <a:gd name="T64" fmla="*/ 63 w 127"/>
                <a:gd name="T65"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73" y="7"/>
                  </a:moveTo>
                  <a:cubicBezTo>
                    <a:pt x="73" y="15"/>
                    <a:pt x="73" y="15"/>
                    <a:pt x="73" y="15"/>
                  </a:cubicBezTo>
                  <a:cubicBezTo>
                    <a:pt x="73" y="16"/>
                    <a:pt x="72" y="17"/>
                    <a:pt x="71" y="17"/>
                  </a:cubicBezTo>
                  <a:cubicBezTo>
                    <a:pt x="68" y="17"/>
                    <a:pt x="65" y="17"/>
                    <a:pt x="63" y="17"/>
                  </a:cubicBezTo>
                  <a:cubicBezTo>
                    <a:pt x="63" y="13"/>
                    <a:pt x="63" y="13"/>
                    <a:pt x="63" y="13"/>
                  </a:cubicBezTo>
                  <a:cubicBezTo>
                    <a:pt x="65" y="12"/>
                    <a:pt x="67" y="12"/>
                    <a:pt x="69" y="12"/>
                  </a:cubicBezTo>
                  <a:cubicBezTo>
                    <a:pt x="69" y="2"/>
                    <a:pt x="69" y="2"/>
                    <a:pt x="69" y="2"/>
                  </a:cubicBezTo>
                  <a:cubicBezTo>
                    <a:pt x="69" y="2"/>
                    <a:pt x="69" y="2"/>
                    <a:pt x="69" y="2"/>
                  </a:cubicBezTo>
                  <a:cubicBezTo>
                    <a:pt x="69" y="2"/>
                    <a:pt x="69" y="1"/>
                    <a:pt x="69" y="1"/>
                  </a:cubicBezTo>
                  <a:cubicBezTo>
                    <a:pt x="70" y="0"/>
                    <a:pt x="71" y="0"/>
                    <a:pt x="72" y="0"/>
                  </a:cubicBezTo>
                  <a:cubicBezTo>
                    <a:pt x="126" y="36"/>
                    <a:pt x="126" y="36"/>
                    <a:pt x="126" y="36"/>
                  </a:cubicBezTo>
                  <a:cubicBezTo>
                    <a:pt x="126" y="36"/>
                    <a:pt x="126" y="36"/>
                    <a:pt x="127" y="36"/>
                  </a:cubicBezTo>
                  <a:cubicBezTo>
                    <a:pt x="127" y="37"/>
                    <a:pt x="127" y="39"/>
                    <a:pt x="126" y="40"/>
                  </a:cubicBezTo>
                  <a:cubicBezTo>
                    <a:pt x="73" y="75"/>
                    <a:pt x="73" y="75"/>
                    <a:pt x="73" y="75"/>
                  </a:cubicBezTo>
                  <a:cubicBezTo>
                    <a:pt x="72" y="75"/>
                    <a:pt x="72" y="75"/>
                    <a:pt x="71" y="75"/>
                  </a:cubicBezTo>
                  <a:cubicBezTo>
                    <a:pt x="70" y="75"/>
                    <a:pt x="69" y="74"/>
                    <a:pt x="69" y="73"/>
                  </a:cubicBezTo>
                  <a:cubicBezTo>
                    <a:pt x="69" y="63"/>
                    <a:pt x="69" y="63"/>
                    <a:pt x="69" y="63"/>
                  </a:cubicBezTo>
                  <a:cubicBezTo>
                    <a:pt x="67" y="63"/>
                    <a:pt x="65" y="63"/>
                    <a:pt x="63" y="63"/>
                  </a:cubicBezTo>
                  <a:cubicBezTo>
                    <a:pt x="63" y="58"/>
                    <a:pt x="63" y="58"/>
                    <a:pt x="63" y="58"/>
                  </a:cubicBezTo>
                  <a:cubicBezTo>
                    <a:pt x="65" y="58"/>
                    <a:pt x="68" y="58"/>
                    <a:pt x="71" y="58"/>
                  </a:cubicBezTo>
                  <a:cubicBezTo>
                    <a:pt x="72" y="58"/>
                    <a:pt x="73" y="59"/>
                    <a:pt x="73" y="61"/>
                  </a:cubicBezTo>
                  <a:cubicBezTo>
                    <a:pt x="73" y="68"/>
                    <a:pt x="73" y="68"/>
                    <a:pt x="73" y="68"/>
                  </a:cubicBezTo>
                  <a:cubicBezTo>
                    <a:pt x="120" y="38"/>
                    <a:pt x="120" y="38"/>
                    <a:pt x="120" y="38"/>
                  </a:cubicBezTo>
                  <a:lnTo>
                    <a:pt x="73" y="7"/>
                  </a:lnTo>
                  <a:close/>
                  <a:moveTo>
                    <a:pt x="63" y="17"/>
                  </a:moveTo>
                  <a:cubicBezTo>
                    <a:pt x="21" y="21"/>
                    <a:pt x="9" y="57"/>
                    <a:pt x="5" y="70"/>
                  </a:cubicBezTo>
                  <a:cubicBezTo>
                    <a:pt x="13" y="66"/>
                    <a:pt x="31" y="59"/>
                    <a:pt x="63" y="58"/>
                  </a:cubicBezTo>
                  <a:cubicBezTo>
                    <a:pt x="63" y="63"/>
                    <a:pt x="63" y="63"/>
                    <a:pt x="63" y="63"/>
                  </a:cubicBezTo>
                  <a:cubicBezTo>
                    <a:pt x="22" y="64"/>
                    <a:pt x="5" y="75"/>
                    <a:pt x="4" y="76"/>
                  </a:cubicBezTo>
                  <a:cubicBezTo>
                    <a:pt x="3" y="77"/>
                    <a:pt x="2" y="77"/>
                    <a:pt x="2" y="77"/>
                  </a:cubicBezTo>
                  <a:cubicBezTo>
                    <a:pt x="0" y="76"/>
                    <a:pt x="0" y="75"/>
                    <a:pt x="0" y="74"/>
                  </a:cubicBezTo>
                  <a:cubicBezTo>
                    <a:pt x="0" y="74"/>
                    <a:pt x="7" y="18"/>
                    <a:pt x="63" y="13"/>
                  </a:cubicBezTo>
                  <a:lnTo>
                    <a:pt x="63" y="17"/>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31" name="Freeform 23">
              <a:extLst>
                <a:ext uri="{FF2B5EF4-FFF2-40B4-BE49-F238E27FC236}">
                  <a16:creationId xmlns:a16="http://schemas.microsoft.com/office/drawing/2014/main" id="{0FB358D7-B952-4A80-94CA-805D1E7DAB4D}"/>
                </a:ext>
              </a:extLst>
            </p:cNvPr>
            <p:cNvSpPr>
              <a:spLocks noEditPoints="1"/>
            </p:cNvSpPr>
            <p:nvPr/>
          </p:nvSpPr>
          <p:spPr bwMode="auto">
            <a:xfrm>
              <a:off x="6330876" y="2376155"/>
              <a:ext cx="327077" cy="198776"/>
            </a:xfrm>
            <a:custGeom>
              <a:avLst/>
              <a:gdLst>
                <a:gd name="T0" fmla="*/ 64 w 127"/>
                <a:gd name="T1" fmla="*/ 60 h 77"/>
                <a:gd name="T2" fmla="*/ 121 w 127"/>
                <a:gd name="T3" fmla="*/ 7 h 77"/>
                <a:gd name="T4" fmla="*/ 64 w 127"/>
                <a:gd name="T5" fmla="*/ 18 h 77"/>
                <a:gd name="T6" fmla="*/ 64 w 127"/>
                <a:gd name="T7" fmla="*/ 14 h 77"/>
                <a:gd name="T8" fmla="*/ 123 w 127"/>
                <a:gd name="T9" fmla="*/ 1 h 77"/>
                <a:gd name="T10" fmla="*/ 125 w 127"/>
                <a:gd name="T11" fmla="*/ 0 h 77"/>
                <a:gd name="T12" fmla="*/ 127 w 127"/>
                <a:gd name="T13" fmla="*/ 3 h 77"/>
                <a:gd name="T14" fmla="*/ 64 w 127"/>
                <a:gd name="T15" fmla="*/ 64 h 77"/>
                <a:gd name="T16" fmla="*/ 64 w 127"/>
                <a:gd name="T17" fmla="*/ 60 h 77"/>
                <a:gd name="T18" fmla="*/ 54 w 127"/>
                <a:gd name="T19" fmla="*/ 70 h 77"/>
                <a:gd name="T20" fmla="*/ 54 w 127"/>
                <a:gd name="T21" fmla="*/ 62 h 77"/>
                <a:gd name="T22" fmla="*/ 56 w 127"/>
                <a:gd name="T23" fmla="*/ 60 h 77"/>
                <a:gd name="T24" fmla="*/ 64 w 127"/>
                <a:gd name="T25" fmla="*/ 60 h 77"/>
                <a:gd name="T26" fmla="*/ 64 w 127"/>
                <a:gd name="T27" fmla="*/ 64 h 77"/>
                <a:gd name="T28" fmla="*/ 59 w 127"/>
                <a:gd name="T29" fmla="*/ 65 h 77"/>
                <a:gd name="T30" fmla="*/ 59 w 127"/>
                <a:gd name="T31" fmla="*/ 75 h 77"/>
                <a:gd name="T32" fmla="*/ 59 w 127"/>
                <a:gd name="T33" fmla="*/ 75 h 77"/>
                <a:gd name="T34" fmla="*/ 58 w 127"/>
                <a:gd name="T35" fmla="*/ 76 h 77"/>
                <a:gd name="T36" fmla="*/ 55 w 127"/>
                <a:gd name="T37" fmla="*/ 76 h 77"/>
                <a:gd name="T38" fmla="*/ 2 w 127"/>
                <a:gd name="T39" fmla="*/ 41 h 77"/>
                <a:gd name="T40" fmla="*/ 1 w 127"/>
                <a:gd name="T41" fmla="*/ 41 h 77"/>
                <a:gd name="T42" fmla="*/ 2 w 127"/>
                <a:gd name="T43" fmla="*/ 37 h 77"/>
                <a:gd name="T44" fmla="*/ 55 w 127"/>
                <a:gd name="T45" fmla="*/ 2 h 77"/>
                <a:gd name="T46" fmla="*/ 56 w 127"/>
                <a:gd name="T47" fmla="*/ 2 h 77"/>
                <a:gd name="T48" fmla="*/ 59 w 127"/>
                <a:gd name="T49" fmla="*/ 4 h 77"/>
                <a:gd name="T50" fmla="*/ 59 w 127"/>
                <a:gd name="T51" fmla="*/ 14 h 77"/>
                <a:gd name="T52" fmla="*/ 64 w 127"/>
                <a:gd name="T53" fmla="*/ 14 h 77"/>
                <a:gd name="T54" fmla="*/ 64 w 127"/>
                <a:gd name="T55" fmla="*/ 18 h 77"/>
                <a:gd name="T56" fmla="*/ 56 w 127"/>
                <a:gd name="T57" fmla="*/ 19 h 77"/>
                <a:gd name="T58" fmla="*/ 54 w 127"/>
                <a:gd name="T59" fmla="*/ 16 h 77"/>
                <a:gd name="T60" fmla="*/ 54 w 127"/>
                <a:gd name="T61" fmla="*/ 8 h 77"/>
                <a:gd name="T62" fmla="*/ 7 w 127"/>
                <a:gd name="T63" fmla="*/ 39 h 77"/>
                <a:gd name="T64" fmla="*/ 54 w 127"/>
                <a:gd name="T6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64" y="60"/>
                  </a:moveTo>
                  <a:cubicBezTo>
                    <a:pt x="107" y="56"/>
                    <a:pt x="118" y="20"/>
                    <a:pt x="121" y="7"/>
                  </a:cubicBezTo>
                  <a:cubicBezTo>
                    <a:pt x="114" y="11"/>
                    <a:pt x="96" y="17"/>
                    <a:pt x="64" y="18"/>
                  </a:cubicBezTo>
                  <a:cubicBezTo>
                    <a:pt x="64" y="14"/>
                    <a:pt x="64" y="14"/>
                    <a:pt x="64" y="14"/>
                  </a:cubicBezTo>
                  <a:cubicBezTo>
                    <a:pt x="106" y="12"/>
                    <a:pt x="122" y="1"/>
                    <a:pt x="123" y="1"/>
                  </a:cubicBezTo>
                  <a:cubicBezTo>
                    <a:pt x="124" y="0"/>
                    <a:pt x="124" y="0"/>
                    <a:pt x="125" y="0"/>
                  </a:cubicBezTo>
                  <a:cubicBezTo>
                    <a:pt x="126" y="0"/>
                    <a:pt x="127" y="2"/>
                    <a:pt x="127" y="3"/>
                  </a:cubicBezTo>
                  <a:cubicBezTo>
                    <a:pt x="127" y="3"/>
                    <a:pt x="120" y="59"/>
                    <a:pt x="64" y="64"/>
                  </a:cubicBezTo>
                  <a:lnTo>
                    <a:pt x="64" y="60"/>
                  </a:lnTo>
                  <a:close/>
                  <a:moveTo>
                    <a:pt x="54" y="70"/>
                  </a:moveTo>
                  <a:cubicBezTo>
                    <a:pt x="54" y="62"/>
                    <a:pt x="54" y="62"/>
                    <a:pt x="54" y="62"/>
                  </a:cubicBezTo>
                  <a:cubicBezTo>
                    <a:pt x="54" y="61"/>
                    <a:pt x="55" y="60"/>
                    <a:pt x="56" y="60"/>
                  </a:cubicBezTo>
                  <a:cubicBezTo>
                    <a:pt x="59" y="60"/>
                    <a:pt x="62" y="60"/>
                    <a:pt x="64" y="60"/>
                  </a:cubicBezTo>
                  <a:cubicBezTo>
                    <a:pt x="64" y="64"/>
                    <a:pt x="64" y="64"/>
                    <a:pt x="64" y="64"/>
                  </a:cubicBezTo>
                  <a:cubicBezTo>
                    <a:pt x="63" y="64"/>
                    <a:pt x="61" y="65"/>
                    <a:pt x="59" y="65"/>
                  </a:cubicBezTo>
                  <a:cubicBezTo>
                    <a:pt x="59" y="75"/>
                    <a:pt x="59" y="75"/>
                    <a:pt x="59" y="75"/>
                  </a:cubicBezTo>
                  <a:cubicBezTo>
                    <a:pt x="59" y="75"/>
                    <a:pt x="59" y="75"/>
                    <a:pt x="59" y="75"/>
                  </a:cubicBezTo>
                  <a:cubicBezTo>
                    <a:pt x="59" y="75"/>
                    <a:pt x="59" y="75"/>
                    <a:pt x="58" y="76"/>
                  </a:cubicBezTo>
                  <a:cubicBezTo>
                    <a:pt x="58" y="77"/>
                    <a:pt x="56" y="77"/>
                    <a:pt x="55" y="76"/>
                  </a:cubicBezTo>
                  <a:cubicBezTo>
                    <a:pt x="2" y="41"/>
                    <a:pt x="2" y="41"/>
                    <a:pt x="2" y="41"/>
                  </a:cubicBezTo>
                  <a:cubicBezTo>
                    <a:pt x="1" y="41"/>
                    <a:pt x="1" y="41"/>
                    <a:pt x="1" y="41"/>
                  </a:cubicBezTo>
                  <a:cubicBezTo>
                    <a:pt x="0" y="39"/>
                    <a:pt x="1" y="38"/>
                    <a:pt x="2" y="37"/>
                  </a:cubicBezTo>
                  <a:cubicBezTo>
                    <a:pt x="55" y="2"/>
                    <a:pt x="55" y="2"/>
                    <a:pt x="55" y="2"/>
                  </a:cubicBezTo>
                  <a:cubicBezTo>
                    <a:pt x="55" y="2"/>
                    <a:pt x="56" y="2"/>
                    <a:pt x="56" y="2"/>
                  </a:cubicBezTo>
                  <a:cubicBezTo>
                    <a:pt x="58" y="2"/>
                    <a:pt x="59" y="3"/>
                    <a:pt x="59" y="4"/>
                  </a:cubicBezTo>
                  <a:cubicBezTo>
                    <a:pt x="59" y="14"/>
                    <a:pt x="59" y="14"/>
                    <a:pt x="59" y="14"/>
                  </a:cubicBezTo>
                  <a:cubicBezTo>
                    <a:pt x="61" y="14"/>
                    <a:pt x="63" y="14"/>
                    <a:pt x="64" y="14"/>
                  </a:cubicBezTo>
                  <a:cubicBezTo>
                    <a:pt x="64" y="18"/>
                    <a:pt x="64" y="18"/>
                    <a:pt x="64" y="18"/>
                  </a:cubicBezTo>
                  <a:cubicBezTo>
                    <a:pt x="62" y="19"/>
                    <a:pt x="59" y="19"/>
                    <a:pt x="56" y="19"/>
                  </a:cubicBezTo>
                  <a:cubicBezTo>
                    <a:pt x="55" y="19"/>
                    <a:pt x="54" y="17"/>
                    <a:pt x="54" y="16"/>
                  </a:cubicBezTo>
                  <a:cubicBezTo>
                    <a:pt x="54" y="8"/>
                    <a:pt x="54" y="8"/>
                    <a:pt x="54" y="8"/>
                  </a:cubicBezTo>
                  <a:cubicBezTo>
                    <a:pt x="7" y="39"/>
                    <a:pt x="7" y="39"/>
                    <a:pt x="7" y="39"/>
                  </a:cubicBezTo>
                  <a:lnTo>
                    <a:pt x="54" y="70"/>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32" name="Freeform 29">
              <a:extLst>
                <a:ext uri="{FF2B5EF4-FFF2-40B4-BE49-F238E27FC236}">
                  <a16:creationId xmlns:a16="http://schemas.microsoft.com/office/drawing/2014/main" id="{F8CB4443-4E13-4828-864D-88F55D0E6B53}"/>
                </a:ext>
              </a:extLst>
            </p:cNvPr>
            <p:cNvSpPr>
              <a:spLocks noEditPoints="1"/>
            </p:cNvSpPr>
            <p:nvPr/>
          </p:nvSpPr>
          <p:spPr bwMode="auto">
            <a:xfrm>
              <a:off x="6529651" y="1852110"/>
              <a:ext cx="415622" cy="388516"/>
            </a:xfrm>
            <a:custGeom>
              <a:avLst/>
              <a:gdLst>
                <a:gd name="T0" fmla="*/ 103 w 162"/>
                <a:gd name="T1" fmla="*/ 56 h 151"/>
                <a:gd name="T2" fmla="*/ 125 w 162"/>
                <a:gd name="T3" fmla="*/ 50 h 151"/>
                <a:gd name="T4" fmla="*/ 139 w 162"/>
                <a:gd name="T5" fmla="*/ 55 h 151"/>
                <a:gd name="T6" fmla="*/ 150 w 162"/>
                <a:gd name="T7" fmla="*/ 60 h 151"/>
                <a:gd name="T8" fmla="*/ 155 w 162"/>
                <a:gd name="T9" fmla="*/ 59 h 151"/>
                <a:gd name="T10" fmla="*/ 154 w 162"/>
                <a:gd name="T11" fmla="*/ 37 h 151"/>
                <a:gd name="T12" fmla="*/ 154 w 162"/>
                <a:gd name="T13" fmla="*/ 37 h 151"/>
                <a:gd name="T14" fmla="*/ 137 w 162"/>
                <a:gd name="T15" fmla="*/ 12 h 151"/>
                <a:gd name="T16" fmla="*/ 108 w 162"/>
                <a:gd name="T17" fmla="*/ 7 h 151"/>
                <a:gd name="T18" fmla="*/ 107 w 162"/>
                <a:gd name="T19" fmla="*/ 7 h 151"/>
                <a:gd name="T20" fmla="*/ 89 w 162"/>
                <a:gd name="T21" fmla="*/ 16 h 151"/>
                <a:gd name="T22" fmla="*/ 81 w 162"/>
                <a:gd name="T23" fmla="*/ 19 h 151"/>
                <a:gd name="T24" fmla="*/ 86 w 162"/>
                <a:gd name="T25" fmla="*/ 13 h 151"/>
                <a:gd name="T26" fmla="*/ 106 w 162"/>
                <a:gd name="T27" fmla="*/ 2 h 151"/>
                <a:gd name="T28" fmla="*/ 106 w 162"/>
                <a:gd name="T29" fmla="*/ 2 h 151"/>
                <a:gd name="T30" fmla="*/ 106 w 162"/>
                <a:gd name="T31" fmla="*/ 2 h 151"/>
                <a:gd name="T32" fmla="*/ 140 w 162"/>
                <a:gd name="T33" fmla="*/ 8 h 151"/>
                <a:gd name="T34" fmla="*/ 159 w 162"/>
                <a:gd name="T35" fmla="*/ 36 h 151"/>
                <a:gd name="T36" fmla="*/ 159 w 162"/>
                <a:gd name="T37" fmla="*/ 36 h 151"/>
                <a:gd name="T38" fmla="*/ 160 w 162"/>
                <a:gd name="T39" fmla="*/ 61 h 151"/>
                <a:gd name="T40" fmla="*/ 160 w 162"/>
                <a:gd name="T41" fmla="*/ 61 h 151"/>
                <a:gd name="T42" fmla="*/ 152 w 162"/>
                <a:gd name="T43" fmla="*/ 65 h 151"/>
                <a:gd name="T44" fmla="*/ 147 w 162"/>
                <a:gd name="T45" fmla="*/ 67 h 151"/>
                <a:gd name="T46" fmla="*/ 147 w 162"/>
                <a:gd name="T47" fmla="*/ 67 h 151"/>
                <a:gd name="T48" fmla="*/ 137 w 162"/>
                <a:gd name="T49" fmla="*/ 59 h 151"/>
                <a:gd name="T50" fmla="*/ 125 w 162"/>
                <a:gd name="T51" fmla="*/ 54 h 151"/>
                <a:gd name="T52" fmla="*/ 106 w 162"/>
                <a:gd name="T53" fmla="*/ 60 h 151"/>
                <a:gd name="T54" fmla="*/ 97 w 162"/>
                <a:gd name="T55" fmla="*/ 74 h 151"/>
                <a:gd name="T56" fmla="*/ 100 w 162"/>
                <a:gd name="T57" fmla="*/ 103 h 151"/>
                <a:gd name="T58" fmla="*/ 120 w 162"/>
                <a:gd name="T59" fmla="*/ 132 h 151"/>
                <a:gd name="T60" fmla="*/ 112 w 162"/>
                <a:gd name="T61" fmla="*/ 143 h 151"/>
                <a:gd name="T62" fmla="*/ 103 w 162"/>
                <a:gd name="T63" fmla="*/ 150 h 151"/>
                <a:gd name="T64" fmla="*/ 81 w 162"/>
                <a:gd name="T65" fmla="*/ 144 h 151"/>
                <a:gd name="T66" fmla="*/ 101 w 162"/>
                <a:gd name="T67" fmla="*/ 146 h 151"/>
                <a:gd name="T68" fmla="*/ 115 w 162"/>
                <a:gd name="T69" fmla="*/ 133 h 151"/>
                <a:gd name="T70" fmla="*/ 92 w 162"/>
                <a:gd name="T71" fmla="*/ 73 h 151"/>
                <a:gd name="T72" fmla="*/ 78 w 162"/>
                <a:gd name="T73" fmla="*/ 34 h 151"/>
                <a:gd name="T74" fmla="*/ 74 w 162"/>
                <a:gd name="T75" fmla="*/ 34 h 151"/>
                <a:gd name="T76" fmla="*/ 37 w 162"/>
                <a:gd name="T77" fmla="*/ 23 h 151"/>
                <a:gd name="T78" fmla="*/ 7 w 162"/>
                <a:gd name="T79" fmla="*/ 69 h 151"/>
                <a:gd name="T80" fmla="*/ 7 w 162"/>
                <a:gd name="T81" fmla="*/ 70 h 151"/>
                <a:gd name="T82" fmla="*/ 81 w 162"/>
                <a:gd name="T83" fmla="*/ 144 h 151"/>
                <a:gd name="T84" fmla="*/ 8 w 162"/>
                <a:gd name="T85" fmla="*/ 37 h 151"/>
                <a:gd name="T86" fmla="*/ 59 w 162"/>
                <a:gd name="T87" fmla="*/ 19 h 151"/>
                <a:gd name="T88" fmla="*/ 81 w 162"/>
                <a:gd name="T8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51">
                  <a:moveTo>
                    <a:pt x="92" y="73"/>
                  </a:moveTo>
                  <a:cubicBezTo>
                    <a:pt x="94" y="66"/>
                    <a:pt x="98" y="60"/>
                    <a:pt x="103" y="56"/>
                  </a:cubicBezTo>
                  <a:cubicBezTo>
                    <a:pt x="108" y="52"/>
                    <a:pt x="115" y="49"/>
                    <a:pt x="122" y="49"/>
                  </a:cubicBezTo>
                  <a:cubicBezTo>
                    <a:pt x="123" y="49"/>
                    <a:pt x="124" y="49"/>
                    <a:pt x="125" y="50"/>
                  </a:cubicBezTo>
                  <a:cubicBezTo>
                    <a:pt x="126" y="50"/>
                    <a:pt x="127" y="50"/>
                    <a:pt x="128" y="50"/>
                  </a:cubicBezTo>
                  <a:cubicBezTo>
                    <a:pt x="132" y="51"/>
                    <a:pt x="136" y="53"/>
                    <a:pt x="139" y="55"/>
                  </a:cubicBezTo>
                  <a:cubicBezTo>
                    <a:pt x="142" y="57"/>
                    <a:pt x="144" y="59"/>
                    <a:pt x="146" y="62"/>
                  </a:cubicBezTo>
                  <a:cubicBezTo>
                    <a:pt x="148" y="61"/>
                    <a:pt x="149" y="61"/>
                    <a:pt x="150" y="60"/>
                  </a:cubicBezTo>
                  <a:cubicBezTo>
                    <a:pt x="150" y="60"/>
                    <a:pt x="150" y="60"/>
                    <a:pt x="150" y="60"/>
                  </a:cubicBezTo>
                  <a:cubicBezTo>
                    <a:pt x="152" y="60"/>
                    <a:pt x="153" y="59"/>
                    <a:pt x="155" y="59"/>
                  </a:cubicBezTo>
                  <a:cubicBezTo>
                    <a:pt x="157" y="45"/>
                    <a:pt x="154" y="37"/>
                    <a:pt x="154" y="37"/>
                  </a:cubicBezTo>
                  <a:cubicBezTo>
                    <a:pt x="154" y="37"/>
                    <a:pt x="154" y="37"/>
                    <a:pt x="154" y="37"/>
                  </a:cubicBezTo>
                  <a:cubicBezTo>
                    <a:pt x="154" y="37"/>
                    <a:pt x="154" y="37"/>
                    <a:pt x="154" y="37"/>
                  </a:cubicBezTo>
                  <a:cubicBezTo>
                    <a:pt x="154" y="37"/>
                    <a:pt x="154" y="37"/>
                    <a:pt x="154" y="37"/>
                  </a:cubicBezTo>
                  <a:cubicBezTo>
                    <a:pt x="154" y="37"/>
                    <a:pt x="154" y="37"/>
                    <a:pt x="154" y="37"/>
                  </a:cubicBezTo>
                  <a:cubicBezTo>
                    <a:pt x="152" y="26"/>
                    <a:pt x="145" y="18"/>
                    <a:pt x="137" y="12"/>
                  </a:cubicBezTo>
                  <a:cubicBezTo>
                    <a:pt x="129" y="7"/>
                    <a:pt x="118" y="5"/>
                    <a:pt x="108" y="7"/>
                  </a:cubicBezTo>
                  <a:cubicBezTo>
                    <a:pt x="108" y="7"/>
                    <a:pt x="108" y="7"/>
                    <a:pt x="108" y="7"/>
                  </a:cubicBezTo>
                  <a:cubicBezTo>
                    <a:pt x="108" y="7"/>
                    <a:pt x="108" y="7"/>
                    <a:pt x="108" y="7"/>
                  </a:cubicBezTo>
                  <a:cubicBezTo>
                    <a:pt x="107" y="7"/>
                    <a:pt x="107" y="7"/>
                    <a:pt x="107" y="7"/>
                  </a:cubicBezTo>
                  <a:cubicBezTo>
                    <a:pt x="100" y="9"/>
                    <a:pt x="94" y="12"/>
                    <a:pt x="89" y="16"/>
                  </a:cubicBezTo>
                  <a:cubicBezTo>
                    <a:pt x="89" y="16"/>
                    <a:pt x="89" y="16"/>
                    <a:pt x="89" y="16"/>
                  </a:cubicBezTo>
                  <a:cubicBezTo>
                    <a:pt x="86" y="20"/>
                    <a:pt x="83" y="23"/>
                    <a:pt x="81" y="28"/>
                  </a:cubicBezTo>
                  <a:cubicBezTo>
                    <a:pt x="81" y="19"/>
                    <a:pt x="81" y="19"/>
                    <a:pt x="81" y="19"/>
                  </a:cubicBezTo>
                  <a:cubicBezTo>
                    <a:pt x="82" y="17"/>
                    <a:pt x="84" y="15"/>
                    <a:pt x="86" y="13"/>
                  </a:cubicBezTo>
                  <a:cubicBezTo>
                    <a:pt x="86" y="13"/>
                    <a:pt x="86" y="13"/>
                    <a:pt x="86" y="13"/>
                  </a:cubicBezTo>
                  <a:cubicBezTo>
                    <a:pt x="86" y="13"/>
                    <a:pt x="86" y="13"/>
                    <a:pt x="86" y="13"/>
                  </a:cubicBezTo>
                  <a:cubicBezTo>
                    <a:pt x="92" y="8"/>
                    <a:pt x="98" y="4"/>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18" y="0"/>
                    <a:pt x="130" y="2"/>
                    <a:pt x="140" y="8"/>
                  </a:cubicBezTo>
                  <a:cubicBezTo>
                    <a:pt x="149" y="14"/>
                    <a:pt x="156" y="24"/>
                    <a:pt x="159" y="36"/>
                  </a:cubicBezTo>
                  <a:cubicBezTo>
                    <a:pt x="159" y="36"/>
                    <a:pt x="159" y="36"/>
                    <a:pt x="159" y="36"/>
                  </a:cubicBezTo>
                  <a:cubicBezTo>
                    <a:pt x="159" y="36"/>
                    <a:pt x="159" y="36"/>
                    <a:pt x="159" y="36"/>
                  </a:cubicBezTo>
                  <a:cubicBezTo>
                    <a:pt x="159" y="36"/>
                    <a:pt x="159" y="36"/>
                    <a:pt x="159" y="36"/>
                  </a:cubicBezTo>
                  <a:cubicBezTo>
                    <a:pt x="159" y="36"/>
                    <a:pt x="159" y="36"/>
                    <a:pt x="159" y="36"/>
                  </a:cubicBezTo>
                  <a:cubicBezTo>
                    <a:pt x="159" y="37"/>
                    <a:pt x="162" y="46"/>
                    <a:pt x="160" y="61"/>
                  </a:cubicBezTo>
                  <a:cubicBezTo>
                    <a:pt x="160" y="61"/>
                    <a:pt x="160" y="61"/>
                    <a:pt x="160" y="61"/>
                  </a:cubicBezTo>
                  <a:cubicBezTo>
                    <a:pt x="160" y="61"/>
                    <a:pt x="160" y="61"/>
                    <a:pt x="160" y="61"/>
                  </a:cubicBezTo>
                  <a:cubicBezTo>
                    <a:pt x="159" y="62"/>
                    <a:pt x="159" y="63"/>
                    <a:pt x="158" y="63"/>
                  </a:cubicBezTo>
                  <a:cubicBezTo>
                    <a:pt x="156" y="64"/>
                    <a:pt x="154" y="64"/>
                    <a:pt x="152" y="65"/>
                  </a:cubicBezTo>
                  <a:cubicBezTo>
                    <a:pt x="152" y="65"/>
                    <a:pt x="152" y="65"/>
                    <a:pt x="152" y="65"/>
                  </a:cubicBezTo>
                  <a:cubicBezTo>
                    <a:pt x="150" y="65"/>
                    <a:pt x="148" y="66"/>
                    <a:pt x="147" y="67"/>
                  </a:cubicBezTo>
                  <a:cubicBezTo>
                    <a:pt x="147" y="67"/>
                    <a:pt x="147" y="67"/>
                    <a:pt x="147" y="67"/>
                  </a:cubicBezTo>
                  <a:cubicBezTo>
                    <a:pt x="147" y="67"/>
                    <a:pt x="147" y="67"/>
                    <a:pt x="147" y="67"/>
                  </a:cubicBezTo>
                  <a:cubicBezTo>
                    <a:pt x="146" y="68"/>
                    <a:pt x="144" y="68"/>
                    <a:pt x="143" y="66"/>
                  </a:cubicBezTo>
                  <a:cubicBezTo>
                    <a:pt x="142" y="64"/>
                    <a:pt x="139" y="61"/>
                    <a:pt x="137" y="59"/>
                  </a:cubicBezTo>
                  <a:cubicBezTo>
                    <a:pt x="134" y="57"/>
                    <a:pt x="131" y="56"/>
                    <a:pt x="127" y="55"/>
                  </a:cubicBezTo>
                  <a:cubicBezTo>
                    <a:pt x="126" y="55"/>
                    <a:pt x="125" y="54"/>
                    <a:pt x="125" y="54"/>
                  </a:cubicBezTo>
                  <a:cubicBezTo>
                    <a:pt x="124" y="54"/>
                    <a:pt x="123" y="54"/>
                    <a:pt x="122" y="54"/>
                  </a:cubicBezTo>
                  <a:cubicBezTo>
                    <a:pt x="116" y="54"/>
                    <a:pt x="110" y="56"/>
                    <a:pt x="106" y="60"/>
                  </a:cubicBezTo>
                  <a:cubicBezTo>
                    <a:pt x="101" y="63"/>
                    <a:pt x="98" y="68"/>
                    <a:pt x="97" y="74"/>
                  </a:cubicBezTo>
                  <a:cubicBezTo>
                    <a:pt x="97" y="74"/>
                    <a:pt x="97" y="74"/>
                    <a:pt x="97" y="74"/>
                  </a:cubicBezTo>
                  <a:cubicBezTo>
                    <a:pt x="97" y="74"/>
                    <a:pt x="97" y="74"/>
                    <a:pt x="97" y="74"/>
                  </a:cubicBezTo>
                  <a:cubicBezTo>
                    <a:pt x="96" y="76"/>
                    <a:pt x="94" y="87"/>
                    <a:pt x="100" y="103"/>
                  </a:cubicBezTo>
                  <a:cubicBezTo>
                    <a:pt x="104" y="111"/>
                    <a:pt x="110" y="121"/>
                    <a:pt x="120" y="131"/>
                  </a:cubicBezTo>
                  <a:cubicBezTo>
                    <a:pt x="120" y="132"/>
                    <a:pt x="120" y="132"/>
                    <a:pt x="120" y="132"/>
                  </a:cubicBezTo>
                  <a:cubicBezTo>
                    <a:pt x="121" y="132"/>
                    <a:pt x="121" y="134"/>
                    <a:pt x="120" y="135"/>
                  </a:cubicBezTo>
                  <a:cubicBezTo>
                    <a:pt x="117" y="137"/>
                    <a:pt x="115" y="140"/>
                    <a:pt x="112" y="143"/>
                  </a:cubicBezTo>
                  <a:cubicBezTo>
                    <a:pt x="109" y="145"/>
                    <a:pt x="106" y="148"/>
                    <a:pt x="103" y="150"/>
                  </a:cubicBezTo>
                  <a:cubicBezTo>
                    <a:pt x="103" y="150"/>
                    <a:pt x="103" y="150"/>
                    <a:pt x="103" y="150"/>
                  </a:cubicBezTo>
                  <a:cubicBezTo>
                    <a:pt x="103" y="151"/>
                    <a:pt x="102" y="151"/>
                    <a:pt x="101" y="151"/>
                  </a:cubicBezTo>
                  <a:cubicBezTo>
                    <a:pt x="94" y="149"/>
                    <a:pt x="87" y="147"/>
                    <a:pt x="81" y="144"/>
                  </a:cubicBezTo>
                  <a:cubicBezTo>
                    <a:pt x="81" y="139"/>
                    <a:pt x="81" y="139"/>
                    <a:pt x="81" y="139"/>
                  </a:cubicBezTo>
                  <a:cubicBezTo>
                    <a:pt x="87" y="142"/>
                    <a:pt x="94" y="144"/>
                    <a:pt x="101" y="146"/>
                  </a:cubicBezTo>
                  <a:cubicBezTo>
                    <a:pt x="104" y="143"/>
                    <a:pt x="106" y="141"/>
                    <a:pt x="109" y="139"/>
                  </a:cubicBezTo>
                  <a:cubicBezTo>
                    <a:pt x="111" y="137"/>
                    <a:pt x="113" y="135"/>
                    <a:pt x="115" y="133"/>
                  </a:cubicBezTo>
                  <a:cubicBezTo>
                    <a:pt x="105" y="123"/>
                    <a:pt x="99" y="113"/>
                    <a:pt x="96" y="105"/>
                  </a:cubicBezTo>
                  <a:cubicBezTo>
                    <a:pt x="89" y="87"/>
                    <a:pt x="92" y="75"/>
                    <a:pt x="92" y="73"/>
                  </a:cubicBezTo>
                  <a:close/>
                  <a:moveTo>
                    <a:pt x="81" y="28"/>
                  </a:moveTo>
                  <a:cubicBezTo>
                    <a:pt x="80" y="30"/>
                    <a:pt x="79" y="32"/>
                    <a:pt x="78" y="34"/>
                  </a:cubicBezTo>
                  <a:cubicBezTo>
                    <a:pt x="78" y="35"/>
                    <a:pt x="77" y="36"/>
                    <a:pt x="75" y="35"/>
                  </a:cubicBezTo>
                  <a:cubicBezTo>
                    <a:pt x="75" y="35"/>
                    <a:pt x="75" y="35"/>
                    <a:pt x="74" y="34"/>
                  </a:cubicBezTo>
                  <a:cubicBezTo>
                    <a:pt x="70" y="29"/>
                    <a:pt x="64" y="26"/>
                    <a:pt x="57" y="24"/>
                  </a:cubicBezTo>
                  <a:cubicBezTo>
                    <a:pt x="51" y="22"/>
                    <a:pt x="44" y="21"/>
                    <a:pt x="37" y="23"/>
                  </a:cubicBezTo>
                  <a:cubicBezTo>
                    <a:pt x="26" y="25"/>
                    <a:pt x="18" y="31"/>
                    <a:pt x="12" y="40"/>
                  </a:cubicBezTo>
                  <a:cubicBezTo>
                    <a:pt x="7" y="48"/>
                    <a:pt x="5" y="59"/>
                    <a:pt x="7" y="69"/>
                  </a:cubicBezTo>
                  <a:cubicBezTo>
                    <a:pt x="7" y="70"/>
                    <a:pt x="7" y="70"/>
                    <a:pt x="7" y="70"/>
                  </a:cubicBezTo>
                  <a:cubicBezTo>
                    <a:pt x="7" y="70"/>
                    <a:pt x="7" y="70"/>
                    <a:pt x="7" y="70"/>
                  </a:cubicBezTo>
                  <a:cubicBezTo>
                    <a:pt x="7" y="70"/>
                    <a:pt x="14" y="114"/>
                    <a:pt x="81" y="139"/>
                  </a:cubicBezTo>
                  <a:cubicBezTo>
                    <a:pt x="81" y="144"/>
                    <a:pt x="81" y="144"/>
                    <a:pt x="81" y="144"/>
                  </a:cubicBezTo>
                  <a:cubicBezTo>
                    <a:pt x="10" y="118"/>
                    <a:pt x="2" y="71"/>
                    <a:pt x="2" y="70"/>
                  </a:cubicBezTo>
                  <a:cubicBezTo>
                    <a:pt x="0" y="59"/>
                    <a:pt x="2" y="47"/>
                    <a:pt x="8" y="37"/>
                  </a:cubicBezTo>
                  <a:cubicBezTo>
                    <a:pt x="14" y="28"/>
                    <a:pt x="24" y="21"/>
                    <a:pt x="36" y="18"/>
                  </a:cubicBezTo>
                  <a:cubicBezTo>
                    <a:pt x="44" y="16"/>
                    <a:pt x="52" y="17"/>
                    <a:pt x="59" y="19"/>
                  </a:cubicBezTo>
                  <a:cubicBezTo>
                    <a:pt x="65" y="21"/>
                    <a:pt x="70" y="24"/>
                    <a:pt x="75" y="29"/>
                  </a:cubicBezTo>
                  <a:cubicBezTo>
                    <a:pt x="77" y="25"/>
                    <a:pt x="79" y="22"/>
                    <a:pt x="81" y="19"/>
                  </a:cubicBezTo>
                  <a:lnTo>
                    <a:pt x="81" y="28"/>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33" name="Freeform 30">
              <a:extLst>
                <a:ext uri="{FF2B5EF4-FFF2-40B4-BE49-F238E27FC236}">
                  <a16:creationId xmlns:a16="http://schemas.microsoft.com/office/drawing/2014/main" id="{015A1681-3138-4BA9-A959-05942D6AD8F9}"/>
                </a:ext>
              </a:extLst>
            </p:cNvPr>
            <p:cNvSpPr>
              <a:spLocks noEditPoints="1"/>
            </p:cNvSpPr>
            <p:nvPr/>
          </p:nvSpPr>
          <p:spPr bwMode="auto">
            <a:xfrm>
              <a:off x="6760953" y="1991252"/>
              <a:ext cx="249372" cy="218653"/>
            </a:xfrm>
            <a:custGeom>
              <a:avLst/>
              <a:gdLst>
                <a:gd name="T0" fmla="*/ 75 w 97"/>
                <a:gd name="T1" fmla="*/ 14 h 85"/>
                <a:gd name="T2" fmla="*/ 73 w 97"/>
                <a:gd name="T3" fmla="*/ 14 h 85"/>
                <a:gd name="T4" fmla="*/ 71 w 97"/>
                <a:gd name="T5" fmla="*/ 14 h 85"/>
                <a:gd name="T6" fmla="*/ 69 w 97"/>
                <a:gd name="T7" fmla="*/ 14 h 85"/>
                <a:gd name="T8" fmla="*/ 69 w 97"/>
                <a:gd name="T9" fmla="*/ 14 h 85"/>
                <a:gd name="T10" fmla="*/ 67 w 97"/>
                <a:gd name="T11" fmla="*/ 14 h 85"/>
                <a:gd name="T12" fmla="*/ 61 w 97"/>
                <a:gd name="T13" fmla="*/ 16 h 85"/>
                <a:gd name="T14" fmla="*/ 56 w 97"/>
                <a:gd name="T15" fmla="*/ 20 h 85"/>
                <a:gd name="T16" fmla="*/ 52 w 97"/>
                <a:gd name="T17" fmla="*/ 21 h 85"/>
                <a:gd name="T18" fmla="*/ 52 w 97"/>
                <a:gd name="T19" fmla="*/ 20 h 85"/>
                <a:gd name="T20" fmla="*/ 52 w 97"/>
                <a:gd name="T21" fmla="*/ 20 h 85"/>
                <a:gd name="T22" fmla="*/ 51 w 97"/>
                <a:gd name="T23" fmla="*/ 18 h 85"/>
                <a:gd name="T24" fmla="*/ 51 w 97"/>
                <a:gd name="T25" fmla="*/ 9 h 85"/>
                <a:gd name="T26" fmla="*/ 55 w 97"/>
                <a:gd name="T27" fmla="*/ 15 h 85"/>
                <a:gd name="T28" fmla="*/ 58 w 97"/>
                <a:gd name="T29" fmla="*/ 12 h 85"/>
                <a:gd name="T30" fmla="*/ 66 w 97"/>
                <a:gd name="T31" fmla="*/ 9 h 85"/>
                <a:gd name="T32" fmla="*/ 68 w 97"/>
                <a:gd name="T33" fmla="*/ 9 h 85"/>
                <a:gd name="T34" fmla="*/ 68 w 97"/>
                <a:gd name="T35" fmla="*/ 9 h 85"/>
                <a:gd name="T36" fmla="*/ 71 w 97"/>
                <a:gd name="T37" fmla="*/ 9 h 85"/>
                <a:gd name="T38" fmla="*/ 74 w 97"/>
                <a:gd name="T39" fmla="*/ 9 h 85"/>
                <a:gd name="T40" fmla="*/ 76 w 97"/>
                <a:gd name="T41" fmla="*/ 10 h 85"/>
                <a:gd name="T42" fmla="*/ 76 w 97"/>
                <a:gd name="T43" fmla="*/ 10 h 85"/>
                <a:gd name="T44" fmla="*/ 92 w 97"/>
                <a:gd name="T45" fmla="*/ 21 h 85"/>
                <a:gd name="T46" fmla="*/ 96 w 97"/>
                <a:gd name="T47" fmla="*/ 40 h 85"/>
                <a:gd name="T48" fmla="*/ 96 w 97"/>
                <a:gd name="T49" fmla="*/ 40 h 85"/>
                <a:gd name="T50" fmla="*/ 51 w 97"/>
                <a:gd name="T51" fmla="*/ 82 h 85"/>
                <a:gd name="T52" fmla="*/ 51 w 97"/>
                <a:gd name="T53" fmla="*/ 77 h 85"/>
                <a:gd name="T54" fmla="*/ 91 w 97"/>
                <a:gd name="T55" fmla="*/ 39 h 85"/>
                <a:gd name="T56" fmla="*/ 91 w 97"/>
                <a:gd name="T57" fmla="*/ 39 h 85"/>
                <a:gd name="T58" fmla="*/ 88 w 97"/>
                <a:gd name="T59" fmla="*/ 23 h 85"/>
                <a:gd name="T60" fmla="*/ 75 w 97"/>
                <a:gd name="T61" fmla="*/ 14 h 85"/>
                <a:gd name="T62" fmla="*/ 75 w 97"/>
                <a:gd name="T63" fmla="*/ 14 h 85"/>
                <a:gd name="T64" fmla="*/ 51 w 97"/>
                <a:gd name="T65" fmla="*/ 18 h 85"/>
                <a:gd name="T66" fmla="*/ 46 w 97"/>
                <a:gd name="T67" fmla="*/ 10 h 85"/>
                <a:gd name="T68" fmla="*/ 36 w 97"/>
                <a:gd name="T69" fmla="*/ 5 h 85"/>
                <a:gd name="T70" fmla="*/ 36 w 97"/>
                <a:gd name="T71" fmla="*/ 5 h 85"/>
                <a:gd name="T72" fmla="*/ 36 w 97"/>
                <a:gd name="T73" fmla="*/ 5 h 85"/>
                <a:gd name="T74" fmla="*/ 34 w 97"/>
                <a:gd name="T75" fmla="*/ 5 h 85"/>
                <a:gd name="T76" fmla="*/ 32 w 97"/>
                <a:gd name="T77" fmla="*/ 5 h 85"/>
                <a:gd name="T78" fmla="*/ 19 w 97"/>
                <a:gd name="T79" fmla="*/ 9 h 85"/>
                <a:gd name="T80" fmla="*/ 11 w 97"/>
                <a:gd name="T81" fmla="*/ 21 h 85"/>
                <a:gd name="T82" fmla="*/ 11 w 97"/>
                <a:gd name="T83" fmla="*/ 21 h 85"/>
                <a:gd name="T84" fmla="*/ 33 w 97"/>
                <a:gd name="T85" fmla="*/ 74 h 85"/>
                <a:gd name="T86" fmla="*/ 37 w 97"/>
                <a:gd name="T87" fmla="*/ 78 h 85"/>
                <a:gd name="T88" fmla="*/ 40 w 97"/>
                <a:gd name="T89" fmla="*/ 80 h 85"/>
                <a:gd name="T90" fmla="*/ 51 w 97"/>
                <a:gd name="T91" fmla="*/ 77 h 85"/>
                <a:gd name="T92" fmla="*/ 51 w 97"/>
                <a:gd name="T93" fmla="*/ 82 h 85"/>
                <a:gd name="T94" fmla="*/ 40 w 97"/>
                <a:gd name="T95" fmla="*/ 85 h 85"/>
                <a:gd name="T96" fmla="*/ 40 w 97"/>
                <a:gd name="T97" fmla="*/ 85 h 85"/>
                <a:gd name="T98" fmla="*/ 40 w 97"/>
                <a:gd name="T99" fmla="*/ 85 h 85"/>
                <a:gd name="T100" fmla="*/ 38 w 97"/>
                <a:gd name="T101" fmla="*/ 85 h 85"/>
                <a:gd name="T102" fmla="*/ 34 w 97"/>
                <a:gd name="T103" fmla="*/ 81 h 85"/>
                <a:gd name="T104" fmla="*/ 30 w 97"/>
                <a:gd name="T105" fmla="*/ 78 h 85"/>
                <a:gd name="T106" fmla="*/ 7 w 97"/>
                <a:gd name="T107" fmla="*/ 20 h 85"/>
                <a:gd name="T108" fmla="*/ 7 w 97"/>
                <a:gd name="T109" fmla="*/ 20 h 85"/>
                <a:gd name="T110" fmla="*/ 16 w 97"/>
                <a:gd name="T111" fmla="*/ 6 h 85"/>
                <a:gd name="T112" fmla="*/ 32 w 97"/>
                <a:gd name="T113" fmla="*/ 0 h 85"/>
                <a:gd name="T114" fmla="*/ 35 w 97"/>
                <a:gd name="T115" fmla="*/ 0 h 85"/>
                <a:gd name="T116" fmla="*/ 37 w 97"/>
                <a:gd name="T117" fmla="*/ 1 h 85"/>
                <a:gd name="T118" fmla="*/ 37 w 97"/>
                <a:gd name="T119" fmla="*/ 1 h 85"/>
                <a:gd name="T120" fmla="*/ 49 w 97"/>
                <a:gd name="T121" fmla="*/ 7 h 85"/>
                <a:gd name="T122" fmla="*/ 51 w 97"/>
                <a:gd name="T123" fmla="*/ 9 h 85"/>
                <a:gd name="T124" fmla="*/ 51 w 97"/>
                <a:gd name="T125"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85">
                  <a:moveTo>
                    <a:pt x="75" y="14"/>
                  </a:moveTo>
                  <a:cubicBezTo>
                    <a:pt x="75" y="14"/>
                    <a:pt x="74" y="14"/>
                    <a:pt x="73" y="14"/>
                  </a:cubicBezTo>
                  <a:cubicBezTo>
                    <a:pt x="72" y="14"/>
                    <a:pt x="72" y="14"/>
                    <a:pt x="71" y="14"/>
                  </a:cubicBezTo>
                  <a:cubicBezTo>
                    <a:pt x="70" y="14"/>
                    <a:pt x="69" y="14"/>
                    <a:pt x="69" y="14"/>
                  </a:cubicBezTo>
                  <a:cubicBezTo>
                    <a:pt x="69" y="14"/>
                    <a:pt x="69" y="14"/>
                    <a:pt x="69" y="14"/>
                  </a:cubicBezTo>
                  <a:cubicBezTo>
                    <a:pt x="68" y="14"/>
                    <a:pt x="68" y="14"/>
                    <a:pt x="67" y="14"/>
                  </a:cubicBezTo>
                  <a:cubicBezTo>
                    <a:pt x="65" y="15"/>
                    <a:pt x="63" y="15"/>
                    <a:pt x="61" y="16"/>
                  </a:cubicBezTo>
                  <a:cubicBezTo>
                    <a:pt x="59" y="18"/>
                    <a:pt x="57" y="19"/>
                    <a:pt x="56" y="20"/>
                  </a:cubicBezTo>
                  <a:cubicBezTo>
                    <a:pt x="55" y="21"/>
                    <a:pt x="53" y="22"/>
                    <a:pt x="52" y="21"/>
                  </a:cubicBezTo>
                  <a:cubicBezTo>
                    <a:pt x="52" y="20"/>
                    <a:pt x="52" y="20"/>
                    <a:pt x="52" y="20"/>
                  </a:cubicBezTo>
                  <a:cubicBezTo>
                    <a:pt x="52" y="20"/>
                    <a:pt x="52" y="20"/>
                    <a:pt x="52" y="20"/>
                  </a:cubicBezTo>
                  <a:cubicBezTo>
                    <a:pt x="51" y="19"/>
                    <a:pt x="51" y="19"/>
                    <a:pt x="51" y="18"/>
                  </a:cubicBezTo>
                  <a:cubicBezTo>
                    <a:pt x="51" y="9"/>
                    <a:pt x="51" y="9"/>
                    <a:pt x="51" y="9"/>
                  </a:cubicBezTo>
                  <a:cubicBezTo>
                    <a:pt x="53" y="11"/>
                    <a:pt x="54" y="13"/>
                    <a:pt x="55" y="15"/>
                  </a:cubicBezTo>
                  <a:cubicBezTo>
                    <a:pt x="56" y="14"/>
                    <a:pt x="57" y="13"/>
                    <a:pt x="58" y="12"/>
                  </a:cubicBezTo>
                  <a:cubicBezTo>
                    <a:pt x="61" y="11"/>
                    <a:pt x="63" y="10"/>
                    <a:pt x="66" y="9"/>
                  </a:cubicBezTo>
                  <a:cubicBezTo>
                    <a:pt x="67" y="9"/>
                    <a:pt x="67" y="9"/>
                    <a:pt x="68" y="9"/>
                  </a:cubicBezTo>
                  <a:cubicBezTo>
                    <a:pt x="68" y="9"/>
                    <a:pt x="68" y="9"/>
                    <a:pt x="68" y="9"/>
                  </a:cubicBezTo>
                  <a:cubicBezTo>
                    <a:pt x="69" y="9"/>
                    <a:pt x="70" y="9"/>
                    <a:pt x="71" y="9"/>
                  </a:cubicBezTo>
                  <a:cubicBezTo>
                    <a:pt x="72" y="9"/>
                    <a:pt x="73" y="9"/>
                    <a:pt x="74" y="9"/>
                  </a:cubicBezTo>
                  <a:cubicBezTo>
                    <a:pt x="75" y="9"/>
                    <a:pt x="76" y="9"/>
                    <a:pt x="76" y="10"/>
                  </a:cubicBezTo>
                  <a:cubicBezTo>
                    <a:pt x="76" y="10"/>
                    <a:pt x="76" y="10"/>
                    <a:pt x="76" y="10"/>
                  </a:cubicBezTo>
                  <a:cubicBezTo>
                    <a:pt x="83" y="11"/>
                    <a:pt x="89" y="15"/>
                    <a:pt x="92" y="21"/>
                  </a:cubicBezTo>
                  <a:cubicBezTo>
                    <a:pt x="96" y="26"/>
                    <a:pt x="97" y="33"/>
                    <a:pt x="96" y="40"/>
                  </a:cubicBezTo>
                  <a:cubicBezTo>
                    <a:pt x="96" y="40"/>
                    <a:pt x="96" y="40"/>
                    <a:pt x="96" y="40"/>
                  </a:cubicBezTo>
                  <a:cubicBezTo>
                    <a:pt x="96" y="40"/>
                    <a:pt x="91" y="67"/>
                    <a:pt x="51" y="82"/>
                  </a:cubicBezTo>
                  <a:cubicBezTo>
                    <a:pt x="51" y="77"/>
                    <a:pt x="51" y="77"/>
                    <a:pt x="51" y="77"/>
                  </a:cubicBezTo>
                  <a:cubicBezTo>
                    <a:pt x="87" y="63"/>
                    <a:pt x="91" y="39"/>
                    <a:pt x="91" y="39"/>
                  </a:cubicBezTo>
                  <a:cubicBezTo>
                    <a:pt x="91" y="39"/>
                    <a:pt x="91" y="39"/>
                    <a:pt x="91" y="39"/>
                  </a:cubicBezTo>
                  <a:cubicBezTo>
                    <a:pt x="92" y="33"/>
                    <a:pt x="91" y="28"/>
                    <a:pt x="88" y="23"/>
                  </a:cubicBezTo>
                  <a:cubicBezTo>
                    <a:pt x="86" y="19"/>
                    <a:pt x="81" y="16"/>
                    <a:pt x="75" y="14"/>
                  </a:cubicBezTo>
                  <a:cubicBezTo>
                    <a:pt x="75" y="14"/>
                    <a:pt x="75" y="14"/>
                    <a:pt x="75" y="14"/>
                  </a:cubicBezTo>
                  <a:close/>
                  <a:moveTo>
                    <a:pt x="51" y="18"/>
                  </a:moveTo>
                  <a:cubicBezTo>
                    <a:pt x="50" y="15"/>
                    <a:pt x="48" y="13"/>
                    <a:pt x="46" y="10"/>
                  </a:cubicBezTo>
                  <a:cubicBezTo>
                    <a:pt x="43" y="8"/>
                    <a:pt x="40" y="6"/>
                    <a:pt x="36" y="5"/>
                  </a:cubicBezTo>
                  <a:cubicBezTo>
                    <a:pt x="36" y="5"/>
                    <a:pt x="36" y="5"/>
                    <a:pt x="36" y="5"/>
                  </a:cubicBezTo>
                  <a:cubicBezTo>
                    <a:pt x="36" y="5"/>
                    <a:pt x="36" y="5"/>
                    <a:pt x="36" y="5"/>
                  </a:cubicBezTo>
                  <a:cubicBezTo>
                    <a:pt x="36" y="5"/>
                    <a:pt x="35" y="5"/>
                    <a:pt x="34" y="5"/>
                  </a:cubicBezTo>
                  <a:cubicBezTo>
                    <a:pt x="33" y="5"/>
                    <a:pt x="32" y="5"/>
                    <a:pt x="32" y="5"/>
                  </a:cubicBezTo>
                  <a:cubicBezTo>
                    <a:pt x="27" y="5"/>
                    <a:pt x="22" y="7"/>
                    <a:pt x="19" y="9"/>
                  </a:cubicBezTo>
                  <a:cubicBezTo>
                    <a:pt x="15" y="12"/>
                    <a:pt x="13" y="16"/>
                    <a:pt x="11" y="21"/>
                  </a:cubicBezTo>
                  <a:cubicBezTo>
                    <a:pt x="11" y="21"/>
                    <a:pt x="11" y="21"/>
                    <a:pt x="11" y="21"/>
                  </a:cubicBezTo>
                  <a:cubicBezTo>
                    <a:pt x="11" y="23"/>
                    <a:pt x="5" y="47"/>
                    <a:pt x="33" y="74"/>
                  </a:cubicBezTo>
                  <a:cubicBezTo>
                    <a:pt x="34" y="75"/>
                    <a:pt x="36" y="76"/>
                    <a:pt x="37" y="78"/>
                  </a:cubicBezTo>
                  <a:cubicBezTo>
                    <a:pt x="38" y="79"/>
                    <a:pt x="39" y="79"/>
                    <a:pt x="40" y="80"/>
                  </a:cubicBezTo>
                  <a:cubicBezTo>
                    <a:pt x="44" y="79"/>
                    <a:pt x="48" y="78"/>
                    <a:pt x="51" y="77"/>
                  </a:cubicBezTo>
                  <a:cubicBezTo>
                    <a:pt x="51" y="82"/>
                    <a:pt x="51" y="82"/>
                    <a:pt x="51" y="82"/>
                  </a:cubicBezTo>
                  <a:cubicBezTo>
                    <a:pt x="48" y="83"/>
                    <a:pt x="44" y="84"/>
                    <a:pt x="40" y="85"/>
                  </a:cubicBezTo>
                  <a:cubicBezTo>
                    <a:pt x="40" y="85"/>
                    <a:pt x="40" y="85"/>
                    <a:pt x="40" y="85"/>
                  </a:cubicBezTo>
                  <a:cubicBezTo>
                    <a:pt x="40" y="85"/>
                    <a:pt x="40" y="85"/>
                    <a:pt x="40" y="85"/>
                  </a:cubicBezTo>
                  <a:cubicBezTo>
                    <a:pt x="39" y="85"/>
                    <a:pt x="38" y="85"/>
                    <a:pt x="38" y="85"/>
                  </a:cubicBezTo>
                  <a:cubicBezTo>
                    <a:pt x="36" y="83"/>
                    <a:pt x="35" y="82"/>
                    <a:pt x="34" y="81"/>
                  </a:cubicBezTo>
                  <a:cubicBezTo>
                    <a:pt x="32" y="80"/>
                    <a:pt x="31" y="79"/>
                    <a:pt x="30" y="78"/>
                  </a:cubicBezTo>
                  <a:cubicBezTo>
                    <a:pt x="0" y="48"/>
                    <a:pt x="6" y="22"/>
                    <a:pt x="7" y="20"/>
                  </a:cubicBezTo>
                  <a:cubicBezTo>
                    <a:pt x="7" y="20"/>
                    <a:pt x="7" y="20"/>
                    <a:pt x="7" y="20"/>
                  </a:cubicBezTo>
                  <a:cubicBezTo>
                    <a:pt x="8" y="14"/>
                    <a:pt x="11" y="9"/>
                    <a:pt x="16" y="6"/>
                  </a:cubicBezTo>
                  <a:cubicBezTo>
                    <a:pt x="20" y="2"/>
                    <a:pt x="26" y="0"/>
                    <a:pt x="32" y="0"/>
                  </a:cubicBezTo>
                  <a:cubicBezTo>
                    <a:pt x="33" y="0"/>
                    <a:pt x="34" y="0"/>
                    <a:pt x="35" y="0"/>
                  </a:cubicBezTo>
                  <a:cubicBezTo>
                    <a:pt x="35" y="0"/>
                    <a:pt x="36" y="1"/>
                    <a:pt x="37" y="1"/>
                  </a:cubicBezTo>
                  <a:cubicBezTo>
                    <a:pt x="37" y="1"/>
                    <a:pt x="37" y="1"/>
                    <a:pt x="37" y="1"/>
                  </a:cubicBezTo>
                  <a:cubicBezTo>
                    <a:pt x="42" y="2"/>
                    <a:pt x="46" y="4"/>
                    <a:pt x="49" y="7"/>
                  </a:cubicBezTo>
                  <a:cubicBezTo>
                    <a:pt x="50" y="8"/>
                    <a:pt x="50" y="8"/>
                    <a:pt x="51" y="9"/>
                  </a:cubicBezTo>
                  <a:lnTo>
                    <a:pt x="51" y="18"/>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34" name="Freeform 32">
              <a:extLst>
                <a:ext uri="{FF2B5EF4-FFF2-40B4-BE49-F238E27FC236}">
                  <a16:creationId xmlns:a16="http://schemas.microsoft.com/office/drawing/2014/main" id="{41E53A25-3416-413B-A485-78B506904425}"/>
                </a:ext>
              </a:extLst>
            </p:cNvPr>
            <p:cNvSpPr>
              <a:spLocks noEditPoints="1"/>
            </p:cNvSpPr>
            <p:nvPr/>
          </p:nvSpPr>
          <p:spPr bwMode="auto">
            <a:xfrm>
              <a:off x="6871184" y="1544912"/>
              <a:ext cx="440921" cy="240339"/>
            </a:xfrm>
            <a:custGeom>
              <a:avLst/>
              <a:gdLst>
                <a:gd name="T0" fmla="*/ 137 w 171"/>
                <a:gd name="T1" fmla="*/ 4 h 93"/>
                <a:gd name="T2" fmla="*/ 128 w 171"/>
                <a:gd name="T3" fmla="*/ 50 h 93"/>
                <a:gd name="T4" fmla="*/ 86 w 171"/>
                <a:gd name="T5" fmla="*/ 48 h 93"/>
                <a:gd name="T6" fmla="*/ 127 w 171"/>
                <a:gd name="T7" fmla="*/ 3 h 93"/>
                <a:gd name="T8" fmla="*/ 158 w 171"/>
                <a:gd name="T9" fmla="*/ 0 h 93"/>
                <a:gd name="T10" fmla="*/ 171 w 171"/>
                <a:gd name="T11" fmla="*/ 68 h 93"/>
                <a:gd name="T12" fmla="*/ 168 w 171"/>
                <a:gd name="T13" fmla="*/ 81 h 93"/>
                <a:gd name="T14" fmla="*/ 154 w 171"/>
                <a:gd name="T15" fmla="*/ 88 h 93"/>
                <a:gd name="T16" fmla="*/ 146 w 171"/>
                <a:gd name="T17" fmla="*/ 93 h 93"/>
                <a:gd name="T18" fmla="*/ 136 w 171"/>
                <a:gd name="T19" fmla="*/ 90 h 93"/>
                <a:gd name="T20" fmla="*/ 134 w 171"/>
                <a:gd name="T21" fmla="*/ 86 h 93"/>
                <a:gd name="T22" fmla="*/ 136 w 171"/>
                <a:gd name="T23" fmla="*/ 81 h 93"/>
                <a:gd name="T24" fmla="*/ 139 w 171"/>
                <a:gd name="T25" fmla="*/ 85 h 93"/>
                <a:gd name="T26" fmla="*/ 139 w 171"/>
                <a:gd name="T27" fmla="*/ 86 h 93"/>
                <a:gd name="T28" fmla="*/ 140 w 171"/>
                <a:gd name="T29" fmla="*/ 87 h 93"/>
                <a:gd name="T30" fmla="*/ 146 w 171"/>
                <a:gd name="T31" fmla="*/ 88 h 93"/>
                <a:gd name="T32" fmla="*/ 150 w 171"/>
                <a:gd name="T33" fmla="*/ 86 h 93"/>
                <a:gd name="T34" fmla="*/ 151 w 171"/>
                <a:gd name="T35" fmla="*/ 85 h 93"/>
                <a:gd name="T36" fmla="*/ 153 w 171"/>
                <a:gd name="T37" fmla="*/ 81 h 93"/>
                <a:gd name="T38" fmla="*/ 164 w 171"/>
                <a:gd name="T39" fmla="*/ 78 h 93"/>
                <a:gd name="T40" fmla="*/ 165 w 171"/>
                <a:gd name="T41" fmla="*/ 6 h 93"/>
                <a:gd name="T42" fmla="*/ 46 w 171"/>
                <a:gd name="T43" fmla="*/ 53 h 93"/>
                <a:gd name="T44" fmla="*/ 41 w 171"/>
                <a:gd name="T45" fmla="*/ 6 h 93"/>
                <a:gd name="T46" fmla="*/ 25 w 171"/>
                <a:gd name="T47" fmla="*/ 4 h 93"/>
                <a:gd name="T48" fmla="*/ 7 w 171"/>
                <a:gd name="T49" fmla="*/ 6 h 93"/>
                <a:gd name="T50" fmla="*/ 9 w 171"/>
                <a:gd name="T51" fmla="*/ 77 h 93"/>
                <a:gd name="T52" fmla="*/ 21 w 171"/>
                <a:gd name="T53" fmla="*/ 84 h 93"/>
                <a:gd name="T54" fmla="*/ 21 w 171"/>
                <a:gd name="T55" fmla="*/ 86 h 93"/>
                <a:gd name="T56" fmla="*/ 25 w 171"/>
                <a:gd name="T57" fmla="*/ 88 h 93"/>
                <a:gd name="T58" fmla="*/ 32 w 171"/>
                <a:gd name="T59" fmla="*/ 87 h 93"/>
                <a:gd name="T60" fmla="*/ 33 w 171"/>
                <a:gd name="T61" fmla="*/ 85 h 93"/>
                <a:gd name="T62" fmla="*/ 33 w 171"/>
                <a:gd name="T63" fmla="*/ 84 h 93"/>
                <a:gd name="T64" fmla="*/ 35 w 171"/>
                <a:gd name="T65" fmla="*/ 81 h 93"/>
                <a:gd name="T66" fmla="*/ 37 w 171"/>
                <a:gd name="T67" fmla="*/ 86 h 93"/>
                <a:gd name="T68" fmla="*/ 35 w 171"/>
                <a:gd name="T69" fmla="*/ 90 h 93"/>
                <a:gd name="T70" fmla="*/ 25 w 171"/>
                <a:gd name="T71" fmla="*/ 93 h 93"/>
                <a:gd name="T72" fmla="*/ 17 w 171"/>
                <a:gd name="T73" fmla="*/ 88 h 93"/>
                <a:gd name="T74" fmla="*/ 16 w 171"/>
                <a:gd name="T75" fmla="*/ 86 h 93"/>
                <a:gd name="T76" fmla="*/ 0 w 171"/>
                <a:gd name="T77" fmla="*/ 12 h 93"/>
                <a:gd name="T78" fmla="*/ 14 w 171"/>
                <a:gd name="T79" fmla="*/ 0 h 93"/>
                <a:gd name="T80" fmla="*/ 45 w 171"/>
                <a:gd name="T81" fmla="*/ 3 h 93"/>
                <a:gd name="T82" fmla="*/ 48 w 171"/>
                <a:gd name="T83"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3">
                  <a:moveTo>
                    <a:pt x="158" y="4"/>
                  </a:moveTo>
                  <a:cubicBezTo>
                    <a:pt x="147" y="4"/>
                    <a:pt x="147" y="4"/>
                    <a:pt x="147" y="4"/>
                  </a:cubicBezTo>
                  <a:cubicBezTo>
                    <a:pt x="137" y="4"/>
                    <a:pt x="137" y="4"/>
                    <a:pt x="137" y="4"/>
                  </a:cubicBezTo>
                  <a:cubicBezTo>
                    <a:pt x="134" y="4"/>
                    <a:pt x="132" y="5"/>
                    <a:pt x="130" y="6"/>
                  </a:cubicBezTo>
                  <a:cubicBezTo>
                    <a:pt x="129" y="8"/>
                    <a:pt x="128" y="10"/>
                    <a:pt x="128" y="12"/>
                  </a:cubicBezTo>
                  <a:cubicBezTo>
                    <a:pt x="128" y="50"/>
                    <a:pt x="128" y="50"/>
                    <a:pt x="128" y="50"/>
                  </a:cubicBezTo>
                  <a:cubicBezTo>
                    <a:pt x="128" y="52"/>
                    <a:pt x="127" y="53"/>
                    <a:pt x="126" y="53"/>
                  </a:cubicBezTo>
                  <a:cubicBezTo>
                    <a:pt x="86" y="53"/>
                    <a:pt x="86" y="53"/>
                    <a:pt x="86" y="53"/>
                  </a:cubicBezTo>
                  <a:cubicBezTo>
                    <a:pt x="86" y="48"/>
                    <a:pt x="86" y="48"/>
                    <a:pt x="86" y="48"/>
                  </a:cubicBezTo>
                  <a:cubicBezTo>
                    <a:pt x="123" y="48"/>
                    <a:pt x="123" y="48"/>
                    <a:pt x="123" y="48"/>
                  </a:cubicBezTo>
                  <a:cubicBezTo>
                    <a:pt x="123" y="12"/>
                    <a:pt x="123" y="12"/>
                    <a:pt x="123" y="12"/>
                  </a:cubicBezTo>
                  <a:cubicBezTo>
                    <a:pt x="123" y="8"/>
                    <a:pt x="125" y="5"/>
                    <a:pt x="127" y="3"/>
                  </a:cubicBezTo>
                  <a:cubicBezTo>
                    <a:pt x="129" y="1"/>
                    <a:pt x="133" y="0"/>
                    <a:pt x="137" y="0"/>
                  </a:cubicBezTo>
                  <a:cubicBezTo>
                    <a:pt x="147" y="0"/>
                    <a:pt x="147" y="0"/>
                    <a:pt x="147" y="0"/>
                  </a:cubicBezTo>
                  <a:cubicBezTo>
                    <a:pt x="158" y="0"/>
                    <a:pt x="158" y="0"/>
                    <a:pt x="158" y="0"/>
                  </a:cubicBezTo>
                  <a:cubicBezTo>
                    <a:pt x="163" y="0"/>
                    <a:pt x="166" y="1"/>
                    <a:pt x="168" y="3"/>
                  </a:cubicBezTo>
                  <a:cubicBezTo>
                    <a:pt x="170" y="5"/>
                    <a:pt x="171" y="8"/>
                    <a:pt x="171" y="12"/>
                  </a:cubicBezTo>
                  <a:cubicBezTo>
                    <a:pt x="171" y="68"/>
                    <a:pt x="171" y="68"/>
                    <a:pt x="171" y="68"/>
                  </a:cubicBezTo>
                  <a:cubicBezTo>
                    <a:pt x="171" y="72"/>
                    <a:pt x="170" y="77"/>
                    <a:pt x="168" y="81"/>
                  </a:cubicBezTo>
                  <a:cubicBezTo>
                    <a:pt x="168" y="81"/>
                    <a:pt x="168" y="81"/>
                    <a:pt x="168" y="81"/>
                  </a:cubicBezTo>
                  <a:cubicBezTo>
                    <a:pt x="168" y="81"/>
                    <a:pt x="168" y="81"/>
                    <a:pt x="168" y="81"/>
                  </a:cubicBezTo>
                  <a:cubicBezTo>
                    <a:pt x="166" y="84"/>
                    <a:pt x="163" y="86"/>
                    <a:pt x="158" y="86"/>
                  </a:cubicBezTo>
                  <a:cubicBezTo>
                    <a:pt x="155" y="86"/>
                    <a:pt x="155" y="86"/>
                    <a:pt x="155" y="86"/>
                  </a:cubicBezTo>
                  <a:cubicBezTo>
                    <a:pt x="155" y="87"/>
                    <a:pt x="155" y="87"/>
                    <a:pt x="154" y="88"/>
                  </a:cubicBezTo>
                  <a:cubicBezTo>
                    <a:pt x="154" y="89"/>
                    <a:pt x="154" y="89"/>
                    <a:pt x="153" y="90"/>
                  </a:cubicBezTo>
                  <a:cubicBezTo>
                    <a:pt x="153" y="91"/>
                    <a:pt x="151" y="92"/>
                    <a:pt x="150" y="92"/>
                  </a:cubicBezTo>
                  <a:cubicBezTo>
                    <a:pt x="149" y="93"/>
                    <a:pt x="147" y="93"/>
                    <a:pt x="146" y="93"/>
                  </a:cubicBezTo>
                  <a:cubicBezTo>
                    <a:pt x="143" y="93"/>
                    <a:pt x="143" y="93"/>
                    <a:pt x="143" y="93"/>
                  </a:cubicBezTo>
                  <a:cubicBezTo>
                    <a:pt x="142" y="93"/>
                    <a:pt x="141" y="93"/>
                    <a:pt x="139" y="92"/>
                  </a:cubicBezTo>
                  <a:cubicBezTo>
                    <a:pt x="138" y="92"/>
                    <a:pt x="137" y="91"/>
                    <a:pt x="136" y="90"/>
                  </a:cubicBezTo>
                  <a:cubicBezTo>
                    <a:pt x="136" y="89"/>
                    <a:pt x="135" y="89"/>
                    <a:pt x="135" y="88"/>
                  </a:cubicBezTo>
                  <a:cubicBezTo>
                    <a:pt x="135" y="88"/>
                    <a:pt x="135" y="88"/>
                    <a:pt x="135" y="88"/>
                  </a:cubicBezTo>
                  <a:cubicBezTo>
                    <a:pt x="135" y="87"/>
                    <a:pt x="134" y="87"/>
                    <a:pt x="134" y="86"/>
                  </a:cubicBezTo>
                  <a:cubicBezTo>
                    <a:pt x="86" y="86"/>
                    <a:pt x="86" y="86"/>
                    <a:pt x="86" y="86"/>
                  </a:cubicBezTo>
                  <a:cubicBezTo>
                    <a:pt x="86" y="81"/>
                    <a:pt x="86" y="81"/>
                    <a:pt x="86" y="81"/>
                  </a:cubicBezTo>
                  <a:cubicBezTo>
                    <a:pt x="136" y="81"/>
                    <a:pt x="136" y="81"/>
                    <a:pt x="136" y="81"/>
                  </a:cubicBezTo>
                  <a:cubicBezTo>
                    <a:pt x="138" y="81"/>
                    <a:pt x="139" y="82"/>
                    <a:pt x="139" y="84"/>
                  </a:cubicBezTo>
                  <a:cubicBezTo>
                    <a:pt x="139" y="84"/>
                    <a:pt x="139" y="84"/>
                    <a:pt x="139" y="84"/>
                  </a:cubicBezTo>
                  <a:cubicBezTo>
                    <a:pt x="139" y="85"/>
                    <a:pt x="139" y="85"/>
                    <a:pt x="139" y="85"/>
                  </a:cubicBezTo>
                  <a:cubicBezTo>
                    <a:pt x="139" y="85"/>
                    <a:pt x="139" y="85"/>
                    <a:pt x="139" y="85"/>
                  </a:cubicBezTo>
                  <a:cubicBezTo>
                    <a:pt x="139" y="85"/>
                    <a:pt x="139" y="85"/>
                    <a:pt x="139" y="85"/>
                  </a:cubicBezTo>
                  <a:cubicBezTo>
                    <a:pt x="139" y="85"/>
                    <a:pt x="139" y="86"/>
                    <a:pt x="139" y="86"/>
                  </a:cubicBezTo>
                  <a:cubicBezTo>
                    <a:pt x="139" y="86"/>
                    <a:pt x="139" y="86"/>
                    <a:pt x="139" y="86"/>
                  </a:cubicBezTo>
                  <a:cubicBezTo>
                    <a:pt x="139" y="86"/>
                    <a:pt x="139" y="86"/>
                    <a:pt x="139" y="86"/>
                  </a:cubicBezTo>
                  <a:cubicBezTo>
                    <a:pt x="139" y="86"/>
                    <a:pt x="140" y="86"/>
                    <a:pt x="140" y="87"/>
                  </a:cubicBezTo>
                  <a:cubicBezTo>
                    <a:pt x="140" y="87"/>
                    <a:pt x="141" y="88"/>
                    <a:pt x="141" y="88"/>
                  </a:cubicBezTo>
                  <a:cubicBezTo>
                    <a:pt x="142" y="88"/>
                    <a:pt x="143" y="88"/>
                    <a:pt x="143" y="88"/>
                  </a:cubicBezTo>
                  <a:cubicBezTo>
                    <a:pt x="146" y="88"/>
                    <a:pt x="146" y="88"/>
                    <a:pt x="146" y="88"/>
                  </a:cubicBezTo>
                  <a:cubicBezTo>
                    <a:pt x="147" y="88"/>
                    <a:pt x="147" y="88"/>
                    <a:pt x="148" y="88"/>
                  </a:cubicBezTo>
                  <a:cubicBezTo>
                    <a:pt x="149" y="88"/>
                    <a:pt x="149" y="87"/>
                    <a:pt x="150" y="87"/>
                  </a:cubicBezTo>
                  <a:cubicBezTo>
                    <a:pt x="150" y="86"/>
                    <a:pt x="150" y="86"/>
                    <a:pt x="150" y="86"/>
                  </a:cubicBezTo>
                  <a:cubicBezTo>
                    <a:pt x="150" y="86"/>
                    <a:pt x="150" y="85"/>
                    <a:pt x="151" y="85"/>
                  </a:cubicBezTo>
                  <a:cubicBezTo>
                    <a:pt x="151" y="85"/>
                    <a:pt x="151" y="85"/>
                    <a:pt x="151" y="85"/>
                  </a:cubicBezTo>
                  <a:cubicBezTo>
                    <a:pt x="151" y="85"/>
                    <a:pt x="151" y="85"/>
                    <a:pt x="151" y="85"/>
                  </a:cubicBezTo>
                  <a:cubicBezTo>
                    <a:pt x="151" y="85"/>
                    <a:pt x="151" y="85"/>
                    <a:pt x="151" y="84"/>
                  </a:cubicBezTo>
                  <a:cubicBezTo>
                    <a:pt x="151" y="84"/>
                    <a:pt x="151" y="84"/>
                    <a:pt x="151" y="84"/>
                  </a:cubicBezTo>
                  <a:cubicBezTo>
                    <a:pt x="151" y="82"/>
                    <a:pt x="152" y="81"/>
                    <a:pt x="153" y="81"/>
                  </a:cubicBezTo>
                  <a:cubicBezTo>
                    <a:pt x="158" y="81"/>
                    <a:pt x="158" y="81"/>
                    <a:pt x="158" y="81"/>
                  </a:cubicBezTo>
                  <a:cubicBezTo>
                    <a:pt x="161" y="81"/>
                    <a:pt x="163" y="80"/>
                    <a:pt x="164" y="78"/>
                  </a:cubicBezTo>
                  <a:cubicBezTo>
                    <a:pt x="164" y="78"/>
                    <a:pt x="164" y="78"/>
                    <a:pt x="164" y="78"/>
                  </a:cubicBezTo>
                  <a:cubicBezTo>
                    <a:pt x="166" y="75"/>
                    <a:pt x="167" y="72"/>
                    <a:pt x="167" y="68"/>
                  </a:cubicBezTo>
                  <a:cubicBezTo>
                    <a:pt x="167" y="12"/>
                    <a:pt x="167" y="12"/>
                    <a:pt x="167" y="12"/>
                  </a:cubicBezTo>
                  <a:cubicBezTo>
                    <a:pt x="167" y="9"/>
                    <a:pt x="166" y="7"/>
                    <a:pt x="165" y="6"/>
                  </a:cubicBezTo>
                  <a:cubicBezTo>
                    <a:pt x="163" y="5"/>
                    <a:pt x="161" y="4"/>
                    <a:pt x="158" y="4"/>
                  </a:cubicBezTo>
                  <a:close/>
                  <a:moveTo>
                    <a:pt x="86" y="53"/>
                  </a:moveTo>
                  <a:cubicBezTo>
                    <a:pt x="46" y="53"/>
                    <a:pt x="46" y="53"/>
                    <a:pt x="46" y="53"/>
                  </a:cubicBezTo>
                  <a:cubicBezTo>
                    <a:pt x="44" y="53"/>
                    <a:pt x="43" y="52"/>
                    <a:pt x="43" y="50"/>
                  </a:cubicBezTo>
                  <a:cubicBezTo>
                    <a:pt x="43" y="12"/>
                    <a:pt x="43" y="12"/>
                    <a:pt x="43" y="12"/>
                  </a:cubicBezTo>
                  <a:cubicBezTo>
                    <a:pt x="43" y="9"/>
                    <a:pt x="43" y="7"/>
                    <a:pt x="41" y="6"/>
                  </a:cubicBezTo>
                  <a:cubicBezTo>
                    <a:pt x="41" y="6"/>
                    <a:pt x="41" y="6"/>
                    <a:pt x="41" y="6"/>
                  </a:cubicBezTo>
                  <a:cubicBezTo>
                    <a:pt x="40" y="5"/>
                    <a:pt x="38" y="4"/>
                    <a:pt x="35" y="4"/>
                  </a:cubicBezTo>
                  <a:cubicBezTo>
                    <a:pt x="25" y="4"/>
                    <a:pt x="25" y="4"/>
                    <a:pt x="25" y="4"/>
                  </a:cubicBezTo>
                  <a:cubicBezTo>
                    <a:pt x="14" y="4"/>
                    <a:pt x="14" y="4"/>
                    <a:pt x="14" y="4"/>
                  </a:cubicBezTo>
                  <a:cubicBezTo>
                    <a:pt x="11" y="4"/>
                    <a:pt x="9" y="5"/>
                    <a:pt x="7" y="6"/>
                  </a:cubicBezTo>
                  <a:cubicBezTo>
                    <a:pt x="7" y="6"/>
                    <a:pt x="7" y="6"/>
                    <a:pt x="7" y="6"/>
                  </a:cubicBezTo>
                  <a:cubicBezTo>
                    <a:pt x="6" y="8"/>
                    <a:pt x="5" y="10"/>
                    <a:pt x="5" y="12"/>
                  </a:cubicBezTo>
                  <a:cubicBezTo>
                    <a:pt x="5" y="68"/>
                    <a:pt x="5" y="68"/>
                    <a:pt x="5" y="68"/>
                  </a:cubicBezTo>
                  <a:cubicBezTo>
                    <a:pt x="5" y="71"/>
                    <a:pt x="7" y="74"/>
                    <a:pt x="9" y="77"/>
                  </a:cubicBezTo>
                  <a:cubicBezTo>
                    <a:pt x="12" y="80"/>
                    <a:pt x="15" y="81"/>
                    <a:pt x="18" y="81"/>
                  </a:cubicBezTo>
                  <a:cubicBezTo>
                    <a:pt x="20" y="81"/>
                    <a:pt x="21" y="82"/>
                    <a:pt x="21" y="84"/>
                  </a:cubicBezTo>
                  <a:cubicBezTo>
                    <a:pt x="21" y="84"/>
                    <a:pt x="21" y="84"/>
                    <a:pt x="21" y="84"/>
                  </a:cubicBezTo>
                  <a:cubicBezTo>
                    <a:pt x="21" y="85"/>
                    <a:pt x="21" y="85"/>
                    <a:pt x="21" y="85"/>
                  </a:cubicBezTo>
                  <a:cubicBezTo>
                    <a:pt x="21" y="85"/>
                    <a:pt x="21" y="85"/>
                    <a:pt x="21" y="85"/>
                  </a:cubicBezTo>
                  <a:cubicBezTo>
                    <a:pt x="21" y="85"/>
                    <a:pt x="21" y="86"/>
                    <a:pt x="21" y="86"/>
                  </a:cubicBezTo>
                  <a:cubicBezTo>
                    <a:pt x="21" y="86"/>
                    <a:pt x="22" y="86"/>
                    <a:pt x="22" y="87"/>
                  </a:cubicBezTo>
                  <a:cubicBezTo>
                    <a:pt x="22" y="87"/>
                    <a:pt x="23" y="88"/>
                    <a:pt x="23" y="88"/>
                  </a:cubicBezTo>
                  <a:cubicBezTo>
                    <a:pt x="24" y="88"/>
                    <a:pt x="25" y="88"/>
                    <a:pt x="25" y="88"/>
                  </a:cubicBezTo>
                  <a:cubicBezTo>
                    <a:pt x="28" y="88"/>
                    <a:pt x="28" y="88"/>
                    <a:pt x="28" y="88"/>
                  </a:cubicBezTo>
                  <a:cubicBezTo>
                    <a:pt x="29" y="88"/>
                    <a:pt x="29" y="88"/>
                    <a:pt x="30" y="88"/>
                  </a:cubicBezTo>
                  <a:cubicBezTo>
                    <a:pt x="31" y="88"/>
                    <a:pt x="31" y="87"/>
                    <a:pt x="32" y="87"/>
                  </a:cubicBezTo>
                  <a:cubicBezTo>
                    <a:pt x="32" y="86"/>
                    <a:pt x="32" y="86"/>
                    <a:pt x="32" y="86"/>
                  </a:cubicBezTo>
                  <a:cubicBezTo>
                    <a:pt x="32" y="86"/>
                    <a:pt x="32" y="86"/>
                    <a:pt x="32" y="86"/>
                  </a:cubicBezTo>
                  <a:cubicBezTo>
                    <a:pt x="32" y="85"/>
                    <a:pt x="32" y="85"/>
                    <a:pt x="33" y="85"/>
                  </a:cubicBezTo>
                  <a:cubicBezTo>
                    <a:pt x="33" y="85"/>
                    <a:pt x="33" y="85"/>
                    <a:pt x="33" y="85"/>
                  </a:cubicBezTo>
                  <a:cubicBezTo>
                    <a:pt x="33" y="85"/>
                    <a:pt x="33" y="85"/>
                    <a:pt x="33" y="85"/>
                  </a:cubicBezTo>
                  <a:cubicBezTo>
                    <a:pt x="33" y="85"/>
                    <a:pt x="33" y="85"/>
                    <a:pt x="33" y="84"/>
                  </a:cubicBezTo>
                  <a:cubicBezTo>
                    <a:pt x="33" y="84"/>
                    <a:pt x="33" y="84"/>
                    <a:pt x="33" y="84"/>
                  </a:cubicBezTo>
                  <a:cubicBezTo>
                    <a:pt x="33" y="84"/>
                    <a:pt x="33" y="84"/>
                    <a:pt x="33" y="84"/>
                  </a:cubicBezTo>
                  <a:cubicBezTo>
                    <a:pt x="33" y="82"/>
                    <a:pt x="34" y="81"/>
                    <a:pt x="35" y="81"/>
                  </a:cubicBezTo>
                  <a:cubicBezTo>
                    <a:pt x="86" y="81"/>
                    <a:pt x="86" y="81"/>
                    <a:pt x="86" y="81"/>
                  </a:cubicBezTo>
                  <a:cubicBezTo>
                    <a:pt x="86" y="86"/>
                    <a:pt x="86" y="86"/>
                    <a:pt x="86" y="86"/>
                  </a:cubicBezTo>
                  <a:cubicBezTo>
                    <a:pt x="37" y="86"/>
                    <a:pt x="37" y="86"/>
                    <a:pt x="37" y="86"/>
                  </a:cubicBezTo>
                  <a:cubicBezTo>
                    <a:pt x="37" y="87"/>
                    <a:pt x="37" y="87"/>
                    <a:pt x="37" y="88"/>
                  </a:cubicBezTo>
                  <a:cubicBezTo>
                    <a:pt x="37" y="88"/>
                    <a:pt x="37" y="88"/>
                    <a:pt x="37" y="88"/>
                  </a:cubicBezTo>
                  <a:cubicBezTo>
                    <a:pt x="36" y="89"/>
                    <a:pt x="36" y="89"/>
                    <a:pt x="35" y="90"/>
                  </a:cubicBezTo>
                  <a:cubicBezTo>
                    <a:pt x="35" y="91"/>
                    <a:pt x="33" y="92"/>
                    <a:pt x="32" y="92"/>
                  </a:cubicBezTo>
                  <a:cubicBezTo>
                    <a:pt x="31" y="93"/>
                    <a:pt x="30" y="93"/>
                    <a:pt x="28" y="93"/>
                  </a:cubicBezTo>
                  <a:cubicBezTo>
                    <a:pt x="25" y="93"/>
                    <a:pt x="25" y="93"/>
                    <a:pt x="25" y="93"/>
                  </a:cubicBezTo>
                  <a:cubicBezTo>
                    <a:pt x="24" y="93"/>
                    <a:pt x="23" y="93"/>
                    <a:pt x="21" y="92"/>
                  </a:cubicBezTo>
                  <a:cubicBezTo>
                    <a:pt x="20" y="92"/>
                    <a:pt x="19" y="91"/>
                    <a:pt x="18" y="90"/>
                  </a:cubicBezTo>
                  <a:cubicBezTo>
                    <a:pt x="18" y="89"/>
                    <a:pt x="17" y="89"/>
                    <a:pt x="17" y="88"/>
                  </a:cubicBezTo>
                  <a:cubicBezTo>
                    <a:pt x="17" y="87"/>
                    <a:pt x="17" y="87"/>
                    <a:pt x="16" y="86"/>
                  </a:cubicBezTo>
                  <a:cubicBezTo>
                    <a:pt x="16" y="86"/>
                    <a:pt x="16" y="86"/>
                    <a:pt x="16" y="86"/>
                  </a:cubicBezTo>
                  <a:cubicBezTo>
                    <a:pt x="16" y="86"/>
                    <a:pt x="16" y="86"/>
                    <a:pt x="16" y="86"/>
                  </a:cubicBezTo>
                  <a:cubicBezTo>
                    <a:pt x="13" y="85"/>
                    <a:pt x="9" y="83"/>
                    <a:pt x="6" y="80"/>
                  </a:cubicBezTo>
                  <a:cubicBezTo>
                    <a:pt x="3" y="77"/>
                    <a:pt x="0" y="72"/>
                    <a:pt x="0" y="68"/>
                  </a:cubicBezTo>
                  <a:cubicBezTo>
                    <a:pt x="0" y="12"/>
                    <a:pt x="0" y="12"/>
                    <a:pt x="0" y="12"/>
                  </a:cubicBezTo>
                  <a:cubicBezTo>
                    <a:pt x="0" y="8"/>
                    <a:pt x="1" y="5"/>
                    <a:pt x="4" y="3"/>
                  </a:cubicBezTo>
                  <a:cubicBezTo>
                    <a:pt x="4" y="3"/>
                    <a:pt x="4" y="3"/>
                    <a:pt x="4" y="3"/>
                  </a:cubicBezTo>
                  <a:cubicBezTo>
                    <a:pt x="6" y="1"/>
                    <a:pt x="10" y="0"/>
                    <a:pt x="14" y="0"/>
                  </a:cubicBezTo>
                  <a:cubicBezTo>
                    <a:pt x="25" y="0"/>
                    <a:pt x="25" y="0"/>
                    <a:pt x="25" y="0"/>
                  </a:cubicBezTo>
                  <a:cubicBezTo>
                    <a:pt x="35" y="0"/>
                    <a:pt x="35" y="0"/>
                    <a:pt x="35" y="0"/>
                  </a:cubicBezTo>
                  <a:cubicBezTo>
                    <a:pt x="39" y="0"/>
                    <a:pt x="42" y="1"/>
                    <a:pt x="45" y="3"/>
                  </a:cubicBezTo>
                  <a:cubicBezTo>
                    <a:pt x="45" y="3"/>
                    <a:pt x="45" y="3"/>
                    <a:pt x="45" y="3"/>
                  </a:cubicBezTo>
                  <a:cubicBezTo>
                    <a:pt x="47" y="5"/>
                    <a:pt x="48" y="8"/>
                    <a:pt x="48" y="12"/>
                  </a:cubicBezTo>
                  <a:cubicBezTo>
                    <a:pt x="48" y="48"/>
                    <a:pt x="48" y="48"/>
                    <a:pt x="48" y="48"/>
                  </a:cubicBezTo>
                  <a:cubicBezTo>
                    <a:pt x="86" y="48"/>
                    <a:pt x="86" y="48"/>
                    <a:pt x="86" y="48"/>
                  </a:cubicBezTo>
                  <a:lnTo>
                    <a:pt x="86" y="53"/>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35" name="Freeform 38">
              <a:extLst>
                <a:ext uri="{FF2B5EF4-FFF2-40B4-BE49-F238E27FC236}">
                  <a16:creationId xmlns:a16="http://schemas.microsoft.com/office/drawing/2014/main" id="{47EB1EB7-534F-4A5A-9063-77C13D130D2A}"/>
                </a:ext>
              </a:extLst>
            </p:cNvPr>
            <p:cNvSpPr>
              <a:spLocks noEditPoints="1"/>
            </p:cNvSpPr>
            <p:nvPr/>
          </p:nvSpPr>
          <p:spPr bwMode="auto">
            <a:xfrm>
              <a:off x="5953203" y="1754530"/>
              <a:ext cx="310813" cy="86738"/>
            </a:xfrm>
            <a:custGeom>
              <a:avLst/>
              <a:gdLst>
                <a:gd name="T0" fmla="*/ 60 w 121"/>
                <a:gd name="T1" fmla="*/ 17 h 34"/>
                <a:gd name="T2" fmla="*/ 60 w 121"/>
                <a:gd name="T3" fmla="*/ 17 h 34"/>
                <a:gd name="T4" fmla="*/ 88 w 121"/>
                <a:gd name="T5" fmla="*/ 20 h 34"/>
                <a:gd name="T6" fmla="*/ 110 w 121"/>
                <a:gd name="T7" fmla="*/ 28 h 34"/>
                <a:gd name="T8" fmla="*/ 115 w 121"/>
                <a:gd name="T9" fmla="*/ 17 h 34"/>
                <a:gd name="T10" fmla="*/ 91 w 121"/>
                <a:gd name="T11" fmla="*/ 8 h 34"/>
                <a:gd name="T12" fmla="*/ 60 w 121"/>
                <a:gd name="T13" fmla="*/ 5 h 34"/>
                <a:gd name="T14" fmla="*/ 60 w 121"/>
                <a:gd name="T15" fmla="*/ 5 h 34"/>
                <a:gd name="T16" fmla="*/ 60 w 121"/>
                <a:gd name="T17" fmla="*/ 0 h 34"/>
                <a:gd name="T18" fmla="*/ 60 w 121"/>
                <a:gd name="T19" fmla="*/ 0 h 34"/>
                <a:gd name="T20" fmla="*/ 92 w 121"/>
                <a:gd name="T21" fmla="*/ 4 h 34"/>
                <a:gd name="T22" fmla="*/ 120 w 121"/>
                <a:gd name="T23" fmla="*/ 14 h 34"/>
                <a:gd name="T24" fmla="*/ 121 w 121"/>
                <a:gd name="T25" fmla="*/ 18 h 34"/>
                <a:gd name="T26" fmla="*/ 113 w 121"/>
                <a:gd name="T27" fmla="*/ 32 h 34"/>
                <a:gd name="T28" fmla="*/ 110 w 121"/>
                <a:gd name="T29" fmla="*/ 33 h 34"/>
                <a:gd name="T30" fmla="*/ 87 w 121"/>
                <a:gd name="T31" fmla="*/ 24 h 34"/>
                <a:gd name="T32" fmla="*/ 60 w 121"/>
                <a:gd name="T33" fmla="*/ 21 h 34"/>
                <a:gd name="T34" fmla="*/ 60 w 121"/>
                <a:gd name="T35" fmla="*/ 21 h 34"/>
                <a:gd name="T36" fmla="*/ 60 w 121"/>
                <a:gd name="T37" fmla="*/ 17 h 34"/>
                <a:gd name="T38" fmla="*/ 6 w 121"/>
                <a:gd name="T39" fmla="*/ 17 h 34"/>
                <a:gd name="T40" fmla="*/ 11 w 121"/>
                <a:gd name="T41" fmla="*/ 28 h 34"/>
                <a:gd name="T42" fmla="*/ 33 w 121"/>
                <a:gd name="T43" fmla="*/ 20 h 34"/>
                <a:gd name="T44" fmla="*/ 60 w 121"/>
                <a:gd name="T45" fmla="*/ 17 h 34"/>
                <a:gd name="T46" fmla="*/ 60 w 121"/>
                <a:gd name="T47" fmla="*/ 21 h 34"/>
                <a:gd name="T48" fmla="*/ 34 w 121"/>
                <a:gd name="T49" fmla="*/ 24 h 34"/>
                <a:gd name="T50" fmla="*/ 11 w 121"/>
                <a:gd name="T51" fmla="*/ 33 h 34"/>
                <a:gd name="T52" fmla="*/ 8 w 121"/>
                <a:gd name="T53" fmla="*/ 32 h 34"/>
                <a:gd name="T54" fmla="*/ 0 w 121"/>
                <a:gd name="T55" fmla="*/ 18 h 34"/>
                <a:gd name="T56" fmla="*/ 1 w 121"/>
                <a:gd name="T57" fmla="*/ 14 h 34"/>
                <a:gd name="T58" fmla="*/ 29 w 121"/>
                <a:gd name="T59" fmla="*/ 4 h 34"/>
                <a:gd name="T60" fmla="*/ 60 w 121"/>
                <a:gd name="T61" fmla="*/ 0 h 34"/>
                <a:gd name="T62" fmla="*/ 60 w 121"/>
                <a:gd name="T63" fmla="*/ 5 h 34"/>
                <a:gd name="T64" fmla="*/ 30 w 121"/>
                <a:gd name="T65" fmla="*/ 8 h 34"/>
                <a:gd name="T66" fmla="*/ 6 w 121"/>
                <a:gd name="T6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34">
                  <a:moveTo>
                    <a:pt x="60" y="17"/>
                  </a:moveTo>
                  <a:cubicBezTo>
                    <a:pt x="60" y="17"/>
                    <a:pt x="60" y="17"/>
                    <a:pt x="60" y="17"/>
                  </a:cubicBezTo>
                  <a:cubicBezTo>
                    <a:pt x="70" y="17"/>
                    <a:pt x="79" y="18"/>
                    <a:pt x="88" y="20"/>
                  </a:cubicBezTo>
                  <a:cubicBezTo>
                    <a:pt x="96" y="22"/>
                    <a:pt x="103" y="24"/>
                    <a:pt x="110" y="28"/>
                  </a:cubicBezTo>
                  <a:cubicBezTo>
                    <a:pt x="115" y="17"/>
                    <a:pt x="115" y="17"/>
                    <a:pt x="115" y="17"/>
                  </a:cubicBezTo>
                  <a:cubicBezTo>
                    <a:pt x="108" y="14"/>
                    <a:pt x="100" y="11"/>
                    <a:pt x="91" y="8"/>
                  </a:cubicBezTo>
                  <a:cubicBezTo>
                    <a:pt x="81" y="6"/>
                    <a:pt x="71" y="5"/>
                    <a:pt x="60" y="5"/>
                  </a:cubicBezTo>
                  <a:cubicBezTo>
                    <a:pt x="60" y="5"/>
                    <a:pt x="60" y="5"/>
                    <a:pt x="60" y="5"/>
                  </a:cubicBezTo>
                  <a:cubicBezTo>
                    <a:pt x="60" y="0"/>
                    <a:pt x="60" y="0"/>
                    <a:pt x="60" y="0"/>
                  </a:cubicBezTo>
                  <a:cubicBezTo>
                    <a:pt x="60" y="0"/>
                    <a:pt x="60" y="0"/>
                    <a:pt x="60" y="0"/>
                  </a:cubicBezTo>
                  <a:cubicBezTo>
                    <a:pt x="71" y="0"/>
                    <a:pt x="82" y="1"/>
                    <a:pt x="92" y="4"/>
                  </a:cubicBezTo>
                  <a:cubicBezTo>
                    <a:pt x="102" y="6"/>
                    <a:pt x="111" y="10"/>
                    <a:pt x="120" y="14"/>
                  </a:cubicBezTo>
                  <a:cubicBezTo>
                    <a:pt x="121" y="15"/>
                    <a:pt x="121" y="16"/>
                    <a:pt x="121" y="18"/>
                  </a:cubicBezTo>
                  <a:cubicBezTo>
                    <a:pt x="113" y="32"/>
                    <a:pt x="113" y="32"/>
                    <a:pt x="113" y="32"/>
                  </a:cubicBezTo>
                  <a:cubicBezTo>
                    <a:pt x="112" y="33"/>
                    <a:pt x="111" y="34"/>
                    <a:pt x="110" y="33"/>
                  </a:cubicBezTo>
                  <a:cubicBezTo>
                    <a:pt x="103" y="29"/>
                    <a:pt x="95" y="26"/>
                    <a:pt x="87" y="24"/>
                  </a:cubicBezTo>
                  <a:cubicBezTo>
                    <a:pt x="78" y="23"/>
                    <a:pt x="70" y="21"/>
                    <a:pt x="60" y="21"/>
                  </a:cubicBezTo>
                  <a:cubicBezTo>
                    <a:pt x="60" y="21"/>
                    <a:pt x="60" y="21"/>
                    <a:pt x="60" y="21"/>
                  </a:cubicBezTo>
                  <a:lnTo>
                    <a:pt x="60" y="17"/>
                  </a:lnTo>
                  <a:close/>
                  <a:moveTo>
                    <a:pt x="6" y="17"/>
                  </a:moveTo>
                  <a:cubicBezTo>
                    <a:pt x="11" y="28"/>
                    <a:pt x="11" y="28"/>
                    <a:pt x="11" y="28"/>
                  </a:cubicBezTo>
                  <a:cubicBezTo>
                    <a:pt x="18" y="24"/>
                    <a:pt x="25" y="22"/>
                    <a:pt x="33" y="20"/>
                  </a:cubicBezTo>
                  <a:cubicBezTo>
                    <a:pt x="42" y="18"/>
                    <a:pt x="51" y="17"/>
                    <a:pt x="60" y="17"/>
                  </a:cubicBezTo>
                  <a:cubicBezTo>
                    <a:pt x="60" y="21"/>
                    <a:pt x="60" y="21"/>
                    <a:pt x="60" y="21"/>
                  </a:cubicBezTo>
                  <a:cubicBezTo>
                    <a:pt x="51" y="21"/>
                    <a:pt x="43" y="23"/>
                    <a:pt x="34" y="24"/>
                  </a:cubicBezTo>
                  <a:cubicBezTo>
                    <a:pt x="26" y="26"/>
                    <a:pt x="18" y="29"/>
                    <a:pt x="11" y="33"/>
                  </a:cubicBezTo>
                  <a:cubicBezTo>
                    <a:pt x="10" y="34"/>
                    <a:pt x="9" y="33"/>
                    <a:pt x="8" y="32"/>
                  </a:cubicBezTo>
                  <a:cubicBezTo>
                    <a:pt x="0" y="18"/>
                    <a:pt x="0" y="18"/>
                    <a:pt x="0" y="18"/>
                  </a:cubicBezTo>
                  <a:cubicBezTo>
                    <a:pt x="0" y="16"/>
                    <a:pt x="0" y="15"/>
                    <a:pt x="1" y="14"/>
                  </a:cubicBezTo>
                  <a:cubicBezTo>
                    <a:pt x="10" y="10"/>
                    <a:pt x="19" y="6"/>
                    <a:pt x="29" y="4"/>
                  </a:cubicBezTo>
                  <a:cubicBezTo>
                    <a:pt x="39" y="1"/>
                    <a:pt x="50" y="0"/>
                    <a:pt x="60" y="0"/>
                  </a:cubicBezTo>
                  <a:cubicBezTo>
                    <a:pt x="60" y="5"/>
                    <a:pt x="60" y="5"/>
                    <a:pt x="60" y="5"/>
                  </a:cubicBezTo>
                  <a:cubicBezTo>
                    <a:pt x="50" y="5"/>
                    <a:pt x="40" y="6"/>
                    <a:pt x="30" y="8"/>
                  </a:cubicBezTo>
                  <a:cubicBezTo>
                    <a:pt x="21" y="11"/>
                    <a:pt x="13" y="14"/>
                    <a:pt x="6" y="17"/>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36" name="Freeform 39">
              <a:extLst>
                <a:ext uri="{FF2B5EF4-FFF2-40B4-BE49-F238E27FC236}">
                  <a16:creationId xmlns:a16="http://schemas.microsoft.com/office/drawing/2014/main" id="{FF87F01B-EA7C-4701-981A-F33E3EDAC9D7}"/>
                </a:ext>
              </a:extLst>
            </p:cNvPr>
            <p:cNvSpPr>
              <a:spLocks noEditPoints="1"/>
            </p:cNvSpPr>
            <p:nvPr/>
          </p:nvSpPr>
          <p:spPr bwMode="auto">
            <a:xfrm>
              <a:off x="5902606" y="1675020"/>
              <a:ext cx="413815" cy="97581"/>
            </a:xfrm>
            <a:custGeom>
              <a:avLst/>
              <a:gdLst>
                <a:gd name="T0" fmla="*/ 155 w 161"/>
                <a:gd name="T1" fmla="*/ 22 h 38"/>
                <a:gd name="T2" fmla="*/ 121 w 161"/>
                <a:gd name="T3" fmla="*/ 9 h 38"/>
                <a:gd name="T4" fmla="*/ 80 w 161"/>
                <a:gd name="T5" fmla="*/ 4 h 38"/>
                <a:gd name="T6" fmla="*/ 80 w 161"/>
                <a:gd name="T7" fmla="*/ 4 h 38"/>
                <a:gd name="T8" fmla="*/ 80 w 161"/>
                <a:gd name="T9" fmla="*/ 0 h 38"/>
                <a:gd name="T10" fmla="*/ 80 w 161"/>
                <a:gd name="T11" fmla="*/ 0 h 38"/>
                <a:gd name="T12" fmla="*/ 122 w 161"/>
                <a:gd name="T13" fmla="*/ 4 h 38"/>
                <a:gd name="T14" fmla="*/ 159 w 161"/>
                <a:gd name="T15" fmla="*/ 19 h 38"/>
                <a:gd name="T16" fmla="*/ 160 w 161"/>
                <a:gd name="T17" fmla="*/ 22 h 38"/>
                <a:gd name="T18" fmla="*/ 152 w 161"/>
                <a:gd name="T19" fmla="*/ 36 h 38"/>
                <a:gd name="T20" fmla="*/ 149 w 161"/>
                <a:gd name="T21" fmla="*/ 37 h 38"/>
                <a:gd name="T22" fmla="*/ 117 w 161"/>
                <a:gd name="T23" fmla="*/ 25 h 38"/>
                <a:gd name="T24" fmla="*/ 80 w 161"/>
                <a:gd name="T25" fmla="*/ 21 h 38"/>
                <a:gd name="T26" fmla="*/ 80 w 161"/>
                <a:gd name="T27" fmla="*/ 21 h 38"/>
                <a:gd name="T28" fmla="*/ 80 w 161"/>
                <a:gd name="T29" fmla="*/ 16 h 38"/>
                <a:gd name="T30" fmla="*/ 80 w 161"/>
                <a:gd name="T31" fmla="*/ 16 h 38"/>
                <a:gd name="T32" fmla="*/ 118 w 161"/>
                <a:gd name="T33" fmla="*/ 21 h 38"/>
                <a:gd name="T34" fmla="*/ 149 w 161"/>
                <a:gd name="T35" fmla="*/ 32 h 38"/>
                <a:gd name="T36" fmla="*/ 155 w 161"/>
                <a:gd name="T37" fmla="*/ 22 h 38"/>
                <a:gd name="T38" fmla="*/ 80 w 161"/>
                <a:gd name="T39" fmla="*/ 4 h 38"/>
                <a:gd name="T40" fmla="*/ 40 w 161"/>
                <a:gd name="T41" fmla="*/ 9 h 38"/>
                <a:gd name="T42" fmla="*/ 6 w 161"/>
                <a:gd name="T43" fmla="*/ 22 h 38"/>
                <a:gd name="T44" fmla="*/ 12 w 161"/>
                <a:gd name="T45" fmla="*/ 32 h 38"/>
                <a:gd name="T46" fmla="*/ 43 w 161"/>
                <a:gd name="T47" fmla="*/ 21 h 38"/>
                <a:gd name="T48" fmla="*/ 80 w 161"/>
                <a:gd name="T49" fmla="*/ 16 h 38"/>
                <a:gd name="T50" fmla="*/ 80 w 161"/>
                <a:gd name="T51" fmla="*/ 21 h 38"/>
                <a:gd name="T52" fmla="*/ 44 w 161"/>
                <a:gd name="T53" fmla="*/ 25 h 38"/>
                <a:gd name="T54" fmla="*/ 12 w 161"/>
                <a:gd name="T55" fmla="*/ 37 h 38"/>
                <a:gd name="T56" fmla="*/ 8 w 161"/>
                <a:gd name="T57" fmla="*/ 36 h 38"/>
                <a:gd name="T58" fmla="*/ 1 w 161"/>
                <a:gd name="T59" fmla="*/ 22 h 38"/>
                <a:gd name="T60" fmla="*/ 1 w 161"/>
                <a:gd name="T61" fmla="*/ 19 h 38"/>
                <a:gd name="T62" fmla="*/ 39 w 161"/>
                <a:gd name="T63" fmla="*/ 4 h 38"/>
                <a:gd name="T64" fmla="*/ 80 w 161"/>
                <a:gd name="T65" fmla="*/ 0 h 38"/>
                <a:gd name="T66" fmla="*/ 80 w 161"/>
                <a:gd name="T6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38">
                  <a:moveTo>
                    <a:pt x="155" y="22"/>
                  </a:moveTo>
                  <a:cubicBezTo>
                    <a:pt x="145" y="16"/>
                    <a:pt x="133" y="12"/>
                    <a:pt x="121" y="9"/>
                  </a:cubicBezTo>
                  <a:cubicBezTo>
                    <a:pt x="108" y="6"/>
                    <a:pt x="94" y="4"/>
                    <a:pt x="80" y="4"/>
                  </a:cubicBezTo>
                  <a:cubicBezTo>
                    <a:pt x="80" y="4"/>
                    <a:pt x="80" y="4"/>
                    <a:pt x="80" y="4"/>
                  </a:cubicBezTo>
                  <a:cubicBezTo>
                    <a:pt x="80" y="0"/>
                    <a:pt x="80" y="0"/>
                    <a:pt x="80" y="0"/>
                  </a:cubicBezTo>
                  <a:cubicBezTo>
                    <a:pt x="80" y="0"/>
                    <a:pt x="80" y="0"/>
                    <a:pt x="80" y="0"/>
                  </a:cubicBezTo>
                  <a:cubicBezTo>
                    <a:pt x="95" y="0"/>
                    <a:pt x="109" y="1"/>
                    <a:pt x="122" y="4"/>
                  </a:cubicBezTo>
                  <a:cubicBezTo>
                    <a:pt x="136" y="8"/>
                    <a:pt x="148" y="12"/>
                    <a:pt x="159" y="19"/>
                  </a:cubicBezTo>
                  <a:cubicBezTo>
                    <a:pt x="161" y="19"/>
                    <a:pt x="161" y="21"/>
                    <a:pt x="160" y="22"/>
                  </a:cubicBezTo>
                  <a:cubicBezTo>
                    <a:pt x="152" y="36"/>
                    <a:pt x="152" y="36"/>
                    <a:pt x="152" y="36"/>
                  </a:cubicBezTo>
                  <a:cubicBezTo>
                    <a:pt x="152" y="37"/>
                    <a:pt x="150" y="38"/>
                    <a:pt x="149" y="37"/>
                  </a:cubicBezTo>
                  <a:cubicBezTo>
                    <a:pt x="140" y="32"/>
                    <a:pt x="129" y="28"/>
                    <a:pt x="117" y="25"/>
                  </a:cubicBezTo>
                  <a:cubicBezTo>
                    <a:pt x="106" y="22"/>
                    <a:pt x="93" y="21"/>
                    <a:pt x="80" y="21"/>
                  </a:cubicBezTo>
                  <a:cubicBezTo>
                    <a:pt x="80" y="21"/>
                    <a:pt x="80" y="21"/>
                    <a:pt x="80" y="21"/>
                  </a:cubicBezTo>
                  <a:cubicBezTo>
                    <a:pt x="80" y="16"/>
                    <a:pt x="80" y="16"/>
                    <a:pt x="80" y="16"/>
                  </a:cubicBezTo>
                  <a:cubicBezTo>
                    <a:pt x="80" y="16"/>
                    <a:pt x="80" y="16"/>
                    <a:pt x="80" y="16"/>
                  </a:cubicBezTo>
                  <a:cubicBezTo>
                    <a:pt x="93" y="16"/>
                    <a:pt x="106" y="18"/>
                    <a:pt x="118" y="21"/>
                  </a:cubicBezTo>
                  <a:cubicBezTo>
                    <a:pt x="129" y="23"/>
                    <a:pt x="140" y="27"/>
                    <a:pt x="149" y="32"/>
                  </a:cubicBezTo>
                  <a:lnTo>
                    <a:pt x="155" y="22"/>
                  </a:lnTo>
                  <a:close/>
                  <a:moveTo>
                    <a:pt x="80" y="4"/>
                  </a:moveTo>
                  <a:cubicBezTo>
                    <a:pt x="67" y="4"/>
                    <a:pt x="53" y="6"/>
                    <a:pt x="40" y="9"/>
                  </a:cubicBezTo>
                  <a:cubicBezTo>
                    <a:pt x="28" y="12"/>
                    <a:pt x="16" y="16"/>
                    <a:pt x="6" y="22"/>
                  </a:cubicBezTo>
                  <a:cubicBezTo>
                    <a:pt x="12" y="32"/>
                    <a:pt x="12" y="32"/>
                    <a:pt x="12" y="32"/>
                  </a:cubicBezTo>
                  <a:cubicBezTo>
                    <a:pt x="21" y="27"/>
                    <a:pt x="32" y="23"/>
                    <a:pt x="43" y="21"/>
                  </a:cubicBezTo>
                  <a:cubicBezTo>
                    <a:pt x="55" y="18"/>
                    <a:pt x="68" y="16"/>
                    <a:pt x="80" y="16"/>
                  </a:cubicBezTo>
                  <a:cubicBezTo>
                    <a:pt x="80" y="21"/>
                    <a:pt x="80" y="21"/>
                    <a:pt x="80" y="21"/>
                  </a:cubicBezTo>
                  <a:cubicBezTo>
                    <a:pt x="68" y="21"/>
                    <a:pt x="55" y="22"/>
                    <a:pt x="44" y="25"/>
                  </a:cubicBezTo>
                  <a:cubicBezTo>
                    <a:pt x="32" y="28"/>
                    <a:pt x="21" y="32"/>
                    <a:pt x="12" y="37"/>
                  </a:cubicBezTo>
                  <a:cubicBezTo>
                    <a:pt x="11" y="38"/>
                    <a:pt x="9" y="37"/>
                    <a:pt x="8" y="36"/>
                  </a:cubicBezTo>
                  <a:cubicBezTo>
                    <a:pt x="1" y="22"/>
                    <a:pt x="1" y="22"/>
                    <a:pt x="1" y="22"/>
                  </a:cubicBezTo>
                  <a:cubicBezTo>
                    <a:pt x="0" y="21"/>
                    <a:pt x="0" y="19"/>
                    <a:pt x="1" y="19"/>
                  </a:cubicBezTo>
                  <a:cubicBezTo>
                    <a:pt x="13" y="12"/>
                    <a:pt x="25" y="8"/>
                    <a:pt x="39" y="4"/>
                  </a:cubicBezTo>
                  <a:cubicBezTo>
                    <a:pt x="52" y="1"/>
                    <a:pt x="66" y="0"/>
                    <a:pt x="80" y="0"/>
                  </a:cubicBezTo>
                  <a:lnTo>
                    <a:pt x="80" y="4"/>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37" name="Freeform 42">
              <a:extLst>
                <a:ext uri="{FF2B5EF4-FFF2-40B4-BE49-F238E27FC236}">
                  <a16:creationId xmlns:a16="http://schemas.microsoft.com/office/drawing/2014/main" id="{3AED5B18-9004-48D3-B953-5B5F3D518CC6}"/>
                </a:ext>
              </a:extLst>
            </p:cNvPr>
            <p:cNvSpPr>
              <a:spLocks noEditPoints="1"/>
            </p:cNvSpPr>
            <p:nvPr/>
          </p:nvSpPr>
          <p:spPr bwMode="auto">
            <a:xfrm>
              <a:off x="5994764" y="4479558"/>
              <a:ext cx="184319" cy="303584"/>
            </a:xfrm>
            <a:custGeom>
              <a:avLst/>
              <a:gdLst>
                <a:gd name="T0" fmla="*/ 50 w 72"/>
                <a:gd name="T1" fmla="*/ 113 h 118"/>
                <a:gd name="T2" fmla="*/ 62 w 72"/>
                <a:gd name="T3" fmla="*/ 108 h 118"/>
                <a:gd name="T4" fmla="*/ 67 w 72"/>
                <a:gd name="T5" fmla="*/ 83 h 118"/>
                <a:gd name="T6" fmla="*/ 43 w 72"/>
                <a:gd name="T7" fmla="*/ 81 h 118"/>
                <a:gd name="T8" fmla="*/ 46 w 72"/>
                <a:gd name="T9" fmla="*/ 64 h 118"/>
                <a:gd name="T10" fmla="*/ 67 w 72"/>
                <a:gd name="T11" fmla="*/ 47 h 118"/>
                <a:gd name="T12" fmla="*/ 43 w 72"/>
                <a:gd name="T13" fmla="*/ 45 h 118"/>
                <a:gd name="T14" fmla="*/ 46 w 72"/>
                <a:gd name="T15" fmla="*/ 28 h 118"/>
                <a:gd name="T16" fmla="*/ 67 w 72"/>
                <a:gd name="T17" fmla="*/ 21 h 118"/>
                <a:gd name="T18" fmla="*/ 50 w 72"/>
                <a:gd name="T19" fmla="*/ 4 h 118"/>
                <a:gd name="T20" fmla="*/ 36 w 72"/>
                <a:gd name="T21" fmla="*/ 0 h 118"/>
                <a:gd name="T22" fmla="*/ 66 w 72"/>
                <a:gd name="T23" fmla="*/ 6 h 118"/>
                <a:gd name="T24" fmla="*/ 72 w 72"/>
                <a:gd name="T25" fmla="*/ 30 h 118"/>
                <a:gd name="T26" fmla="*/ 48 w 72"/>
                <a:gd name="T27" fmla="*/ 33 h 118"/>
                <a:gd name="T28" fmla="*/ 70 w 72"/>
                <a:gd name="T29" fmla="*/ 42 h 118"/>
                <a:gd name="T30" fmla="*/ 72 w 72"/>
                <a:gd name="T31" fmla="*/ 67 h 118"/>
                <a:gd name="T32" fmla="*/ 48 w 72"/>
                <a:gd name="T33" fmla="*/ 69 h 118"/>
                <a:gd name="T34" fmla="*/ 70 w 72"/>
                <a:gd name="T35" fmla="*/ 78 h 118"/>
                <a:gd name="T36" fmla="*/ 72 w 72"/>
                <a:gd name="T37" fmla="*/ 97 h 118"/>
                <a:gd name="T38" fmla="*/ 66 w 72"/>
                <a:gd name="T39" fmla="*/ 112 h 118"/>
                <a:gd name="T40" fmla="*/ 36 w 72"/>
                <a:gd name="T41" fmla="*/ 118 h 118"/>
                <a:gd name="T42" fmla="*/ 5 w 72"/>
                <a:gd name="T43" fmla="*/ 83 h 118"/>
                <a:gd name="T44" fmla="*/ 10 w 72"/>
                <a:gd name="T45" fmla="*/ 108 h 118"/>
                <a:gd name="T46" fmla="*/ 36 w 72"/>
                <a:gd name="T47" fmla="*/ 113 h 118"/>
                <a:gd name="T48" fmla="*/ 22 w 72"/>
                <a:gd name="T49" fmla="*/ 118 h 118"/>
                <a:gd name="T50" fmla="*/ 0 w 72"/>
                <a:gd name="T51" fmla="*/ 97 h 118"/>
                <a:gd name="T52" fmla="*/ 3 w 72"/>
                <a:gd name="T53" fmla="*/ 78 h 118"/>
                <a:gd name="T54" fmla="*/ 24 w 72"/>
                <a:gd name="T55" fmla="*/ 69 h 118"/>
                <a:gd name="T56" fmla="*/ 0 w 72"/>
                <a:gd name="T57" fmla="*/ 67 h 118"/>
                <a:gd name="T58" fmla="*/ 3 w 72"/>
                <a:gd name="T59" fmla="*/ 42 h 118"/>
                <a:gd name="T60" fmla="*/ 24 w 72"/>
                <a:gd name="T61" fmla="*/ 33 h 118"/>
                <a:gd name="T62" fmla="*/ 0 w 72"/>
                <a:gd name="T63" fmla="*/ 30 h 118"/>
                <a:gd name="T64" fmla="*/ 7 w 72"/>
                <a:gd name="T65" fmla="*/ 6 h 118"/>
                <a:gd name="T66" fmla="*/ 36 w 72"/>
                <a:gd name="T67" fmla="*/ 0 h 118"/>
                <a:gd name="T68" fmla="*/ 22 w 72"/>
                <a:gd name="T69" fmla="*/ 4 h 118"/>
                <a:gd name="T70" fmla="*/ 5 w 72"/>
                <a:gd name="T71" fmla="*/ 21 h 118"/>
                <a:gd name="T72" fmla="*/ 27 w 72"/>
                <a:gd name="T73" fmla="*/ 28 h 118"/>
                <a:gd name="T74" fmla="*/ 29 w 72"/>
                <a:gd name="T75" fmla="*/ 45 h 118"/>
                <a:gd name="T76" fmla="*/ 5 w 72"/>
                <a:gd name="T77" fmla="*/ 47 h 118"/>
                <a:gd name="T78" fmla="*/ 27 w 72"/>
                <a:gd name="T79" fmla="*/ 64 h 118"/>
                <a:gd name="T80" fmla="*/ 29 w 72"/>
                <a:gd name="T81" fmla="*/ 81 h 118"/>
                <a:gd name="T82" fmla="*/ 5 w 72"/>
                <a:gd name="T83" fmla="*/ 8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18">
                  <a:moveTo>
                    <a:pt x="36" y="113"/>
                  </a:moveTo>
                  <a:cubicBezTo>
                    <a:pt x="50" y="113"/>
                    <a:pt x="50" y="113"/>
                    <a:pt x="50" y="113"/>
                  </a:cubicBezTo>
                  <a:cubicBezTo>
                    <a:pt x="55" y="113"/>
                    <a:pt x="59" y="111"/>
                    <a:pt x="62" y="108"/>
                  </a:cubicBezTo>
                  <a:cubicBezTo>
                    <a:pt x="62" y="108"/>
                    <a:pt x="62" y="108"/>
                    <a:pt x="62" y="108"/>
                  </a:cubicBezTo>
                  <a:cubicBezTo>
                    <a:pt x="65" y="105"/>
                    <a:pt x="67" y="101"/>
                    <a:pt x="67" y="97"/>
                  </a:cubicBezTo>
                  <a:cubicBezTo>
                    <a:pt x="67" y="83"/>
                    <a:pt x="67" y="83"/>
                    <a:pt x="67" y="83"/>
                  </a:cubicBezTo>
                  <a:cubicBezTo>
                    <a:pt x="46" y="83"/>
                    <a:pt x="46" y="83"/>
                    <a:pt x="46" y="83"/>
                  </a:cubicBezTo>
                  <a:cubicBezTo>
                    <a:pt x="44" y="83"/>
                    <a:pt x="43" y="82"/>
                    <a:pt x="43" y="81"/>
                  </a:cubicBezTo>
                  <a:cubicBezTo>
                    <a:pt x="43" y="67"/>
                    <a:pt x="43" y="67"/>
                    <a:pt x="43" y="67"/>
                  </a:cubicBezTo>
                  <a:cubicBezTo>
                    <a:pt x="43" y="65"/>
                    <a:pt x="44" y="64"/>
                    <a:pt x="46" y="64"/>
                  </a:cubicBezTo>
                  <a:cubicBezTo>
                    <a:pt x="67" y="64"/>
                    <a:pt x="67" y="64"/>
                    <a:pt x="67" y="64"/>
                  </a:cubicBezTo>
                  <a:cubicBezTo>
                    <a:pt x="67" y="47"/>
                    <a:pt x="67" y="47"/>
                    <a:pt x="67" y="47"/>
                  </a:cubicBezTo>
                  <a:cubicBezTo>
                    <a:pt x="46" y="47"/>
                    <a:pt x="46" y="47"/>
                    <a:pt x="46" y="47"/>
                  </a:cubicBezTo>
                  <a:cubicBezTo>
                    <a:pt x="44" y="47"/>
                    <a:pt x="43" y="46"/>
                    <a:pt x="43" y="45"/>
                  </a:cubicBezTo>
                  <a:cubicBezTo>
                    <a:pt x="43" y="30"/>
                    <a:pt x="43" y="30"/>
                    <a:pt x="43" y="30"/>
                  </a:cubicBezTo>
                  <a:cubicBezTo>
                    <a:pt x="43" y="29"/>
                    <a:pt x="44" y="28"/>
                    <a:pt x="46" y="28"/>
                  </a:cubicBezTo>
                  <a:cubicBezTo>
                    <a:pt x="67" y="28"/>
                    <a:pt x="67" y="28"/>
                    <a:pt x="67" y="28"/>
                  </a:cubicBezTo>
                  <a:cubicBezTo>
                    <a:pt x="67" y="21"/>
                    <a:pt x="67" y="21"/>
                    <a:pt x="67" y="21"/>
                  </a:cubicBezTo>
                  <a:cubicBezTo>
                    <a:pt x="67" y="16"/>
                    <a:pt x="65" y="12"/>
                    <a:pt x="62" y="9"/>
                  </a:cubicBezTo>
                  <a:cubicBezTo>
                    <a:pt x="59" y="6"/>
                    <a:pt x="55" y="4"/>
                    <a:pt x="50" y="4"/>
                  </a:cubicBezTo>
                  <a:cubicBezTo>
                    <a:pt x="36" y="4"/>
                    <a:pt x="36" y="4"/>
                    <a:pt x="36" y="4"/>
                  </a:cubicBezTo>
                  <a:cubicBezTo>
                    <a:pt x="36" y="0"/>
                    <a:pt x="36" y="0"/>
                    <a:pt x="36" y="0"/>
                  </a:cubicBezTo>
                  <a:cubicBezTo>
                    <a:pt x="50" y="0"/>
                    <a:pt x="50" y="0"/>
                    <a:pt x="50" y="0"/>
                  </a:cubicBezTo>
                  <a:cubicBezTo>
                    <a:pt x="56" y="0"/>
                    <a:pt x="62" y="2"/>
                    <a:pt x="66" y="6"/>
                  </a:cubicBezTo>
                  <a:cubicBezTo>
                    <a:pt x="70" y="10"/>
                    <a:pt x="72" y="15"/>
                    <a:pt x="72" y="21"/>
                  </a:cubicBezTo>
                  <a:cubicBezTo>
                    <a:pt x="72" y="30"/>
                    <a:pt x="72" y="30"/>
                    <a:pt x="72" y="30"/>
                  </a:cubicBezTo>
                  <a:cubicBezTo>
                    <a:pt x="72" y="32"/>
                    <a:pt x="71" y="33"/>
                    <a:pt x="70" y="33"/>
                  </a:cubicBezTo>
                  <a:cubicBezTo>
                    <a:pt x="48" y="33"/>
                    <a:pt x="48" y="33"/>
                    <a:pt x="48" y="33"/>
                  </a:cubicBezTo>
                  <a:cubicBezTo>
                    <a:pt x="48" y="42"/>
                    <a:pt x="48" y="42"/>
                    <a:pt x="48" y="42"/>
                  </a:cubicBezTo>
                  <a:cubicBezTo>
                    <a:pt x="70" y="42"/>
                    <a:pt x="70" y="42"/>
                    <a:pt x="70" y="42"/>
                  </a:cubicBezTo>
                  <a:cubicBezTo>
                    <a:pt x="71" y="42"/>
                    <a:pt x="72" y="43"/>
                    <a:pt x="72" y="45"/>
                  </a:cubicBezTo>
                  <a:cubicBezTo>
                    <a:pt x="72" y="67"/>
                    <a:pt x="72" y="67"/>
                    <a:pt x="72" y="67"/>
                  </a:cubicBezTo>
                  <a:cubicBezTo>
                    <a:pt x="72" y="68"/>
                    <a:pt x="71" y="69"/>
                    <a:pt x="70" y="69"/>
                  </a:cubicBezTo>
                  <a:cubicBezTo>
                    <a:pt x="48" y="69"/>
                    <a:pt x="48" y="69"/>
                    <a:pt x="48" y="69"/>
                  </a:cubicBezTo>
                  <a:cubicBezTo>
                    <a:pt x="48" y="78"/>
                    <a:pt x="48" y="78"/>
                    <a:pt x="48" y="78"/>
                  </a:cubicBezTo>
                  <a:cubicBezTo>
                    <a:pt x="70" y="78"/>
                    <a:pt x="70" y="78"/>
                    <a:pt x="70" y="78"/>
                  </a:cubicBezTo>
                  <a:cubicBezTo>
                    <a:pt x="71" y="78"/>
                    <a:pt x="72" y="79"/>
                    <a:pt x="72" y="81"/>
                  </a:cubicBezTo>
                  <a:cubicBezTo>
                    <a:pt x="72" y="97"/>
                    <a:pt x="72" y="97"/>
                    <a:pt x="72" y="97"/>
                  </a:cubicBezTo>
                  <a:cubicBezTo>
                    <a:pt x="72" y="102"/>
                    <a:pt x="70" y="108"/>
                    <a:pt x="66" y="112"/>
                  </a:cubicBezTo>
                  <a:cubicBezTo>
                    <a:pt x="66" y="112"/>
                    <a:pt x="66" y="112"/>
                    <a:pt x="66" y="112"/>
                  </a:cubicBezTo>
                  <a:cubicBezTo>
                    <a:pt x="62" y="116"/>
                    <a:pt x="56" y="118"/>
                    <a:pt x="50" y="118"/>
                  </a:cubicBezTo>
                  <a:cubicBezTo>
                    <a:pt x="36" y="118"/>
                    <a:pt x="36" y="118"/>
                    <a:pt x="36" y="118"/>
                  </a:cubicBezTo>
                  <a:lnTo>
                    <a:pt x="36" y="113"/>
                  </a:lnTo>
                  <a:close/>
                  <a:moveTo>
                    <a:pt x="5" y="83"/>
                  </a:moveTo>
                  <a:cubicBezTo>
                    <a:pt x="5" y="97"/>
                    <a:pt x="5" y="97"/>
                    <a:pt x="5" y="97"/>
                  </a:cubicBezTo>
                  <a:cubicBezTo>
                    <a:pt x="5" y="101"/>
                    <a:pt x="7" y="105"/>
                    <a:pt x="10" y="108"/>
                  </a:cubicBezTo>
                  <a:cubicBezTo>
                    <a:pt x="13" y="111"/>
                    <a:pt x="17" y="113"/>
                    <a:pt x="22" y="113"/>
                  </a:cubicBezTo>
                  <a:cubicBezTo>
                    <a:pt x="36" y="113"/>
                    <a:pt x="36" y="113"/>
                    <a:pt x="36" y="113"/>
                  </a:cubicBezTo>
                  <a:cubicBezTo>
                    <a:pt x="36" y="118"/>
                    <a:pt x="36" y="118"/>
                    <a:pt x="36" y="118"/>
                  </a:cubicBezTo>
                  <a:cubicBezTo>
                    <a:pt x="22" y="118"/>
                    <a:pt x="22" y="118"/>
                    <a:pt x="22" y="118"/>
                  </a:cubicBezTo>
                  <a:cubicBezTo>
                    <a:pt x="16" y="118"/>
                    <a:pt x="11" y="116"/>
                    <a:pt x="7" y="112"/>
                  </a:cubicBezTo>
                  <a:cubicBezTo>
                    <a:pt x="3" y="108"/>
                    <a:pt x="0" y="103"/>
                    <a:pt x="0" y="97"/>
                  </a:cubicBezTo>
                  <a:cubicBezTo>
                    <a:pt x="0" y="81"/>
                    <a:pt x="0" y="81"/>
                    <a:pt x="0" y="81"/>
                  </a:cubicBezTo>
                  <a:cubicBezTo>
                    <a:pt x="0" y="79"/>
                    <a:pt x="2" y="78"/>
                    <a:pt x="3" y="78"/>
                  </a:cubicBezTo>
                  <a:cubicBezTo>
                    <a:pt x="24" y="78"/>
                    <a:pt x="24" y="78"/>
                    <a:pt x="24" y="78"/>
                  </a:cubicBezTo>
                  <a:cubicBezTo>
                    <a:pt x="24" y="69"/>
                    <a:pt x="24" y="69"/>
                    <a:pt x="24" y="69"/>
                  </a:cubicBezTo>
                  <a:cubicBezTo>
                    <a:pt x="3" y="69"/>
                    <a:pt x="3" y="69"/>
                    <a:pt x="3" y="69"/>
                  </a:cubicBezTo>
                  <a:cubicBezTo>
                    <a:pt x="2" y="69"/>
                    <a:pt x="0" y="68"/>
                    <a:pt x="0" y="67"/>
                  </a:cubicBezTo>
                  <a:cubicBezTo>
                    <a:pt x="0" y="45"/>
                    <a:pt x="0" y="45"/>
                    <a:pt x="0" y="45"/>
                  </a:cubicBezTo>
                  <a:cubicBezTo>
                    <a:pt x="0" y="43"/>
                    <a:pt x="2" y="42"/>
                    <a:pt x="3" y="42"/>
                  </a:cubicBezTo>
                  <a:cubicBezTo>
                    <a:pt x="24" y="42"/>
                    <a:pt x="24" y="42"/>
                    <a:pt x="24" y="42"/>
                  </a:cubicBezTo>
                  <a:cubicBezTo>
                    <a:pt x="24" y="33"/>
                    <a:pt x="24" y="33"/>
                    <a:pt x="24" y="33"/>
                  </a:cubicBezTo>
                  <a:cubicBezTo>
                    <a:pt x="3" y="33"/>
                    <a:pt x="3" y="33"/>
                    <a:pt x="3" y="33"/>
                  </a:cubicBezTo>
                  <a:cubicBezTo>
                    <a:pt x="2" y="33"/>
                    <a:pt x="0" y="32"/>
                    <a:pt x="0" y="30"/>
                  </a:cubicBezTo>
                  <a:cubicBezTo>
                    <a:pt x="0" y="21"/>
                    <a:pt x="0" y="21"/>
                    <a:pt x="0" y="21"/>
                  </a:cubicBezTo>
                  <a:cubicBezTo>
                    <a:pt x="0" y="15"/>
                    <a:pt x="3" y="10"/>
                    <a:pt x="7" y="6"/>
                  </a:cubicBezTo>
                  <a:cubicBezTo>
                    <a:pt x="11" y="2"/>
                    <a:pt x="16" y="0"/>
                    <a:pt x="22" y="0"/>
                  </a:cubicBezTo>
                  <a:cubicBezTo>
                    <a:pt x="36" y="0"/>
                    <a:pt x="36" y="0"/>
                    <a:pt x="36" y="0"/>
                  </a:cubicBezTo>
                  <a:cubicBezTo>
                    <a:pt x="36" y="4"/>
                    <a:pt x="36" y="4"/>
                    <a:pt x="36" y="4"/>
                  </a:cubicBezTo>
                  <a:cubicBezTo>
                    <a:pt x="22" y="4"/>
                    <a:pt x="22" y="4"/>
                    <a:pt x="22" y="4"/>
                  </a:cubicBezTo>
                  <a:cubicBezTo>
                    <a:pt x="17" y="4"/>
                    <a:pt x="13" y="6"/>
                    <a:pt x="10" y="9"/>
                  </a:cubicBezTo>
                  <a:cubicBezTo>
                    <a:pt x="7" y="12"/>
                    <a:pt x="5" y="16"/>
                    <a:pt x="5" y="21"/>
                  </a:cubicBezTo>
                  <a:cubicBezTo>
                    <a:pt x="5" y="28"/>
                    <a:pt x="5" y="28"/>
                    <a:pt x="5" y="28"/>
                  </a:cubicBezTo>
                  <a:cubicBezTo>
                    <a:pt x="27" y="28"/>
                    <a:pt x="27" y="28"/>
                    <a:pt x="27" y="28"/>
                  </a:cubicBezTo>
                  <a:cubicBezTo>
                    <a:pt x="28" y="28"/>
                    <a:pt x="29" y="29"/>
                    <a:pt x="29" y="30"/>
                  </a:cubicBezTo>
                  <a:cubicBezTo>
                    <a:pt x="29" y="45"/>
                    <a:pt x="29" y="45"/>
                    <a:pt x="29" y="45"/>
                  </a:cubicBezTo>
                  <a:cubicBezTo>
                    <a:pt x="29" y="46"/>
                    <a:pt x="28" y="47"/>
                    <a:pt x="27" y="47"/>
                  </a:cubicBezTo>
                  <a:cubicBezTo>
                    <a:pt x="5" y="47"/>
                    <a:pt x="5" y="47"/>
                    <a:pt x="5" y="47"/>
                  </a:cubicBezTo>
                  <a:cubicBezTo>
                    <a:pt x="5" y="64"/>
                    <a:pt x="5" y="64"/>
                    <a:pt x="5" y="64"/>
                  </a:cubicBezTo>
                  <a:cubicBezTo>
                    <a:pt x="27" y="64"/>
                    <a:pt x="27" y="64"/>
                    <a:pt x="27" y="64"/>
                  </a:cubicBezTo>
                  <a:cubicBezTo>
                    <a:pt x="28" y="64"/>
                    <a:pt x="29" y="65"/>
                    <a:pt x="29" y="67"/>
                  </a:cubicBezTo>
                  <a:cubicBezTo>
                    <a:pt x="29" y="81"/>
                    <a:pt x="29" y="81"/>
                    <a:pt x="29" y="81"/>
                  </a:cubicBezTo>
                  <a:cubicBezTo>
                    <a:pt x="29" y="82"/>
                    <a:pt x="28" y="83"/>
                    <a:pt x="27" y="83"/>
                  </a:cubicBezTo>
                  <a:lnTo>
                    <a:pt x="5" y="83"/>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38" name="Freeform 43">
              <a:extLst>
                <a:ext uri="{FF2B5EF4-FFF2-40B4-BE49-F238E27FC236}">
                  <a16:creationId xmlns:a16="http://schemas.microsoft.com/office/drawing/2014/main" id="{FD79BBA4-AD70-476E-BD6E-6D680CE9083E}"/>
                </a:ext>
              </a:extLst>
            </p:cNvPr>
            <p:cNvSpPr>
              <a:spLocks noEditPoints="1"/>
            </p:cNvSpPr>
            <p:nvPr/>
          </p:nvSpPr>
          <p:spPr bwMode="auto">
            <a:xfrm>
              <a:off x="5942362" y="4736159"/>
              <a:ext cx="289128" cy="193354"/>
            </a:xfrm>
            <a:custGeom>
              <a:avLst/>
              <a:gdLst>
                <a:gd name="T0" fmla="*/ 56 w 112"/>
                <a:gd name="T1" fmla="*/ 70 h 75"/>
                <a:gd name="T2" fmla="*/ 75 w 112"/>
                <a:gd name="T3" fmla="*/ 70 h 75"/>
                <a:gd name="T4" fmla="*/ 75 w 112"/>
                <a:gd name="T5" fmla="*/ 60 h 75"/>
                <a:gd name="T6" fmla="*/ 63 w 112"/>
                <a:gd name="T7" fmla="*/ 60 h 75"/>
                <a:gd name="T8" fmla="*/ 61 w 112"/>
                <a:gd name="T9" fmla="*/ 58 h 75"/>
                <a:gd name="T10" fmla="*/ 61 w 112"/>
                <a:gd name="T11" fmla="*/ 36 h 75"/>
                <a:gd name="T12" fmla="*/ 63 w 112"/>
                <a:gd name="T13" fmla="*/ 34 h 75"/>
                <a:gd name="T14" fmla="*/ 74 w 112"/>
                <a:gd name="T15" fmla="*/ 34 h 75"/>
                <a:gd name="T16" fmla="*/ 94 w 112"/>
                <a:gd name="T17" fmla="*/ 26 h 75"/>
                <a:gd name="T18" fmla="*/ 106 w 112"/>
                <a:gd name="T19" fmla="*/ 8 h 75"/>
                <a:gd name="T20" fmla="*/ 97 w 112"/>
                <a:gd name="T21" fmla="*/ 6 h 75"/>
                <a:gd name="T22" fmla="*/ 89 w 112"/>
                <a:gd name="T23" fmla="*/ 18 h 75"/>
                <a:gd name="T24" fmla="*/ 74 w 112"/>
                <a:gd name="T25" fmla="*/ 24 h 75"/>
                <a:gd name="T26" fmla="*/ 56 w 112"/>
                <a:gd name="T27" fmla="*/ 24 h 75"/>
                <a:gd name="T28" fmla="*/ 56 w 112"/>
                <a:gd name="T29" fmla="*/ 19 h 75"/>
                <a:gd name="T30" fmla="*/ 74 w 112"/>
                <a:gd name="T31" fmla="*/ 19 h 75"/>
                <a:gd name="T32" fmla="*/ 86 w 112"/>
                <a:gd name="T33" fmla="*/ 14 h 75"/>
                <a:gd name="T34" fmla="*/ 93 w 112"/>
                <a:gd name="T35" fmla="*/ 2 h 75"/>
                <a:gd name="T36" fmla="*/ 96 w 112"/>
                <a:gd name="T37" fmla="*/ 0 h 75"/>
                <a:gd name="T38" fmla="*/ 110 w 112"/>
                <a:gd name="T39" fmla="*/ 4 h 75"/>
                <a:gd name="T40" fmla="*/ 112 w 112"/>
                <a:gd name="T41" fmla="*/ 7 h 75"/>
                <a:gd name="T42" fmla="*/ 98 w 112"/>
                <a:gd name="T43" fmla="*/ 29 h 75"/>
                <a:gd name="T44" fmla="*/ 74 w 112"/>
                <a:gd name="T45" fmla="*/ 38 h 75"/>
                <a:gd name="T46" fmla="*/ 66 w 112"/>
                <a:gd name="T47" fmla="*/ 38 h 75"/>
                <a:gd name="T48" fmla="*/ 66 w 112"/>
                <a:gd name="T49" fmla="*/ 56 h 75"/>
                <a:gd name="T50" fmla="*/ 77 w 112"/>
                <a:gd name="T51" fmla="*/ 56 h 75"/>
                <a:gd name="T52" fmla="*/ 80 w 112"/>
                <a:gd name="T53" fmla="*/ 58 h 75"/>
                <a:gd name="T54" fmla="*/ 80 w 112"/>
                <a:gd name="T55" fmla="*/ 72 h 75"/>
                <a:gd name="T56" fmla="*/ 77 w 112"/>
                <a:gd name="T57" fmla="*/ 75 h 75"/>
                <a:gd name="T58" fmla="*/ 56 w 112"/>
                <a:gd name="T59" fmla="*/ 75 h 75"/>
                <a:gd name="T60" fmla="*/ 56 w 112"/>
                <a:gd name="T61" fmla="*/ 70 h 75"/>
                <a:gd name="T62" fmla="*/ 6 w 112"/>
                <a:gd name="T63" fmla="*/ 8 h 75"/>
                <a:gd name="T64" fmla="*/ 17 w 112"/>
                <a:gd name="T65" fmla="*/ 26 h 75"/>
                <a:gd name="T66" fmla="*/ 38 w 112"/>
                <a:gd name="T67" fmla="*/ 34 h 75"/>
                <a:gd name="T68" fmla="*/ 49 w 112"/>
                <a:gd name="T69" fmla="*/ 34 h 75"/>
                <a:gd name="T70" fmla="*/ 51 w 112"/>
                <a:gd name="T71" fmla="*/ 36 h 75"/>
                <a:gd name="T72" fmla="*/ 51 w 112"/>
                <a:gd name="T73" fmla="*/ 58 h 75"/>
                <a:gd name="T74" fmla="*/ 49 w 112"/>
                <a:gd name="T75" fmla="*/ 60 h 75"/>
                <a:gd name="T76" fmla="*/ 38 w 112"/>
                <a:gd name="T77" fmla="*/ 60 h 75"/>
                <a:gd name="T78" fmla="*/ 38 w 112"/>
                <a:gd name="T79" fmla="*/ 70 h 75"/>
                <a:gd name="T80" fmla="*/ 56 w 112"/>
                <a:gd name="T81" fmla="*/ 70 h 75"/>
                <a:gd name="T82" fmla="*/ 56 w 112"/>
                <a:gd name="T83" fmla="*/ 75 h 75"/>
                <a:gd name="T84" fmla="*/ 35 w 112"/>
                <a:gd name="T85" fmla="*/ 75 h 75"/>
                <a:gd name="T86" fmla="*/ 33 w 112"/>
                <a:gd name="T87" fmla="*/ 72 h 75"/>
                <a:gd name="T88" fmla="*/ 33 w 112"/>
                <a:gd name="T89" fmla="*/ 58 h 75"/>
                <a:gd name="T90" fmla="*/ 35 w 112"/>
                <a:gd name="T91" fmla="*/ 56 h 75"/>
                <a:gd name="T92" fmla="*/ 47 w 112"/>
                <a:gd name="T93" fmla="*/ 56 h 75"/>
                <a:gd name="T94" fmla="*/ 47 w 112"/>
                <a:gd name="T95" fmla="*/ 38 h 75"/>
                <a:gd name="T96" fmla="*/ 38 w 112"/>
                <a:gd name="T97" fmla="*/ 38 h 75"/>
                <a:gd name="T98" fmla="*/ 14 w 112"/>
                <a:gd name="T99" fmla="*/ 29 h 75"/>
                <a:gd name="T100" fmla="*/ 1 w 112"/>
                <a:gd name="T101" fmla="*/ 6 h 75"/>
                <a:gd name="T102" fmla="*/ 2 w 112"/>
                <a:gd name="T103" fmla="*/ 4 h 75"/>
                <a:gd name="T104" fmla="*/ 16 w 112"/>
                <a:gd name="T105" fmla="*/ 1 h 75"/>
                <a:gd name="T106" fmla="*/ 19 w 112"/>
                <a:gd name="T107" fmla="*/ 3 h 75"/>
                <a:gd name="T108" fmla="*/ 26 w 112"/>
                <a:gd name="T109" fmla="*/ 14 h 75"/>
                <a:gd name="T110" fmla="*/ 38 w 112"/>
                <a:gd name="T111" fmla="*/ 19 h 75"/>
                <a:gd name="T112" fmla="*/ 56 w 112"/>
                <a:gd name="T113" fmla="*/ 19 h 75"/>
                <a:gd name="T114" fmla="*/ 56 w 112"/>
                <a:gd name="T115" fmla="*/ 24 h 75"/>
                <a:gd name="T116" fmla="*/ 38 w 112"/>
                <a:gd name="T117" fmla="*/ 24 h 75"/>
                <a:gd name="T118" fmla="*/ 23 w 112"/>
                <a:gd name="T119" fmla="*/ 18 h 75"/>
                <a:gd name="T120" fmla="*/ 15 w 112"/>
                <a:gd name="T121" fmla="*/ 6 h 75"/>
                <a:gd name="T122" fmla="*/ 6 w 112"/>
                <a:gd name="T123"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75">
                  <a:moveTo>
                    <a:pt x="56" y="70"/>
                  </a:moveTo>
                  <a:cubicBezTo>
                    <a:pt x="75" y="70"/>
                    <a:pt x="75" y="70"/>
                    <a:pt x="75" y="70"/>
                  </a:cubicBezTo>
                  <a:cubicBezTo>
                    <a:pt x="75" y="60"/>
                    <a:pt x="75" y="60"/>
                    <a:pt x="75" y="60"/>
                  </a:cubicBezTo>
                  <a:cubicBezTo>
                    <a:pt x="63" y="60"/>
                    <a:pt x="63" y="60"/>
                    <a:pt x="63" y="60"/>
                  </a:cubicBezTo>
                  <a:cubicBezTo>
                    <a:pt x="62" y="60"/>
                    <a:pt x="61" y="59"/>
                    <a:pt x="61" y="58"/>
                  </a:cubicBezTo>
                  <a:cubicBezTo>
                    <a:pt x="61" y="36"/>
                    <a:pt x="61" y="36"/>
                    <a:pt x="61" y="36"/>
                  </a:cubicBezTo>
                  <a:cubicBezTo>
                    <a:pt x="61" y="35"/>
                    <a:pt x="62" y="34"/>
                    <a:pt x="63" y="34"/>
                  </a:cubicBezTo>
                  <a:cubicBezTo>
                    <a:pt x="74" y="34"/>
                    <a:pt x="74" y="34"/>
                    <a:pt x="74" y="34"/>
                  </a:cubicBezTo>
                  <a:cubicBezTo>
                    <a:pt x="82" y="34"/>
                    <a:pt x="89" y="30"/>
                    <a:pt x="94" y="26"/>
                  </a:cubicBezTo>
                  <a:cubicBezTo>
                    <a:pt x="100" y="21"/>
                    <a:pt x="104" y="14"/>
                    <a:pt x="106" y="8"/>
                  </a:cubicBezTo>
                  <a:cubicBezTo>
                    <a:pt x="97" y="6"/>
                    <a:pt x="97" y="6"/>
                    <a:pt x="97" y="6"/>
                  </a:cubicBezTo>
                  <a:cubicBezTo>
                    <a:pt x="96" y="10"/>
                    <a:pt x="93" y="15"/>
                    <a:pt x="89" y="18"/>
                  </a:cubicBezTo>
                  <a:cubicBezTo>
                    <a:pt x="85" y="22"/>
                    <a:pt x="80" y="24"/>
                    <a:pt x="74" y="24"/>
                  </a:cubicBezTo>
                  <a:cubicBezTo>
                    <a:pt x="56" y="24"/>
                    <a:pt x="56" y="24"/>
                    <a:pt x="56" y="24"/>
                  </a:cubicBezTo>
                  <a:cubicBezTo>
                    <a:pt x="56" y="19"/>
                    <a:pt x="56" y="19"/>
                    <a:pt x="56" y="19"/>
                  </a:cubicBezTo>
                  <a:cubicBezTo>
                    <a:pt x="74" y="19"/>
                    <a:pt x="74" y="19"/>
                    <a:pt x="74" y="19"/>
                  </a:cubicBezTo>
                  <a:cubicBezTo>
                    <a:pt x="78" y="19"/>
                    <a:pt x="82" y="17"/>
                    <a:pt x="86" y="14"/>
                  </a:cubicBezTo>
                  <a:cubicBezTo>
                    <a:pt x="89" y="11"/>
                    <a:pt x="92" y="7"/>
                    <a:pt x="93" y="2"/>
                  </a:cubicBezTo>
                  <a:cubicBezTo>
                    <a:pt x="94" y="1"/>
                    <a:pt x="95" y="0"/>
                    <a:pt x="96" y="0"/>
                  </a:cubicBezTo>
                  <a:cubicBezTo>
                    <a:pt x="110" y="4"/>
                    <a:pt x="110" y="4"/>
                    <a:pt x="110" y="4"/>
                  </a:cubicBezTo>
                  <a:cubicBezTo>
                    <a:pt x="111" y="4"/>
                    <a:pt x="112" y="5"/>
                    <a:pt x="112" y="7"/>
                  </a:cubicBezTo>
                  <a:cubicBezTo>
                    <a:pt x="110" y="15"/>
                    <a:pt x="105" y="23"/>
                    <a:pt x="98" y="29"/>
                  </a:cubicBezTo>
                  <a:cubicBezTo>
                    <a:pt x="91" y="35"/>
                    <a:pt x="83" y="38"/>
                    <a:pt x="74" y="38"/>
                  </a:cubicBezTo>
                  <a:cubicBezTo>
                    <a:pt x="66" y="38"/>
                    <a:pt x="66" y="38"/>
                    <a:pt x="66" y="38"/>
                  </a:cubicBezTo>
                  <a:cubicBezTo>
                    <a:pt x="66" y="56"/>
                    <a:pt x="66" y="56"/>
                    <a:pt x="66" y="56"/>
                  </a:cubicBezTo>
                  <a:cubicBezTo>
                    <a:pt x="77" y="56"/>
                    <a:pt x="77" y="56"/>
                    <a:pt x="77" y="56"/>
                  </a:cubicBezTo>
                  <a:cubicBezTo>
                    <a:pt x="78" y="56"/>
                    <a:pt x="80" y="57"/>
                    <a:pt x="80" y="58"/>
                  </a:cubicBezTo>
                  <a:cubicBezTo>
                    <a:pt x="80" y="72"/>
                    <a:pt x="80" y="72"/>
                    <a:pt x="80" y="72"/>
                  </a:cubicBezTo>
                  <a:cubicBezTo>
                    <a:pt x="80" y="74"/>
                    <a:pt x="78" y="75"/>
                    <a:pt x="77" y="75"/>
                  </a:cubicBezTo>
                  <a:cubicBezTo>
                    <a:pt x="56" y="75"/>
                    <a:pt x="56" y="75"/>
                    <a:pt x="56" y="75"/>
                  </a:cubicBezTo>
                  <a:lnTo>
                    <a:pt x="56" y="70"/>
                  </a:lnTo>
                  <a:close/>
                  <a:moveTo>
                    <a:pt x="6" y="8"/>
                  </a:moveTo>
                  <a:cubicBezTo>
                    <a:pt x="8" y="15"/>
                    <a:pt x="12" y="21"/>
                    <a:pt x="17" y="26"/>
                  </a:cubicBezTo>
                  <a:cubicBezTo>
                    <a:pt x="23" y="31"/>
                    <a:pt x="30" y="34"/>
                    <a:pt x="38" y="34"/>
                  </a:cubicBezTo>
                  <a:cubicBezTo>
                    <a:pt x="49" y="34"/>
                    <a:pt x="49" y="34"/>
                    <a:pt x="49" y="34"/>
                  </a:cubicBezTo>
                  <a:cubicBezTo>
                    <a:pt x="50" y="34"/>
                    <a:pt x="51" y="35"/>
                    <a:pt x="51" y="36"/>
                  </a:cubicBezTo>
                  <a:cubicBezTo>
                    <a:pt x="51" y="58"/>
                    <a:pt x="51" y="58"/>
                    <a:pt x="51" y="58"/>
                  </a:cubicBezTo>
                  <a:cubicBezTo>
                    <a:pt x="51" y="59"/>
                    <a:pt x="50" y="60"/>
                    <a:pt x="49" y="60"/>
                  </a:cubicBezTo>
                  <a:cubicBezTo>
                    <a:pt x="38" y="60"/>
                    <a:pt x="38" y="60"/>
                    <a:pt x="38" y="60"/>
                  </a:cubicBezTo>
                  <a:cubicBezTo>
                    <a:pt x="38" y="70"/>
                    <a:pt x="38" y="70"/>
                    <a:pt x="38" y="70"/>
                  </a:cubicBezTo>
                  <a:cubicBezTo>
                    <a:pt x="56" y="70"/>
                    <a:pt x="56" y="70"/>
                    <a:pt x="56" y="70"/>
                  </a:cubicBezTo>
                  <a:cubicBezTo>
                    <a:pt x="56" y="75"/>
                    <a:pt x="56" y="75"/>
                    <a:pt x="56" y="75"/>
                  </a:cubicBezTo>
                  <a:cubicBezTo>
                    <a:pt x="35" y="75"/>
                    <a:pt x="35" y="75"/>
                    <a:pt x="35" y="75"/>
                  </a:cubicBezTo>
                  <a:cubicBezTo>
                    <a:pt x="34" y="75"/>
                    <a:pt x="33" y="74"/>
                    <a:pt x="33" y="72"/>
                  </a:cubicBezTo>
                  <a:cubicBezTo>
                    <a:pt x="33" y="58"/>
                    <a:pt x="33" y="58"/>
                    <a:pt x="33" y="58"/>
                  </a:cubicBezTo>
                  <a:cubicBezTo>
                    <a:pt x="33" y="57"/>
                    <a:pt x="34" y="56"/>
                    <a:pt x="35" y="56"/>
                  </a:cubicBezTo>
                  <a:cubicBezTo>
                    <a:pt x="47" y="56"/>
                    <a:pt x="47" y="56"/>
                    <a:pt x="47" y="56"/>
                  </a:cubicBezTo>
                  <a:cubicBezTo>
                    <a:pt x="47" y="38"/>
                    <a:pt x="47" y="38"/>
                    <a:pt x="47" y="38"/>
                  </a:cubicBezTo>
                  <a:cubicBezTo>
                    <a:pt x="38" y="38"/>
                    <a:pt x="38" y="38"/>
                    <a:pt x="38" y="38"/>
                  </a:cubicBezTo>
                  <a:cubicBezTo>
                    <a:pt x="29" y="38"/>
                    <a:pt x="21" y="35"/>
                    <a:pt x="14" y="29"/>
                  </a:cubicBezTo>
                  <a:cubicBezTo>
                    <a:pt x="7" y="23"/>
                    <a:pt x="2" y="16"/>
                    <a:pt x="1" y="6"/>
                  </a:cubicBezTo>
                  <a:cubicBezTo>
                    <a:pt x="0" y="5"/>
                    <a:pt x="1" y="4"/>
                    <a:pt x="2" y="4"/>
                  </a:cubicBezTo>
                  <a:cubicBezTo>
                    <a:pt x="16" y="1"/>
                    <a:pt x="16" y="1"/>
                    <a:pt x="16" y="1"/>
                  </a:cubicBezTo>
                  <a:cubicBezTo>
                    <a:pt x="18" y="0"/>
                    <a:pt x="19" y="1"/>
                    <a:pt x="19" y="3"/>
                  </a:cubicBezTo>
                  <a:cubicBezTo>
                    <a:pt x="20" y="7"/>
                    <a:pt x="23" y="11"/>
                    <a:pt x="26" y="14"/>
                  </a:cubicBezTo>
                  <a:cubicBezTo>
                    <a:pt x="30" y="17"/>
                    <a:pt x="34" y="19"/>
                    <a:pt x="38" y="19"/>
                  </a:cubicBezTo>
                  <a:cubicBezTo>
                    <a:pt x="56" y="19"/>
                    <a:pt x="56" y="19"/>
                    <a:pt x="56" y="19"/>
                  </a:cubicBezTo>
                  <a:cubicBezTo>
                    <a:pt x="56" y="24"/>
                    <a:pt x="56" y="24"/>
                    <a:pt x="56" y="24"/>
                  </a:cubicBezTo>
                  <a:cubicBezTo>
                    <a:pt x="38" y="24"/>
                    <a:pt x="38" y="24"/>
                    <a:pt x="38" y="24"/>
                  </a:cubicBezTo>
                  <a:cubicBezTo>
                    <a:pt x="33" y="24"/>
                    <a:pt x="27" y="22"/>
                    <a:pt x="23" y="18"/>
                  </a:cubicBezTo>
                  <a:cubicBezTo>
                    <a:pt x="19" y="15"/>
                    <a:pt x="17" y="11"/>
                    <a:pt x="15" y="6"/>
                  </a:cubicBezTo>
                  <a:lnTo>
                    <a:pt x="6" y="8"/>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39" name="Freeform 81">
              <a:extLst>
                <a:ext uri="{FF2B5EF4-FFF2-40B4-BE49-F238E27FC236}">
                  <a16:creationId xmlns:a16="http://schemas.microsoft.com/office/drawing/2014/main" id="{C5797DF1-1E20-4F56-9C73-82F078AE13CB}"/>
                </a:ext>
              </a:extLst>
            </p:cNvPr>
            <p:cNvSpPr>
              <a:spLocks noEditPoints="1"/>
            </p:cNvSpPr>
            <p:nvPr/>
          </p:nvSpPr>
          <p:spPr bwMode="auto">
            <a:xfrm>
              <a:off x="3907625" y="1470823"/>
              <a:ext cx="330691" cy="368639"/>
            </a:xfrm>
            <a:custGeom>
              <a:avLst/>
              <a:gdLst>
                <a:gd name="T0" fmla="*/ 123 w 128"/>
                <a:gd name="T1" fmla="*/ 5 h 143"/>
                <a:gd name="T2" fmla="*/ 114 w 128"/>
                <a:gd name="T3" fmla="*/ 5 h 143"/>
                <a:gd name="T4" fmla="*/ 125 w 128"/>
                <a:gd name="T5" fmla="*/ 143 h 143"/>
                <a:gd name="T6" fmla="*/ 109 w 128"/>
                <a:gd name="T7" fmla="*/ 127 h 143"/>
                <a:gd name="T8" fmla="*/ 109 w 128"/>
                <a:gd name="T9" fmla="*/ 115 h 143"/>
                <a:gd name="T10" fmla="*/ 116 w 128"/>
                <a:gd name="T11" fmla="*/ 104 h 143"/>
                <a:gd name="T12" fmla="*/ 114 w 128"/>
                <a:gd name="T13" fmla="*/ 91 h 143"/>
                <a:gd name="T14" fmla="*/ 119 w 128"/>
                <a:gd name="T15" fmla="*/ 78 h 143"/>
                <a:gd name="T16" fmla="*/ 114 w 128"/>
                <a:gd name="T17" fmla="*/ 76 h 143"/>
                <a:gd name="T18" fmla="*/ 119 w 128"/>
                <a:gd name="T19" fmla="*/ 42 h 143"/>
                <a:gd name="T20" fmla="*/ 109 w 128"/>
                <a:gd name="T21" fmla="*/ 52 h 143"/>
                <a:gd name="T22" fmla="*/ 116 w 128"/>
                <a:gd name="T23" fmla="*/ 16 h 143"/>
                <a:gd name="T24" fmla="*/ 109 w 128"/>
                <a:gd name="T25" fmla="*/ 33 h 143"/>
                <a:gd name="T26" fmla="*/ 100 w 128"/>
                <a:gd name="T27" fmla="*/ 136 h 143"/>
                <a:gd name="T28" fmla="*/ 102 w 128"/>
                <a:gd name="T29" fmla="*/ 143 h 143"/>
                <a:gd name="T30" fmla="*/ 109 w 128"/>
                <a:gd name="T31" fmla="*/ 10 h 143"/>
                <a:gd name="T32" fmla="*/ 93 w 128"/>
                <a:gd name="T33" fmla="*/ 42 h 143"/>
                <a:gd name="T34" fmla="*/ 102 w 128"/>
                <a:gd name="T35" fmla="*/ 0 h 143"/>
                <a:gd name="T36" fmla="*/ 102 w 128"/>
                <a:gd name="T37" fmla="*/ 16 h 143"/>
                <a:gd name="T38" fmla="*/ 105 w 128"/>
                <a:gd name="T39" fmla="*/ 28 h 143"/>
                <a:gd name="T40" fmla="*/ 100 w 128"/>
                <a:gd name="T41" fmla="*/ 42 h 143"/>
                <a:gd name="T42" fmla="*/ 105 w 128"/>
                <a:gd name="T43" fmla="*/ 44 h 143"/>
                <a:gd name="T44" fmla="*/ 105 w 128"/>
                <a:gd name="T45" fmla="*/ 76 h 143"/>
                <a:gd name="T46" fmla="*/ 102 w 128"/>
                <a:gd name="T47" fmla="*/ 63 h 143"/>
                <a:gd name="T48" fmla="*/ 102 w 128"/>
                <a:gd name="T49" fmla="*/ 104 h 143"/>
                <a:gd name="T50" fmla="*/ 109 w 128"/>
                <a:gd name="T51" fmla="*/ 86 h 143"/>
                <a:gd name="T52" fmla="*/ 109 w 128"/>
                <a:gd name="T53" fmla="*/ 127 h 143"/>
                <a:gd name="T54" fmla="*/ 64 w 128"/>
                <a:gd name="T55" fmla="*/ 93 h 143"/>
                <a:gd name="T56" fmla="*/ 93 w 128"/>
                <a:gd name="T57" fmla="*/ 50 h 143"/>
                <a:gd name="T58" fmla="*/ 28 w 128"/>
                <a:gd name="T59" fmla="*/ 7 h 143"/>
                <a:gd name="T60" fmla="*/ 25 w 128"/>
                <a:gd name="T61" fmla="*/ 0 h 143"/>
                <a:gd name="T62" fmla="*/ 35 w 128"/>
                <a:gd name="T63" fmla="*/ 42 h 143"/>
                <a:gd name="T64" fmla="*/ 28 w 128"/>
                <a:gd name="T65" fmla="*/ 136 h 143"/>
                <a:gd name="T66" fmla="*/ 64 w 128"/>
                <a:gd name="T67" fmla="*/ 106 h 143"/>
                <a:gd name="T68" fmla="*/ 23 w 128"/>
                <a:gd name="T69" fmla="*/ 138 h 143"/>
                <a:gd name="T70" fmla="*/ 37 w 128"/>
                <a:gd name="T71" fmla="*/ 88 h 143"/>
                <a:gd name="T72" fmla="*/ 35 w 128"/>
                <a:gd name="T73" fmla="*/ 50 h 143"/>
                <a:gd name="T74" fmla="*/ 25 w 128"/>
                <a:gd name="T75" fmla="*/ 110 h 143"/>
                <a:gd name="T76" fmla="*/ 18 w 128"/>
                <a:gd name="T77" fmla="*/ 127 h 143"/>
                <a:gd name="T78" fmla="*/ 18 w 128"/>
                <a:gd name="T79" fmla="*/ 86 h 143"/>
                <a:gd name="T80" fmla="*/ 18 w 128"/>
                <a:gd name="T81" fmla="*/ 80 h 143"/>
                <a:gd name="T82" fmla="*/ 25 w 128"/>
                <a:gd name="T83" fmla="*/ 63 h 143"/>
                <a:gd name="T84" fmla="*/ 25 w 128"/>
                <a:gd name="T85" fmla="*/ 57 h 143"/>
                <a:gd name="T86" fmla="*/ 23 w 128"/>
                <a:gd name="T87" fmla="*/ 44 h 143"/>
                <a:gd name="T88" fmla="*/ 28 w 128"/>
                <a:gd name="T89" fmla="*/ 31 h 143"/>
                <a:gd name="T90" fmla="*/ 23 w 128"/>
                <a:gd name="T91" fmla="*/ 28 h 143"/>
                <a:gd name="T92" fmla="*/ 9 w 128"/>
                <a:gd name="T93" fmla="*/ 5 h 143"/>
                <a:gd name="T94" fmla="*/ 18 w 128"/>
                <a:gd name="T95" fmla="*/ 133 h 143"/>
                <a:gd name="T96" fmla="*/ 0 w 128"/>
                <a:gd name="T97" fmla="*/ 141 h 143"/>
                <a:gd name="T98" fmla="*/ 18 w 128"/>
                <a:gd name="T99" fmla="*/ 5 h 143"/>
                <a:gd name="T100" fmla="*/ 11 w 128"/>
                <a:gd name="T101" fmla="*/ 33 h 143"/>
                <a:gd name="T102" fmla="*/ 18 w 128"/>
                <a:gd name="T103" fmla="*/ 16 h 143"/>
                <a:gd name="T104" fmla="*/ 18 w 128"/>
                <a:gd name="T105" fmla="*/ 57 h 143"/>
                <a:gd name="T106" fmla="*/ 18 w 128"/>
                <a:gd name="T107" fmla="*/ 63 h 143"/>
                <a:gd name="T108" fmla="*/ 18 w 128"/>
                <a:gd name="T109" fmla="*/ 76 h 143"/>
                <a:gd name="T110" fmla="*/ 11 w 128"/>
                <a:gd name="T111" fmla="*/ 86 h 143"/>
                <a:gd name="T112" fmla="*/ 13 w 128"/>
                <a:gd name="T113" fmla="*/ 99 h 143"/>
                <a:gd name="T114" fmla="*/ 9 w 128"/>
                <a:gd name="T115" fmla="*/ 112 h 143"/>
                <a:gd name="T116" fmla="*/ 13 w 128"/>
                <a:gd name="T117"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43">
                  <a:moveTo>
                    <a:pt x="109" y="133"/>
                  </a:moveTo>
                  <a:cubicBezTo>
                    <a:pt x="116" y="133"/>
                    <a:pt x="116" y="133"/>
                    <a:pt x="116" y="133"/>
                  </a:cubicBezTo>
                  <a:cubicBezTo>
                    <a:pt x="118" y="133"/>
                    <a:pt x="119" y="134"/>
                    <a:pt x="119" y="136"/>
                  </a:cubicBezTo>
                  <a:cubicBezTo>
                    <a:pt x="119" y="138"/>
                    <a:pt x="119" y="138"/>
                    <a:pt x="119" y="138"/>
                  </a:cubicBezTo>
                  <a:cubicBezTo>
                    <a:pt x="123" y="138"/>
                    <a:pt x="123" y="138"/>
                    <a:pt x="123" y="138"/>
                  </a:cubicBezTo>
                  <a:cubicBezTo>
                    <a:pt x="123" y="5"/>
                    <a:pt x="123" y="5"/>
                    <a:pt x="123" y="5"/>
                  </a:cubicBezTo>
                  <a:cubicBezTo>
                    <a:pt x="119" y="5"/>
                    <a:pt x="119" y="5"/>
                    <a:pt x="119" y="5"/>
                  </a:cubicBezTo>
                  <a:cubicBezTo>
                    <a:pt x="119" y="7"/>
                    <a:pt x="119" y="7"/>
                    <a:pt x="119" y="7"/>
                  </a:cubicBezTo>
                  <a:cubicBezTo>
                    <a:pt x="119" y="9"/>
                    <a:pt x="118" y="10"/>
                    <a:pt x="116" y="10"/>
                  </a:cubicBezTo>
                  <a:cubicBezTo>
                    <a:pt x="109" y="10"/>
                    <a:pt x="109" y="10"/>
                    <a:pt x="109" y="10"/>
                  </a:cubicBezTo>
                  <a:cubicBezTo>
                    <a:pt x="109" y="5"/>
                    <a:pt x="109" y="5"/>
                    <a:pt x="109" y="5"/>
                  </a:cubicBezTo>
                  <a:cubicBezTo>
                    <a:pt x="114" y="5"/>
                    <a:pt x="114" y="5"/>
                    <a:pt x="114" y="5"/>
                  </a:cubicBezTo>
                  <a:cubicBezTo>
                    <a:pt x="114" y="2"/>
                    <a:pt x="114" y="2"/>
                    <a:pt x="114" y="2"/>
                  </a:cubicBezTo>
                  <a:cubicBezTo>
                    <a:pt x="114" y="1"/>
                    <a:pt x="115" y="0"/>
                    <a:pt x="116" y="0"/>
                  </a:cubicBezTo>
                  <a:cubicBezTo>
                    <a:pt x="125" y="0"/>
                    <a:pt x="125" y="0"/>
                    <a:pt x="125" y="0"/>
                  </a:cubicBezTo>
                  <a:cubicBezTo>
                    <a:pt x="127" y="0"/>
                    <a:pt x="128" y="1"/>
                    <a:pt x="128" y="2"/>
                  </a:cubicBezTo>
                  <a:cubicBezTo>
                    <a:pt x="128" y="141"/>
                    <a:pt x="128" y="141"/>
                    <a:pt x="128" y="141"/>
                  </a:cubicBezTo>
                  <a:cubicBezTo>
                    <a:pt x="128" y="142"/>
                    <a:pt x="127" y="143"/>
                    <a:pt x="125" y="143"/>
                  </a:cubicBezTo>
                  <a:cubicBezTo>
                    <a:pt x="116" y="143"/>
                    <a:pt x="116" y="143"/>
                    <a:pt x="116" y="143"/>
                  </a:cubicBezTo>
                  <a:cubicBezTo>
                    <a:pt x="115" y="143"/>
                    <a:pt x="114" y="142"/>
                    <a:pt x="114" y="141"/>
                  </a:cubicBezTo>
                  <a:cubicBezTo>
                    <a:pt x="114" y="138"/>
                    <a:pt x="114" y="138"/>
                    <a:pt x="114" y="138"/>
                  </a:cubicBezTo>
                  <a:cubicBezTo>
                    <a:pt x="109" y="138"/>
                    <a:pt x="109" y="138"/>
                    <a:pt x="109" y="138"/>
                  </a:cubicBezTo>
                  <a:cubicBezTo>
                    <a:pt x="109" y="133"/>
                    <a:pt x="109" y="133"/>
                    <a:pt x="109" y="133"/>
                  </a:cubicBezTo>
                  <a:close/>
                  <a:moveTo>
                    <a:pt x="109" y="127"/>
                  </a:moveTo>
                  <a:cubicBezTo>
                    <a:pt x="116" y="127"/>
                    <a:pt x="116" y="127"/>
                    <a:pt x="116" y="127"/>
                  </a:cubicBezTo>
                  <a:cubicBezTo>
                    <a:pt x="118" y="127"/>
                    <a:pt x="119" y="126"/>
                    <a:pt x="119" y="125"/>
                  </a:cubicBezTo>
                  <a:cubicBezTo>
                    <a:pt x="119" y="112"/>
                    <a:pt x="119" y="112"/>
                    <a:pt x="119" y="112"/>
                  </a:cubicBezTo>
                  <a:cubicBezTo>
                    <a:pt x="119" y="111"/>
                    <a:pt x="118" y="110"/>
                    <a:pt x="116" y="110"/>
                  </a:cubicBezTo>
                  <a:cubicBezTo>
                    <a:pt x="109" y="110"/>
                    <a:pt x="109" y="110"/>
                    <a:pt x="109" y="110"/>
                  </a:cubicBezTo>
                  <a:cubicBezTo>
                    <a:pt x="109" y="115"/>
                    <a:pt x="109" y="115"/>
                    <a:pt x="109" y="115"/>
                  </a:cubicBezTo>
                  <a:cubicBezTo>
                    <a:pt x="114" y="115"/>
                    <a:pt x="114" y="115"/>
                    <a:pt x="114" y="115"/>
                  </a:cubicBezTo>
                  <a:cubicBezTo>
                    <a:pt x="114" y="123"/>
                    <a:pt x="114" y="123"/>
                    <a:pt x="114" y="123"/>
                  </a:cubicBezTo>
                  <a:cubicBezTo>
                    <a:pt x="109" y="123"/>
                    <a:pt x="109" y="123"/>
                    <a:pt x="109" y="123"/>
                  </a:cubicBezTo>
                  <a:cubicBezTo>
                    <a:pt x="109" y="127"/>
                    <a:pt x="109" y="127"/>
                    <a:pt x="109" y="127"/>
                  </a:cubicBezTo>
                  <a:close/>
                  <a:moveTo>
                    <a:pt x="109" y="104"/>
                  </a:moveTo>
                  <a:cubicBezTo>
                    <a:pt x="116" y="104"/>
                    <a:pt x="116" y="104"/>
                    <a:pt x="116" y="104"/>
                  </a:cubicBezTo>
                  <a:cubicBezTo>
                    <a:pt x="118" y="104"/>
                    <a:pt x="119" y="103"/>
                    <a:pt x="119" y="101"/>
                  </a:cubicBezTo>
                  <a:cubicBezTo>
                    <a:pt x="119" y="89"/>
                    <a:pt x="119" y="89"/>
                    <a:pt x="119" y="89"/>
                  </a:cubicBezTo>
                  <a:cubicBezTo>
                    <a:pt x="119" y="87"/>
                    <a:pt x="118" y="86"/>
                    <a:pt x="116" y="86"/>
                  </a:cubicBezTo>
                  <a:cubicBezTo>
                    <a:pt x="109" y="86"/>
                    <a:pt x="109" y="86"/>
                    <a:pt x="109" y="86"/>
                  </a:cubicBezTo>
                  <a:cubicBezTo>
                    <a:pt x="109" y="91"/>
                    <a:pt x="109" y="91"/>
                    <a:pt x="109" y="91"/>
                  </a:cubicBezTo>
                  <a:cubicBezTo>
                    <a:pt x="114" y="91"/>
                    <a:pt x="114" y="91"/>
                    <a:pt x="114" y="91"/>
                  </a:cubicBezTo>
                  <a:cubicBezTo>
                    <a:pt x="114" y="99"/>
                    <a:pt x="114" y="99"/>
                    <a:pt x="114" y="99"/>
                  </a:cubicBezTo>
                  <a:cubicBezTo>
                    <a:pt x="109" y="99"/>
                    <a:pt x="109" y="99"/>
                    <a:pt x="109" y="99"/>
                  </a:cubicBezTo>
                  <a:cubicBezTo>
                    <a:pt x="109" y="104"/>
                    <a:pt x="109" y="104"/>
                    <a:pt x="109" y="104"/>
                  </a:cubicBezTo>
                  <a:close/>
                  <a:moveTo>
                    <a:pt x="109" y="80"/>
                  </a:moveTo>
                  <a:cubicBezTo>
                    <a:pt x="116" y="80"/>
                    <a:pt x="116" y="80"/>
                    <a:pt x="116" y="80"/>
                  </a:cubicBezTo>
                  <a:cubicBezTo>
                    <a:pt x="118" y="80"/>
                    <a:pt x="119" y="79"/>
                    <a:pt x="119" y="78"/>
                  </a:cubicBezTo>
                  <a:cubicBezTo>
                    <a:pt x="119" y="65"/>
                    <a:pt x="119" y="65"/>
                    <a:pt x="119" y="65"/>
                  </a:cubicBezTo>
                  <a:cubicBezTo>
                    <a:pt x="119" y="64"/>
                    <a:pt x="118" y="63"/>
                    <a:pt x="116" y="63"/>
                  </a:cubicBezTo>
                  <a:cubicBezTo>
                    <a:pt x="109" y="63"/>
                    <a:pt x="109" y="63"/>
                    <a:pt x="109" y="63"/>
                  </a:cubicBezTo>
                  <a:cubicBezTo>
                    <a:pt x="109" y="67"/>
                    <a:pt x="109" y="67"/>
                    <a:pt x="109" y="67"/>
                  </a:cubicBezTo>
                  <a:cubicBezTo>
                    <a:pt x="114" y="67"/>
                    <a:pt x="114" y="67"/>
                    <a:pt x="114" y="67"/>
                  </a:cubicBezTo>
                  <a:cubicBezTo>
                    <a:pt x="114" y="76"/>
                    <a:pt x="114" y="76"/>
                    <a:pt x="114" y="76"/>
                  </a:cubicBezTo>
                  <a:cubicBezTo>
                    <a:pt x="109" y="76"/>
                    <a:pt x="109" y="76"/>
                    <a:pt x="109" y="76"/>
                  </a:cubicBezTo>
                  <a:cubicBezTo>
                    <a:pt x="109" y="80"/>
                    <a:pt x="109" y="80"/>
                    <a:pt x="109" y="80"/>
                  </a:cubicBezTo>
                  <a:close/>
                  <a:moveTo>
                    <a:pt x="109" y="57"/>
                  </a:moveTo>
                  <a:cubicBezTo>
                    <a:pt x="116" y="57"/>
                    <a:pt x="116" y="57"/>
                    <a:pt x="116" y="57"/>
                  </a:cubicBezTo>
                  <a:cubicBezTo>
                    <a:pt x="118" y="57"/>
                    <a:pt x="119" y="56"/>
                    <a:pt x="119" y="54"/>
                  </a:cubicBezTo>
                  <a:cubicBezTo>
                    <a:pt x="119" y="42"/>
                    <a:pt x="119" y="42"/>
                    <a:pt x="119" y="42"/>
                  </a:cubicBezTo>
                  <a:cubicBezTo>
                    <a:pt x="119" y="40"/>
                    <a:pt x="118" y="39"/>
                    <a:pt x="116" y="39"/>
                  </a:cubicBezTo>
                  <a:cubicBezTo>
                    <a:pt x="109" y="39"/>
                    <a:pt x="109" y="39"/>
                    <a:pt x="109" y="39"/>
                  </a:cubicBezTo>
                  <a:cubicBezTo>
                    <a:pt x="109" y="44"/>
                    <a:pt x="109" y="44"/>
                    <a:pt x="109" y="44"/>
                  </a:cubicBezTo>
                  <a:cubicBezTo>
                    <a:pt x="114" y="44"/>
                    <a:pt x="114" y="44"/>
                    <a:pt x="114" y="44"/>
                  </a:cubicBezTo>
                  <a:cubicBezTo>
                    <a:pt x="114" y="52"/>
                    <a:pt x="114" y="52"/>
                    <a:pt x="114" y="52"/>
                  </a:cubicBezTo>
                  <a:cubicBezTo>
                    <a:pt x="109" y="52"/>
                    <a:pt x="109" y="52"/>
                    <a:pt x="109" y="52"/>
                  </a:cubicBezTo>
                  <a:cubicBezTo>
                    <a:pt x="109" y="57"/>
                    <a:pt x="109" y="57"/>
                    <a:pt x="109" y="57"/>
                  </a:cubicBezTo>
                  <a:close/>
                  <a:moveTo>
                    <a:pt x="109" y="33"/>
                  </a:moveTo>
                  <a:cubicBezTo>
                    <a:pt x="116" y="33"/>
                    <a:pt x="116" y="33"/>
                    <a:pt x="116" y="33"/>
                  </a:cubicBezTo>
                  <a:cubicBezTo>
                    <a:pt x="118" y="33"/>
                    <a:pt x="119" y="32"/>
                    <a:pt x="119" y="31"/>
                  </a:cubicBezTo>
                  <a:cubicBezTo>
                    <a:pt x="119" y="18"/>
                    <a:pt x="119" y="18"/>
                    <a:pt x="119" y="18"/>
                  </a:cubicBezTo>
                  <a:cubicBezTo>
                    <a:pt x="119" y="17"/>
                    <a:pt x="118" y="16"/>
                    <a:pt x="116" y="16"/>
                  </a:cubicBezTo>
                  <a:cubicBezTo>
                    <a:pt x="109" y="16"/>
                    <a:pt x="109" y="16"/>
                    <a:pt x="109" y="16"/>
                  </a:cubicBezTo>
                  <a:cubicBezTo>
                    <a:pt x="109" y="20"/>
                    <a:pt x="109" y="20"/>
                    <a:pt x="109" y="20"/>
                  </a:cubicBezTo>
                  <a:cubicBezTo>
                    <a:pt x="114" y="20"/>
                    <a:pt x="114" y="20"/>
                    <a:pt x="114" y="20"/>
                  </a:cubicBezTo>
                  <a:cubicBezTo>
                    <a:pt x="114" y="28"/>
                    <a:pt x="114" y="28"/>
                    <a:pt x="114" y="28"/>
                  </a:cubicBezTo>
                  <a:cubicBezTo>
                    <a:pt x="109" y="28"/>
                    <a:pt x="109" y="28"/>
                    <a:pt x="109" y="28"/>
                  </a:cubicBezTo>
                  <a:lnTo>
                    <a:pt x="109" y="33"/>
                  </a:lnTo>
                  <a:close/>
                  <a:moveTo>
                    <a:pt x="64" y="101"/>
                  </a:moveTo>
                  <a:cubicBezTo>
                    <a:pt x="93" y="101"/>
                    <a:pt x="93" y="101"/>
                    <a:pt x="93" y="101"/>
                  </a:cubicBezTo>
                  <a:cubicBezTo>
                    <a:pt x="94" y="101"/>
                    <a:pt x="96" y="102"/>
                    <a:pt x="96" y="104"/>
                  </a:cubicBezTo>
                  <a:cubicBezTo>
                    <a:pt x="96" y="138"/>
                    <a:pt x="96" y="138"/>
                    <a:pt x="96" y="138"/>
                  </a:cubicBezTo>
                  <a:cubicBezTo>
                    <a:pt x="100" y="138"/>
                    <a:pt x="100" y="138"/>
                    <a:pt x="100" y="138"/>
                  </a:cubicBezTo>
                  <a:cubicBezTo>
                    <a:pt x="100" y="136"/>
                    <a:pt x="100" y="136"/>
                    <a:pt x="100" y="136"/>
                  </a:cubicBezTo>
                  <a:cubicBezTo>
                    <a:pt x="100" y="134"/>
                    <a:pt x="101" y="133"/>
                    <a:pt x="102" y="133"/>
                  </a:cubicBezTo>
                  <a:cubicBezTo>
                    <a:pt x="109" y="133"/>
                    <a:pt x="109" y="133"/>
                    <a:pt x="109" y="133"/>
                  </a:cubicBezTo>
                  <a:cubicBezTo>
                    <a:pt x="109" y="138"/>
                    <a:pt x="109" y="138"/>
                    <a:pt x="109" y="138"/>
                  </a:cubicBezTo>
                  <a:cubicBezTo>
                    <a:pt x="105" y="138"/>
                    <a:pt x="105" y="138"/>
                    <a:pt x="105" y="138"/>
                  </a:cubicBezTo>
                  <a:cubicBezTo>
                    <a:pt x="105" y="141"/>
                    <a:pt x="105" y="141"/>
                    <a:pt x="105" y="141"/>
                  </a:cubicBezTo>
                  <a:cubicBezTo>
                    <a:pt x="105" y="142"/>
                    <a:pt x="104" y="143"/>
                    <a:pt x="102" y="143"/>
                  </a:cubicBezTo>
                  <a:cubicBezTo>
                    <a:pt x="93" y="143"/>
                    <a:pt x="93" y="143"/>
                    <a:pt x="93" y="143"/>
                  </a:cubicBezTo>
                  <a:cubicBezTo>
                    <a:pt x="92" y="143"/>
                    <a:pt x="91" y="142"/>
                    <a:pt x="91" y="141"/>
                  </a:cubicBezTo>
                  <a:cubicBezTo>
                    <a:pt x="91" y="106"/>
                    <a:pt x="91" y="106"/>
                    <a:pt x="91" y="106"/>
                  </a:cubicBezTo>
                  <a:cubicBezTo>
                    <a:pt x="64" y="106"/>
                    <a:pt x="64" y="106"/>
                    <a:pt x="64" y="106"/>
                  </a:cubicBezTo>
                  <a:cubicBezTo>
                    <a:pt x="64" y="101"/>
                    <a:pt x="64" y="101"/>
                    <a:pt x="64" y="101"/>
                  </a:cubicBezTo>
                  <a:close/>
                  <a:moveTo>
                    <a:pt x="109" y="10"/>
                  </a:moveTo>
                  <a:cubicBezTo>
                    <a:pt x="102" y="10"/>
                    <a:pt x="102" y="10"/>
                    <a:pt x="102" y="10"/>
                  </a:cubicBezTo>
                  <a:cubicBezTo>
                    <a:pt x="101" y="10"/>
                    <a:pt x="100" y="9"/>
                    <a:pt x="100" y="7"/>
                  </a:cubicBezTo>
                  <a:cubicBezTo>
                    <a:pt x="100" y="5"/>
                    <a:pt x="100" y="5"/>
                    <a:pt x="100" y="5"/>
                  </a:cubicBezTo>
                  <a:cubicBezTo>
                    <a:pt x="96" y="5"/>
                    <a:pt x="96" y="5"/>
                    <a:pt x="96" y="5"/>
                  </a:cubicBezTo>
                  <a:cubicBezTo>
                    <a:pt x="96" y="39"/>
                    <a:pt x="96" y="39"/>
                    <a:pt x="96" y="39"/>
                  </a:cubicBezTo>
                  <a:cubicBezTo>
                    <a:pt x="96" y="41"/>
                    <a:pt x="94" y="42"/>
                    <a:pt x="93" y="42"/>
                  </a:cubicBezTo>
                  <a:cubicBezTo>
                    <a:pt x="64" y="42"/>
                    <a:pt x="64" y="42"/>
                    <a:pt x="64" y="42"/>
                  </a:cubicBezTo>
                  <a:cubicBezTo>
                    <a:pt x="64" y="37"/>
                    <a:pt x="64" y="37"/>
                    <a:pt x="64" y="37"/>
                  </a:cubicBezTo>
                  <a:cubicBezTo>
                    <a:pt x="91" y="37"/>
                    <a:pt x="91" y="37"/>
                    <a:pt x="91" y="37"/>
                  </a:cubicBezTo>
                  <a:cubicBezTo>
                    <a:pt x="91" y="2"/>
                    <a:pt x="91" y="2"/>
                    <a:pt x="91" y="2"/>
                  </a:cubicBezTo>
                  <a:cubicBezTo>
                    <a:pt x="91" y="1"/>
                    <a:pt x="92" y="0"/>
                    <a:pt x="93" y="0"/>
                  </a:cubicBezTo>
                  <a:cubicBezTo>
                    <a:pt x="102" y="0"/>
                    <a:pt x="102" y="0"/>
                    <a:pt x="102" y="0"/>
                  </a:cubicBezTo>
                  <a:cubicBezTo>
                    <a:pt x="104" y="0"/>
                    <a:pt x="105" y="1"/>
                    <a:pt x="105" y="2"/>
                  </a:cubicBezTo>
                  <a:cubicBezTo>
                    <a:pt x="105" y="5"/>
                    <a:pt x="105" y="5"/>
                    <a:pt x="105" y="5"/>
                  </a:cubicBezTo>
                  <a:cubicBezTo>
                    <a:pt x="109" y="5"/>
                    <a:pt x="109" y="5"/>
                    <a:pt x="109" y="5"/>
                  </a:cubicBezTo>
                  <a:cubicBezTo>
                    <a:pt x="109" y="10"/>
                    <a:pt x="109" y="10"/>
                    <a:pt x="109" y="10"/>
                  </a:cubicBezTo>
                  <a:close/>
                  <a:moveTo>
                    <a:pt x="109" y="16"/>
                  </a:moveTo>
                  <a:cubicBezTo>
                    <a:pt x="102" y="16"/>
                    <a:pt x="102" y="16"/>
                    <a:pt x="102" y="16"/>
                  </a:cubicBezTo>
                  <a:cubicBezTo>
                    <a:pt x="101" y="16"/>
                    <a:pt x="100" y="17"/>
                    <a:pt x="100" y="18"/>
                  </a:cubicBezTo>
                  <a:cubicBezTo>
                    <a:pt x="100" y="31"/>
                    <a:pt x="100" y="31"/>
                    <a:pt x="100" y="31"/>
                  </a:cubicBezTo>
                  <a:cubicBezTo>
                    <a:pt x="100" y="32"/>
                    <a:pt x="101" y="33"/>
                    <a:pt x="102" y="33"/>
                  </a:cubicBezTo>
                  <a:cubicBezTo>
                    <a:pt x="109" y="33"/>
                    <a:pt x="109" y="33"/>
                    <a:pt x="109" y="33"/>
                  </a:cubicBezTo>
                  <a:cubicBezTo>
                    <a:pt x="109" y="28"/>
                    <a:pt x="109" y="28"/>
                    <a:pt x="109" y="28"/>
                  </a:cubicBezTo>
                  <a:cubicBezTo>
                    <a:pt x="105" y="28"/>
                    <a:pt x="105" y="28"/>
                    <a:pt x="105" y="28"/>
                  </a:cubicBezTo>
                  <a:cubicBezTo>
                    <a:pt x="105" y="20"/>
                    <a:pt x="105" y="20"/>
                    <a:pt x="105" y="20"/>
                  </a:cubicBezTo>
                  <a:cubicBezTo>
                    <a:pt x="109" y="20"/>
                    <a:pt x="109" y="20"/>
                    <a:pt x="109" y="20"/>
                  </a:cubicBezTo>
                  <a:cubicBezTo>
                    <a:pt x="109" y="16"/>
                    <a:pt x="109" y="16"/>
                    <a:pt x="109" y="16"/>
                  </a:cubicBezTo>
                  <a:close/>
                  <a:moveTo>
                    <a:pt x="109" y="39"/>
                  </a:moveTo>
                  <a:cubicBezTo>
                    <a:pt x="102" y="39"/>
                    <a:pt x="102" y="39"/>
                    <a:pt x="102" y="39"/>
                  </a:cubicBezTo>
                  <a:cubicBezTo>
                    <a:pt x="101" y="39"/>
                    <a:pt x="100" y="40"/>
                    <a:pt x="100" y="42"/>
                  </a:cubicBezTo>
                  <a:cubicBezTo>
                    <a:pt x="100" y="54"/>
                    <a:pt x="100" y="54"/>
                    <a:pt x="100" y="54"/>
                  </a:cubicBezTo>
                  <a:cubicBezTo>
                    <a:pt x="100" y="56"/>
                    <a:pt x="101" y="57"/>
                    <a:pt x="102" y="57"/>
                  </a:cubicBezTo>
                  <a:cubicBezTo>
                    <a:pt x="109" y="57"/>
                    <a:pt x="109" y="57"/>
                    <a:pt x="109" y="57"/>
                  </a:cubicBezTo>
                  <a:cubicBezTo>
                    <a:pt x="109" y="52"/>
                    <a:pt x="109" y="52"/>
                    <a:pt x="109" y="52"/>
                  </a:cubicBezTo>
                  <a:cubicBezTo>
                    <a:pt x="105" y="52"/>
                    <a:pt x="105" y="52"/>
                    <a:pt x="105" y="52"/>
                  </a:cubicBezTo>
                  <a:cubicBezTo>
                    <a:pt x="105" y="44"/>
                    <a:pt x="105" y="44"/>
                    <a:pt x="105" y="44"/>
                  </a:cubicBezTo>
                  <a:cubicBezTo>
                    <a:pt x="109" y="44"/>
                    <a:pt x="109" y="44"/>
                    <a:pt x="109" y="44"/>
                  </a:cubicBezTo>
                  <a:cubicBezTo>
                    <a:pt x="109" y="39"/>
                    <a:pt x="109" y="39"/>
                    <a:pt x="109" y="39"/>
                  </a:cubicBezTo>
                  <a:close/>
                  <a:moveTo>
                    <a:pt x="109" y="63"/>
                  </a:moveTo>
                  <a:cubicBezTo>
                    <a:pt x="109" y="67"/>
                    <a:pt x="109" y="67"/>
                    <a:pt x="109" y="67"/>
                  </a:cubicBezTo>
                  <a:cubicBezTo>
                    <a:pt x="105" y="67"/>
                    <a:pt x="105" y="67"/>
                    <a:pt x="105" y="67"/>
                  </a:cubicBezTo>
                  <a:cubicBezTo>
                    <a:pt x="105" y="76"/>
                    <a:pt x="105" y="76"/>
                    <a:pt x="105" y="76"/>
                  </a:cubicBezTo>
                  <a:cubicBezTo>
                    <a:pt x="109" y="76"/>
                    <a:pt x="109" y="76"/>
                    <a:pt x="109" y="76"/>
                  </a:cubicBezTo>
                  <a:cubicBezTo>
                    <a:pt x="109" y="80"/>
                    <a:pt x="109" y="80"/>
                    <a:pt x="109" y="80"/>
                  </a:cubicBezTo>
                  <a:cubicBezTo>
                    <a:pt x="102" y="80"/>
                    <a:pt x="102" y="80"/>
                    <a:pt x="102" y="80"/>
                  </a:cubicBezTo>
                  <a:cubicBezTo>
                    <a:pt x="101" y="80"/>
                    <a:pt x="100" y="79"/>
                    <a:pt x="100" y="78"/>
                  </a:cubicBezTo>
                  <a:cubicBezTo>
                    <a:pt x="100" y="65"/>
                    <a:pt x="100" y="65"/>
                    <a:pt x="100" y="65"/>
                  </a:cubicBezTo>
                  <a:cubicBezTo>
                    <a:pt x="100" y="64"/>
                    <a:pt x="101" y="63"/>
                    <a:pt x="102" y="63"/>
                  </a:cubicBezTo>
                  <a:cubicBezTo>
                    <a:pt x="109" y="63"/>
                    <a:pt x="109" y="63"/>
                    <a:pt x="109" y="63"/>
                  </a:cubicBezTo>
                  <a:close/>
                  <a:moveTo>
                    <a:pt x="109" y="86"/>
                  </a:moveTo>
                  <a:cubicBezTo>
                    <a:pt x="102" y="86"/>
                    <a:pt x="102" y="86"/>
                    <a:pt x="102" y="86"/>
                  </a:cubicBezTo>
                  <a:cubicBezTo>
                    <a:pt x="101" y="86"/>
                    <a:pt x="100" y="87"/>
                    <a:pt x="100" y="89"/>
                  </a:cubicBezTo>
                  <a:cubicBezTo>
                    <a:pt x="100" y="101"/>
                    <a:pt x="100" y="101"/>
                    <a:pt x="100" y="101"/>
                  </a:cubicBezTo>
                  <a:cubicBezTo>
                    <a:pt x="100" y="103"/>
                    <a:pt x="101" y="104"/>
                    <a:pt x="102" y="104"/>
                  </a:cubicBezTo>
                  <a:cubicBezTo>
                    <a:pt x="109" y="104"/>
                    <a:pt x="109" y="104"/>
                    <a:pt x="109" y="104"/>
                  </a:cubicBezTo>
                  <a:cubicBezTo>
                    <a:pt x="109" y="99"/>
                    <a:pt x="109" y="99"/>
                    <a:pt x="109" y="99"/>
                  </a:cubicBezTo>
                  <a:cubicBezTo>
                    <a:pt x="105" y="99"/>
                    <a:pt x="105" y="99"/>
                    <a:pt x="105" y="99"/>
                  </a:cubicBezTo>
                  <a:cubicBezTo>
                    <a:pt x="105" y="91"/>
                    <a:pt x="105" y="91"/>
                    <a:pt x="105" y="91"/>
                  </a:cubicBezTo>
                  <a:cubicBezTo>
                    <a:pt x="109" y="91"/>
                    <a:pt x="109" y="91"/>
                    <a:pt x="109" y="91"/>
                  </a:cubicBezTo>
                  <a:cubicBezTo>
                    <a:pt x="109" y="86"/>
                    <a:pt x="109" y="86"/>
                    <a:pt x="109" y="86"/>
                  </a:cubicBezTo>
                  <a:close/>
                  <a:moveTo>
                    <a:pt x="109" y="110"/>
                  </a:moveTo>
                  <a:cubicBezTo>
                    <a:pt x="102" y="110"/>
                    <a:pt x="102" y="110"/>
                    <a:pt x="102" y="110"/>
                  </a:cubicBezTo>
                  <a:cubicBezTo>
                    <a:pt x="101" y="110"/>
                    <a:pt x="100" y="111"/>
                    <a:pt x="100" y="112"/>
                  </a:cubicBezTo>
                  <a:cubicBezTo>
                    <a:pt x="100" y="125"/>
                    <a:pt x="100" y="125"/>
                    <a:pt x="100" y="125"/>
                  </a:cubicBezTo>
                  <a:cubicBezTo>
                    <a:pt x="100" y="126"/>
                    <a:pt x="101" y="127"/>
                    <a:pt x="102" y="127"/>
                  </a:cubicBezTo>
                  <a:cubicBezTo>
                    <a:pt x="109" y="127"/>
                    <a:pt x="109" y="127"/>
                    <a:pt x="109" y="127"/>
                  </a:cubicBezTo>
                  <a:cubicBezTo>
                    <a:pt x="109" y="123"/>
                    <a:pt x="109" y="123"/>
                    <a:pt x="109" y="123"/>
                  </a:cubicBezTo>
                  <a:cubicBezTo>
                    <a:pt x="105" y="123"/>
                    <a:pt x="105" y="123"/>
                    <a:pt x="105" y="123"/>
                  </a:cubicBezTo>
                  <a:cubicBezTo>
                    <a:pt x="105" y="115"/>
                    <a:pt x="105" y="115"/>
                    <a:pt x="105" y="115"/>
                  </a:cubicBezTo>
                  <a:cubicBezTo>
                    <a:pt x="109" y="115"/>
                    <a:pt x="109" y="115"/>
                    <a:pt x="109" y="115"/>
                  </a:cubicBezTo>
                  <a:cubicBezTo>
                    <a:pt x="109" y="110"/>
                    <a:pt x="109" y="110"/>
                    <a:pt x="109" y="110"/>
                  </a:cubicBezTo>
                  <a:close/>
                  <a:moveTo>
                    <a:pt x="64" y="93"/>
                  </a:moveTo>
                  <a:cubicBezTo>
                    <a:pt x="64" y="88"/>
                    <a:pt x="64" y="88"/>
                    <a:pt x="64" y="88"/>
                  </a:cubicBezTo>
                  <a:cubicBezTo>
                    <a:pt x="91" y="88"/>
                    <a:pt x="91" y="88"/>
                    <a:pt x="91" y="88"/>
                  </a:cubicBezTo>
                  <a:cubicBezTo>
                    <a:pt x="91" y="55"/>
                    <a:pt x="91" y="55"/>
                    <a:pt x="91" y="55"/>
                  </a:cubicBezTo>
                  <a:cubicBezTo>
                    <a:pt x="64" y="55"/>
                    <a:pt x="64" y="55"/>
                    <a:pt x="64" y="55"/>
                  </a:cubicBezTo>
                  <a:cubicBezTo>
                    <a:pt x="64" y="50"/>
                    <a:pt x="64" y="50"/>
                    <a:pt x="64" y="50"/>
                  </a:cubicBezTo>
                  <a:cubicBezTo>
                    <a:pt x="93" y="50"/>
                    <a:pt x="93" y="50"/>
                    <a:pt x="93" y="50"/>
                  </a:cubicBezTo>
                  <a:cubicBezTo>
                    <a:pt x="94" y="50"/>
                    <a:pt x="96" y="51"/>
                    <a:pt x="96" y="53"/>
                  </a:cubicBezTo>
                  <a:cubicBezTo>
                    <a:pt x="96" y="90"/>
                    <a:pt x="96" y="90"/>
                    <a:pt x="96" y="90"/>
                  </a:cubicBezTo>
                  <a:cubicBezTo>
                    <a:pt x="96" y="92"/>
                    <a:pt x="94" y="93"/>
                    <a:pt x="93" y="93"/>
                  </a:cubicBezTo>
                  <a:lnTo>
                    <a:pt x="64" y="93"/>
                  </a:lnTo>
                  <a:close/>
                  <a:moveTo>
                    <a:pt x="28" y="5"/>
                  </a:moveTo>
                  <a:cubicBezTo>
                    <a:pt x="28" y="7"/>
                    <a:pt x="28" y="7"/>
                    <a:pt x="28" y="7"/>
                  </a:cubicBezTo>
                  <a:cubicBezTo>
                    <a:pt x="28" y="9"/>
                    <a:pt x="27" y="10"/>
                    <a:pt x="25" y="10"/>
                  </a:cubicBezTo>
                  <a:cubicBezTo>
                    <a:pt x="18" y="10"/>
                    <a:pt x="18" y="10"/>
                    <a:pt x="18" y="10"/>
                  </a:cubicBezTo>
                  <a:cubicBezTo>
                    <a:pt x="18" y="5"/>
                    <a:pt x="18" y="5"/>
                    <a:pt x="18" y="5"/>
                  </a:cubicBezTo>
                  <a:cubicBezTo>
                    <a:pt x="23" y="5"/>
                    <a:pt x="23" y="5"/>
                    <a:pt x="23" y="5"/>
                  </a:cubicBezTo>
                  <a:cubicBezTo>
                    <a:pt x="23" y="2"/>
                    <a:pt x="23" y="2"/>
                    <a:pt x="23" y="2"/>
                  </a:cubicBezTo>
                  <a:cubicBezTo>
                    <a:pt x="23" y="1"/>
                    <a:pt x="24" y="0"/>
                    <a:pt x="25" y="0"/>
                  </a:cubicBezTo>
                  <a:cubicBezTo>
                    <a:pt x="35" y="0"/>
                    <a:pt x="35" y="0"/>
                    <a:pt x="35" y="0"/>
                  </a:cubicBezTo>
                  <a:cubicBezTo>
                    <a:pt x="36" y="0"/>
                    <a:pt x="37" y="1"/>
                    <a:pt x="37" y="2"/>
                  </a:cubicBezTo>
                  <a:cubicBezTo>
                    <a:pt x="37" y="37"/>
                    <a:pt x="37" y="37"/>
                    <a:pt x="37" y="37"/>
                  </a:cubicBezTo>
                  <a:cubicBezTo>
                    <a:pt x="64" y="37"/>
                    <a:pt x="64" y="37"/>
                    <a:pt x="64" y="37"/>
                  </a:cubicBezTo>
                  <a:cubicBezTo>
                    <a:pt x="64" y="42"/>
                    <a:pt x="64" y="42"/>
                    <a:pt x="64" y="42"/>
                  </a:cubicBezTo>
                  <a:cubicBezTo>
                    <a:pt x="35" y="42"/>
                    <a:pt x="35" y="42"/>
                    <a:pt x="35" y="42"/>
                  </a:cubicBezTo>
                  <a:cubicBezTo>
                    <a:pt x="33" y="42"/>
                    <a:pt x="32" y="41"/>
                    <a:pt x="32" y="39"/>
                  </a:cubicBezTo>
                  <a:cubicBezTo>
                    <a:pt x="32" y="5"/>
                    <a:pt x="32" y="5"/>
                    <a:pt x="32" y="5"/>
                  </a:cubicBezTo>
                  <a:cubicBezTo>
                    <a:pt x="28" y="5"/>
                    <a:pt x="28" y="5"/>
                    <a:pt x="28" y="5"/>
                  </a:cubicBezTo>
                  <a:close/>
                  <a:moveTo>
                    <a:pt x="18" y="133"/>
                  </a:moveTo>
                  <a:cubicBezTo>
                    <a:pt x="25" y="133"/>
                    <a:pt x="25" y="133"/>
                    <a:pt x="25" y="133"/>
                  </a:cubicBezTo>
                  <a:cubicBezTo>
                    <a:pt x="27" y="133"/>
                    <a:pt x="28" y="134"/>
                    <a:pt x="28" y="136"/>
                  </a:cubicBezTo>
                  <a:cubicBezTo>
                    <a:pt x="28" y="138"/>
                    <a:pt x="28" y="138"/>
                    <a:pt x="28" y="138"/>
                  </a:cubicBezTo>
                  <a:cubicBezTo>
                    <a:pt x="32" y="138"/>
                    <a:pt x="32" y="138"/>
                    <a:pt x="32" y="138"/>
                  </a:cubicBezTo>
                  <a:cubicBezTo>
                    <a:pt x="32" y="104"/>
                    <a:pt x="32" y="104"/>
                    <a:pt x="32" y="104"/>
                  </a:cubicBezTo>
                  <a:cubicBezTo>
                    <a:pt x="32" y="102"/>
                    <a:pt x="33" y="101"/>
                    <a:pt x="35" y="101"/>
                  </a:cubicBezTo>
                  <a:cubicBezTo>
                    <a:pt x="64" y="101"/>
                    <a:pt x="64" y="101"/>
                    <a:pt x="64" y="101"/>
                  </a:cubicBezTo>
                  <a:cubicBezTo>
                    <a:pt x="64" y="106"/>
                    <a:pt x="64" y="106"/>
                    <a:pt x="64" y="106"/>
                  </a:cubicBezTo>
                  <a:cubicBezTo>
                    <a:pt x="37" y="106"/>
                    <a:pt x="37" y="106"/>
                    <a:pt x="37" y="106"/>
                  </a:cubicBezTo>
                  <a:cubicBezTo>
                    <a:pt x="37" y="141"/>
                    <a:pt x="37" y="141"/>
                    <a:pt x="37" y="141"/>
                  </a:cubicBezTo>
                  <a:cubicBezTo>
                    <a:pt x="37" y="142"/>
                    <a:pt x="36" y="143"/>
                    <a:pt x="35" y="143"/>
                  </a:cubicBezTo>
                  <a:cubicBezTo>
                    <a:pt x="25" y="143"/>
                    <a:pt x="25" y="143"/>
                    <a:pt x="25" y="143"/>
                  </a:cubicBezTo>
                  <a:cubicBezTo>
                    <a:pt x="24" y="143"/>
                    <a:pt x="23" y="142"/>
                    <a:pt x="23" y="141"/>
                  </a:cubicBezTo>
                  <a:cubicBezTo>
                    <a:pt x="23" y="138"/>
                    <a:pt x="23" y="138"/>
                    <a:pt x="23" y="138"/>
                  </a:cubicBezTo>
                  <a:cubicBezTo>
                    <a:pt x="18" y="138"/>
                    <a:pt x="18" y="138"/>
                    <a:pt x="18" y="138"/>
                  </a:cubicBezTo>
                  <a:cubicBezTo>
                    <a:pt x="18" y="133"/>
                    <a:pt x="18" y="133"/>
                    <a:pt x="18" y="133"/>
                  </a:cubicBezTo>
                  <a:close/>
                  <a:moveTo>
                    <a:pt x="64" y="50"/>
                  </a:moveTo>
                  <a:cubicBezTo>
                    <a:pt x="64" y="55"/>
                    <a:pt x="64" y="55"/>
                    <a:pt x="64" y="55"/>
                  </a:cubicBezTo>
                  <a:cubicBezTo>
                    <a:pt x="37" y="55"/>
                    <a:pt x="37" y="55"/>
                    <a:pt x="37" y="55"/>
                  </a:cubicBezTo>
                  <a:cubicBezTo>
                    <a:pt x="37" y="88"/>
                    <a:pt x="37" y="88"/>
                    <a:pt x="37" y="88"/>
                  </a:cubicBezTo>
                  <a:cubicBezTo>
                    <a:pt x="64" y="88"/>
                    <a:pt x="64" y="88"/>
                    <a:pt x="64" y="88"/>
                  </a:cubicBezTo>
                  <a:cubicBezTo>
                    <a:pt x="64" y="93"/>
                    <a:pt x="64" y="93"/>
                    <a:pt x="64" y="93"/>
                  </a:cubicBezTo>
                  <a:cubicBezTo>
                    <a:pt x="35" y="93"/>
                    <a:pt x="35" y="93"/>
                    <a:pt x="35" y="93"/>
                  </a:cubicBezTo>
                  <a:cubicBezTo>
                    <a:pt x="33" y="93"/>
                    <a:pt x="32" y="92"/>
                    <a:pt x="32" y="90"/>
                  </a:cubicBezTo>
                  <a:cubicBezTo>
                    <a:pt x="32" y="53"/>
                    <a:pt x="32" y="53"/>
                    <a:pt x="32" y="53"/>
                  </a:cubicBezTo>
                  <a:cubicBezTo>
                    <a:pt x="32" y="51"/>
                    <a:pt x="33" y="50"/>
                    <a:pt x="35" y="50"/>
                  </a:cubicBezTo>
                  <a:cubicBezTo>
                    <a:pt x="64" y="50"/>
                    <a:pt x="64" y="50"/>
                    <a:pt x="64" y="50"/>
                  </a:cubicBezTo>
                  <a:close/>
                  <a:moveTo>
                    <a:pt x="18" y="127"/>
                  </a:moveTo>
                  <a:cubicBezTo>
                    <a:pt x="25" y="127"/>
                    <a:pt x="25" y="127"/>
                    <a:pt x="25" y="127"/>
                  </a:cubicBezTo>
                  <a:cubicBezTo>
                    <a:pt x="27" y="127"/>
                    <a:pt x="28" y="126"/>
                    <a:pt x="28" y="125"/>
                  </a:cubicBezTo>
                  <a:cubicBezTo>
                    <a:pt x="28" y="112"/>
                    <a:pt x="28" y="112"/>
                    <a:pt x="28" y="112"/>
                  </a:cubicBezTo>
                  <a:cubicBezTo>
                    <a:pt x="28" y="111"/>
                    <a:pt x="27" y="110"/>
                    <a:pt x="25" y="110"/>
                  </a:cubicBezTo>
                  <a:cubicBezTo>
                    <a:pt x="18" y="110"/>
                    <a:pt x="18" y="110"/>
                    <a:pt x="18" y="110"/>
                  </a:cubicBezTo>
                  <a:cubicBezTo>
                    <a:pt x="18" y="115"/>
                    <a:pt x="18" y="115"/>
                    <a:pt x="18" y="115"/>
                  </a:cubicBezTo>
                  <a:cubicBezTo>
                    <a:pt x="23" y="115"/>
                    <a:pt x="23" y="115"/>
                    <a:pt x="23" y="115"/>
                  </a:cubicBezTo>
                  <a:cubicBezTo>
                    <a:pt x="23" y="123"/>
                    <a:pt x="23" y="123"/>
                    <a:pt x="23" y="123"/>
                  </a:cubicBezTo>
                  <a:cubicBezTo>
                    <a:pt x="18" y="123"/>
                    <a:pt x="18" y="123"/>
                    <a:pt x="18" y="123"/>
                  </a:cubicBezTo>
                  <a:cubicBezTo>
                    <a:pt x="18" y="127"/>
                    <a:pt x="18" y="127"/>
                    <a:pt x="18" y="127"/>
                  </a:cubicBezTo>
                  <a:close/>
                  <a:moveTo>
                    <a:pt x="18" y="104"/>
                  </a:moveTo>
                  <a:cubicBezTo>
                    <a:pt x="25" y="104"/>
                    <a:pt x="25" y="104"/>
                    <a:pt x="25" y="104"/>
                  </a:cubicBezTo>
                  <a:cubicBezTo>
                    <a:pt x="27" y="104"/>
                    <a:pt x="28" y="103"/>
                    <a:pt x="28" y="101"/>
                  </a:cubicBezTo>
                  <a:cubicBezTo>
                    <a:pt x="28" y="89"/>
                    <a:pt x="28" y="89"/>
                    <a:pt x="28" y="89"/>
                  </a:cubicBezTo>
                  <a:cubicBezTo>
                    <a:pt x="28" y="87"/>
                    <a:pt x="27" y="86"/>
                    <a:pt x="25" y="86"/>
                  </a:cubicBezTo>
                  <a:cubicBezTo>
                    <a:pt x="18" y="86"/>
                    <a:pt x="18" y="86"/>
                    <a:pt x="18" y="86"/>
                  </a:cubicBezTo>
                  <a:cubicBezTo>
                    <a:pt x="18" y="91"/>
                    <a:pt x="18" y="91"/>
                    <a:pt x="18" y="91"/>
                  </a:cubicBezTo>
                  <a:cubicBezTo>
                    <a:pt x="23" y="91"/>
                    <a:pt x="23" y="91"/>
                    <a:pt x="23" y="91"/>
                  </a:cubicBezTo>
                  <a:cubicBezTo>
                    <a:pt x="23" y="99"/>
                    <a:pt x="23" y="99"/>
                    <a:pt x="23" y="99"/>
                  </a:cubicBezTo>
                  <a:cubicBezTo>
                    <a:pt x="18" y="99"/>
                    <a:pt x="18" y="99"/>
                    <a:pt x="18" y="99"/>
                  </a:cubicBezTo>
                  <a:cubicBezTo>
                    <a:pt x="18" y="104"/>
                    <a:pt x="18" y="104"/>
                    <a:pt x="18" y="104"/>
                  </a:cubicBezTo>
                  <a:close/>
                  <a:moveTo>
                    <a:pt x="18" y="80"/>
                  </a:moveTo>
                  <a:cubicBezTo>
                    <a:pt x="18" y="76"/>
                    <a:pt x="18" y="76"/>
                    <a:pt x="18" y="76"/>
                  </a:cubicBezTo>
                  <a:cubicBezTo>
                    <a:pt x="23" y="76"/>
                    <a:pt x="23" y="76"/>
                    <a:pt x="23" y="76"/>
                  </a:cubicBezTo>
                  <a:cubicBezTo>
                    <a:pt x="23" y="67"/>
                    <a:pt x="23" y="67"/>
                    <a:pt x="23" y="67"/>
                  </a:cubicBezTo>
                  <a:cubicBezTo>
                    <a:pt x="18" y="67"/>
                    <a:pt x="18" y="67"/>
                    <a:pt x="18" y="67"/>
                  </a:cubicBezTo>
                  <a:cubicBezTo>
                    <a:pt x="18" y="63"/>
                    <a:pt x="18" y="63"/>
                    <a:pt x="18" y="63"/>
                  </a:cubicBezTo>
                  <a:cubicBezTo>
                    <a:pt x="25" y="63"/>
                    <a:pt x="25" y="63"/>
                    <a:pt x="25" y="63"/>
                  </a:cubicBezTo>
                  <a:cubicBezTo>
                    <a:pt x="27" y="63"/>
                    <a:pt x="28" y="64"/>
                    <a:pt x="28" y="65"/>
                  </a:cubicBezTo>
                  <a:cubicBezTo>
                    <a:pt x="28" y="78"/>
                    <a:pt x="28" y="78"/>
                    <a:pt x="28" y="78"/>
                  </a:cubicBezTo>
                  <a:cubicBezTo>
                    <a:pt x="28" y="79"/>
                    <a:pt x="27" y="80"/>
                    <a:pt x="25" y="80"/>
                  </a:cubicBezTo>
                  <a:cubicBezTo>
                    <a:pt x="18" y="80"/>
                    <a:pt x="18" y="80"/>
                    <a:pt x="18" y="80"/>
                  </a:cubicBezTo>
                  <a:close/>
                  <a:moveTo>
                    <a:pt x="18" y="57"/>
                  </a:moveTo>
                  <a:cubicBezTo>
                    <a:pt x="25" y="57"/>
                    <a:pt x="25" y="57"/>
                    <a:pt x="25" y="57"/>
                  </a:cubicBezTo>
                  <a:cubicBezTo>
                    <a:pt x="27" y="57"/>
                    <a:pt x="28" y="56"/>
                    <a:pt x="28" y="54"/>
                  </a:cubicBezTo>
                  <a:cubicBezTo>
                    <a:pt x="28" y="42"/>
                    <a:pt x="28" y="42"/>
                    <a:pt x="28" y="42"/>
                  </a:cubicBezTo>
                  <a:cubicBezTo>
                    <a:pt x="28" y="40"/>
                    <a:pt x="27" y="39"/>
                    <a:pt x="25" y="39"/>
                  </a:cubicBezTo>
                  <a:cubicBezTo>
                    <a:pt x="18" y="39"/>
                    <a:pt x="18" y="39"/>
                    <a:pt x="18" y="39"/>
                  </a:cubicBezTo>
                  <a:cubicBezTo>
                    <a:pt x="18" y="44"/>
                    <a:pt x="18" y="44"/>
                    <a:pt x="18" y="44"/>
                  </a:cubicBezTo>
                  <a:cubicBezTo>
                    <a:pt x="23" y="44"/>
                    <a:pt x="23" y="44"/>
                    <a:pt x="23" y="44"/>
                  </a:cubicBezTo>
                  <a:cubicBezTo>
                    <a:pt x="23" y="52"/>
                    <a:pt x="23" y="52"/>
                    <a:pt x="23" y="52"/>
                  </a:cubicBezTo>
                  <a:cubicBezTo>
                    <a:pt x="18" y="52"/>
                    <a:pt x="18" y="52"/>
                    <a:pt x="18" y="52"/>
                  </a:cubicBezTo>
                  <a:cubicBezTo>
                    <a:pt x="18" y="57"/>
                    <a:pt x="18" y="57"/>
                    <a:pt x="18" y="57"/>
                  </a:cubicBezTo>
                  <a:close/>
                  <a:moveTo>
                    <a:pt x="18" y="33"/>
                  </a:moveTo>
                  <a:cubicBezTo>
                    <a:pt x="25" y="33"/>
                    <a:pt x="25" y="33"/>
                    <a:pt x="25" y="33"/>
                  </a:cubicBezTo>
                  <a:cubicBezTo>
                    <a:pt x="27" y="33"/>
                    <a:pt x="28" y="32"/>
                    <a:pt x="28" y="31"/>
                  </a:cubicBezTo>
                  <a:cubicBezTo>
                    <a:pt x="28" y="18"/>
                    <a:pt x="28" y="18"/>
                    <a:pt x="28" y="18"/>
                  </a:cubicBezTo>
                  <a:cubicBezTo>
                    <a:pt x="28" y="17"/>
                    <a:pt x="27" y="16"/>
                    <a:pt x="25" y="16"/>
                  </a:cubicBezTo>
                  <a:cubicBezTo>
                    <a:pt x="18" y="16"/>
                    <a:pt x="18" y="16"/>
                    <a:pt x="18" y="16"/>
                  </a:cubicBezTo>
                  <a:cubicBezTo>
                    <a:pt x="18" y="20"/>
                    <a:pt x="18" y="20"/>
                    <a:pt x="18" y="20"/>
                  </a:cubicBezTo>
                  <a:cubicBezTo>
                    <a:pt x="23" y="20"/>
                    <a:pt x="23" y="20"/>
                    <a:pt x="23" y="20"/>
                  </a:cubicBezTo>
                  <a:cubicBezTo>
                    <a:pt x="23" y="28"/>
                    <a:pt x="23" y="28"/>
                    <a:pt x="23" y="28"/>
                  </a:cubicBezTo>
                  <a:cubicBezTo>
                    <a:pt x="18" y="28"/>
                    <a:pt x="18" y="28"/>
                    <a:pt x="18" y="28"/>
                  </a:cubicBezTo>
                  <a:lnTo>
                    <a:pt x="18" y="33"/>
                  </a:lnTo>
                  <a:close/>
                  <a:moveTo>
                    <a:pt x="18" y="10"/>
                  </a:moveTo>
                  <a:cubicBezTo>
                    <a:pt x="11" y="10"/>
                    <a:pt x="11" y="10"/>
                    <a:pt x="11" y="10"/>
                  </a:cubicBezTo>
                  <a:cubicBezTo>
                    <a:pt x="10" y="10"/>
                    <a:pt x="9" y="9"/>
                    <a:pt x="9" y="7"/>
                  </a:cubicBezTo>
                  <a:cubicBezTo>
                    <a:pt x="9" y="5"/>
                    <a:pt x="9" y="5"/>
                    <a:pt x="9" y="5"/>
                  </a:cubicBezTo>
                  <a:cubicBezTo>
                    <a:pt x="5" y="5"/>
                    <a:pt x="5" y="5"/>
                    <a:pt x="5" y="5"/>
                  </a:cubicBezTo>
                  <a:cubicBezTo>
                    <a:pt x="5" y="138"/>
                    <a:pt x="5" y="138"/>
                    <a:pt x="5" y="138"/>
                  </a:cubicBezTo>
                  <a:cubicBezTo>
                    <a:pt x="9" y="138"/>
                    <a:pt x="9" y="138"/>
                    <a:pt x="9" y="138"/>
                  </a:cubicBezTo>
                  <a:cubicBezTo>
                    <a:pt x="9" y="136"/>
                    <a:pt x="9" y="136"/>
                    <a:pt x="9" y="136"/>
                  </a:cubicBezTo>
                  <a:cubicBezTo>
                    <a:pt x="9" y="134"/>
                    <a:pt x="10" y="133"/>
                    <a:pt x="11" y="133"/>
                  </a:cubicBezTo>
                  <a:cubicBezTo>
                    <a:pt x="18" y="133"/>
                    <a:pt x="18" y="133"/>
                    <a:pt x="18" y="133"/>
                  </a:cubicBezTo>
                  <a:cubicBezTo>
                    <a:pt x="18" y="138"/>
                    <a:pt x="18" y="138"/>
                    <a:pt x="18" y="138"/>
                  </a:cubicBezTo>
                  <a:cubicBezTo>
                    <a:pt x="13" y="138"/>
                    <a:pt x="13" y="138"/>
                    <a:pt x="13" y="138"/>
                  </a:cubicBezTo>
                  <a:cubicBezTo>
                    <a:pt x="13" y="141"/>
                    <a:pt x="13" y="141"/>
                    <a:pt x="13" y="141"/>
                  </a:cubicBezTo>
                  <a:cubicBezTo>
                    <a:pt x="13" y="142"/>
                    <a:pt x="12" y="143"/>
                    <a:pt x="11" y="143"/>
                  </a:cubicBezTo>
                  <a:cubicBezTo>
                    <a:pt x="2" y="143"/>
                    <a:pt x="2" y="143"/>
                    <a:pt x="2" y="143"/>
                  </a:cubicBezTo>
                  <a:cubicBezTo>
                    <a:pt x="1" y="143"/>
                    <a:pt x="0" y="142"/>
                    <a:pt x="0" y="141"/>
                  </a:cubicBezTo>
                  <a:cubicBezTo>
                    <a:pt x="0" y="2"/>
                    <a:pt x="0" y="2"/>
                    <a:pt x="0" y="2"/>
                  </a:cubicBezTo>
                  <a:cubicBezTo>
                    <a:pt x="0" y="1"/>
                    <a:pt x="1" y="0"/>
                    <a:pt x="2" y="0"/>
                  </a:cubicBezTo>
                  <a:cubicBezTo>
                    <a:pt x="11" y="0"/>
                    <a:pt x="11" y="0"/>
                    <a:pt x="11" y="0"/>
                  </a:cubicBezTo>
                  <a:cubicBezTo>
                    <a:pt x="12" y="0"/>
                    <a:pt x="13" y="1"/>
                    <a:pt x="13" y="2"/>
                  </a:cubicBezTo>
                  <a:cubicBezTo>
                    <a:pt x="13" y="5"/>
                    <a:pt x="13" y="5"/>
                    <a:pt x="13" y="5"/>
                  </a:cubicBezTo>
                  <a:cubicBezTo>
                    <a:pt x="18" y="5"/>
                    <a:pt x="18" y="5"/>
                    <a:pt x="18" y="5"/>
                  </a:cubicBezTo>
                  <a:cubicBezTo>
                    <a:pt x="18" y="10"/>
                    <a:pt x="18" y="10"/>
                    <a:pt x="18" y="10"/>
                  </a:cubicBezTo>
                  <a:close/>
                  <a:moveTo>
                    <a:pt x="18" y="16"/>
                  </a:moveTo>
                  <a:cubicBezTo>
                    <a:pt x="11" y="16"/>
                    <a:pt x="11" y="16"/>
                    <a:pt x="11" y="16"/>
                  </a:cubicBezTo>
                  <a:cubicBezTo>
                    <a:pt x="10" y="16"/>
                    <a:pt x="9" y="17"/>
                    <a:pt x="9" y="18"/>
                  </a:cubicBezTo>
                  <a:cubicBezTo>
                    <a:pt x="9" y="31"/>
                    <a:pt x="9" y="31"/>
                    <a:pt x="9" y="31"/>
                  </a:cubicBezTo>
                  <a:cubicBezTo>
                    <a:pt x="9" y="32"/>
                    <a:pt x="10" y="33"/>
                    <a:pt x="11" y="33"/>
                  </a:cubicBezTo>
                  <a:cubicBezTo>
                    <a:pt x="18" y="33"/>
                    <a:pt x="18" y="33"/>
                    <a:pt x="18" y="33"/>
                  </a:cubicBezTo>
                  <a:cubicBezTo>
                    <a:pt x="18" y="28"/>
                    <a:pt x="18" y="28"/>
                    <a:pt x="18" y="28"/>
                  </a:cubicBezTo>
                  <a:cubicBezTo>
                    <a:pt x="13" y="28"/>
                    <a:pt x="13" y="28"/>
                    <a:pt x="13" y="28"/>
                  </a:cubicBezTo>
                  <a:cubicBezTo>
                    <a:pt x="13" y="20"/>
                    <a:pt x="13" y="20"/>
                    <a:pt x="13" y="20"/>
                  </a:cubicBezTo>
                  <a:cubicBezTo>
                    <a:pt x="18" y="20"/>
                    <a:pt x="18" y="20"/>
                    <a:pt x="18" y="20"/>
                  </a:cubicBezTo>
                  <a:cubicBezTo>
                    <a:pt x="18" y="16"/>
                    <a:pt x="18" y="16"/>
                    <a:pt x="18" y="16"/>
                  </a:cubicBezTo>
                  <a:close/>
                  <a:moveTo>
                    <a:pt x="18" y="39"/>
                  </a:moveTo>
                  <a:cubicBezTo>
                    <a:pt x="11" y="39"/>
                    <a:pt x="11" y="39"/>
                    <a:pt x="11" y="39"/>
                  </a:cubicBezTo>
                  <a:cubicBezTo>
                    <a:pt x="10" y="39"/>
                    <a:pt x="9" y="40"/>
                    <a:pt x="9" y="42"/>
                  </a:cubicBezTo>
                  <a:cubicBezTo>
                    <a:pt x="9" y="54"/>
                    <a:pt x="9" y="54"/>
                    <a:pt x="9" y="54"/>
                  </a:cubicBezTo>
                  <a:cubicBezTo>
                    <a:pt x="9" y="56"/>
                    <a:pt x="10" y="57"/>
                    <a:pt x="11" y="57"/>
                  </a:cubicBezTo>
                  <a:cubicBezTo>
                    <a:pt x="18" y="57"/>
                    <a:pt x="18" y="57"/>
                    <a:pt x="18" y="57"/>
                  </a:cubicBezTo>
                  <a:cubicBezTo>
                    <a:pt x="18" y="52"/>
                    <a:pt x="18" y="52"/>
                    <a:pt x="18" y="52"/>
                  </a:cubicBezTo>
                  <a:cubicBezTo>
                    <a:pt x="13" y="52"/>
                    <a:pt x="13" y="52"/>
                    <a:pt x="13" y="52"/>
                  </a:cubicBezTo>
                  <a:cubicBezTo>
                    <a:pt x="13" y="44"/>
                    <a:pt x="13" y="44"/>
                    <a:pt x="13" y="44"/>
                  </a:cubicBezTo>
                  <a:cubicBezTo>
                    <a:pt x="18" y="44"/>
                    <a:pt x="18" y="44"/>
                    <a:pt x="18" y="44"/>
                  </a:cubicBezTo>
                  <a:cubicBezTo>
                    <a:pt x="18" y="39"/>
                    <a:pt x="18" y="39"/>
                    <a:pt x="18" y="39"/>
                  </a:cubicBezTo>
                  <a:close/>
                  <a:moveTo>
                    <a:pt x="18" y="63"/>
                  </a:moveTo>
                  <a:cubicBezTo>
                    <a:pt x="11" y="63"/>
                    <a:pt x="11" y="63"/>
                    <a:pt x="11" y="63"/>
                  </a:cubicBezTo>
                  <a:cubicBezTo>
                    <a:pt x="10" y="63"/>
                    <a:pt x="9" y="64"/>
                    <a:pt x="9" y="65"/>
                  </a:cubicBezTo>
                  <a:cubicBezTo>
                    <a:pt x="9" y="78"/>
                    <a:pt x="9" y="78"/>
                    <a:pt x="9" y="78"/>
                  </a:cubicBezTo>
                  <a:cubicBezTo>
                    <a:pt x="9" y="79"/>
                    <a:pt x="10" y="80"/>
                    <a:pt x="11" y="80"/>
                  </a:cubicBezTo>
                  <a:cubicBezTo>
                    <a:pt x="18" y="80"/>
                    <a:pt x="18" y="80"/>
                    <a:pt x="18" y="80"/>
                  </a:cubicBezTo>
                  <a:cubicBezTo>
                    <a:pt x="18" y="76"/>
                    <a:pt x="18" y="76"/>
                    <a:pt x="18" y="76"/>
                  </a:cubicBezTo>
                  <a:cubicBezTo>
                    <a:pt x="13" y="76"/>
                    <a:pt x="13" y="76"/>
                    <a:pt x="13" y="76"/>
                  </a:cubicBezTo>
                  <a:cubicBezTo>
                    <a:pt x="13" y="67"/>
                    <a:pt x="13" y="67"/>
                    <a:pt x="13" y="67"/>
                  </a:cubicBezTo>
                  <a:cubicBezTo>
                    <a:pt x="18" y="67"/>
                    <a:pt x="18" y="67"/>
                    <a:pt x="18" y="67"/>
                  </a:cubicBezTo>
                  <a:cubicBezTo>
                    <a:pt x="18" y="63"/>
                    <a:pt x="18" y="63"/>
                    <a:pt x="18" y="63"/>
                  </a:cubicBezTo>
                  <a:close/>
                  <a:moveTo>
                    <a:pt x="18" y="86"/>
                  </a:moveTo>
                  <a:cubicBezTo>
                    <a:pt x="11" y="86"/>
                    <a:pt x="11" y="86"/>
                    <a:pt x="11" y="86"/>
                  </a:cubicBezTo>
                  <a:cubicBezTo>
                    <a:pt x="10" y="86"/>
                    <a:pt x="9" y="87"/>
                    <a:pt x="9" y="89"/>
                  </a:cubicBezTo>
                  <a:cubicBezTo>
                    <a:pt x="9" y="101"/>
                    <a:pt x="9" y="101"/>
                    <a:pt x="9" y="101"/>
                  </a:cubicBezTo>
                  <a:cubicBezTo>
                    <a:pt x="9" y="103"/>
                    <a:pt x="10" y="104"/>
                    <a:pt x="11" y="104"/>
                  </a:cubicBezTo>
                  <a:cubicBezTo>
                    <a:pt x="18" y="104"/>
                    <a:pt x="18" y="104"/>
                    <a:pt x="18" y="104"/>
                  </a:cubicBezTo>
                  <a:cubicBezTo>
                    <a:pt x="18" y="99"/>
                    <a:pt x="18" y="99"/>
                    <a:pt x="18" y="99"/>
                  </a:cubicBezTo>
                  <a:cubicBezTo>
                    <a:pt x="13" y="99"/>
                    <a:pt x="13" y="99"/>
                    <a:pt x="13" y="99"/>
                  </a:cubicBezTo>
                  <a:cubicBezTo>
                    <a:pt x="13" y="91"/>
                    <a:pt x="13" y="91"/>
                    <a:pt x="13" y="91"/>
                  </a:cubicBezTo>
                  <a:cubicBezTo>
                    <a:pt x="18" y="91"/>
                    <a:pt x="18" y="91"/>
                    <a:pt x="18" y="91"/>
                  </a:cubicBezTo>
                  <a:cubicBezTo>
                    <a:pt x="18" y="86"/>
                    <a:pt x="18" y="86"/>
                    <a:pt x="18" y="86"/>
                  </a:cubicBezTo>
                  <a:close/>
                  <a:moveTo>
                    <a:pt x="18" y="110"/>
                  </a:moveTo>
                  <a:cubicBezTo>
                    <a:pt x="11" y="110"/>
                    <a:pt x="11" y="110"/>
                    <a:pt x="11" y="110"/>
                  </a:cubicBezTo>
                  <a:cubicBezTo>
                    <a:pt x="10" y="110"/>
                    <a:pt x="9" y="111"/>
                    <a:pt x="9" y="112"/>
                  </a:cubicBezTo>
                  <a:cubicBezTo>
                    <a:pt x="9" y="125"/>
                    <a:pt x="9" y="125"/>
                    <a:pt x="9" y="125"/>
                  </a:cubicBezTo>
                  <a:cubicBezTo>
                    <a:pt x="9" y="126"/>
                    <a:pt x="10" y="127"/>
                    <a:pt x="11" y="127"/>
                  </a:cubicBezTo>
                  <a:cubicBezTo>
                    <a:pt x="18" y="127"/>
                    <a:pt x="18" y="127"/>
                    <a:pt x="18" y="127"/>
                  </a:cubicBezTo>
                  <a:cubicBezTo>
                    <a:pt x="18" y="123"/>
                    <a:pt x="18" y="123"/>
                    <a:pt x="18" y="123"/>
                  </a:cubicBezTo>
                  <a:cubicBezTo>
                    <a:pt x="13" y="123"/>
                    <a:pt x="13" y="123"/>
                    <a:pt x="13" y="123"/>
                  </a:cubicBezTo>
                  <a:cubicBezTo>
                    <a:pt x="13" y="115"/>
                    <a:pt x="13" y="115"/>
                    <a:pt x="13" y="115"/>
                  </a:cubicBezTo>
                  <a:cubicBezTo>
                    <a:pt x="18" y="115"/>
                    <a:pt x="18" y="115"/>
                    <a:pt x="18" y="115"/>
                  </a:cubicBezTo>
                  <a:lnTo>
                    <a:pt x="18" y="110"/>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40" name="Freeform 101">
              <a:extLst>
                <a:ext uri="{FF2B5EF4-FFF2-40B4-BE49-F238E27FC236}">
                  <a16:creationId xmlns:a16="http://schemas.microsoft.com/office/drawing/2014/main" id="{240F97F7-674A-4073-9117-A0C4EDD07F0A}"/>
                </a:ext>
              </a:extLst>
            </p:cNvPr>
            <p:cNvSpPr>
              <a:spLocks noEditPoints="1"/>
            </p:cNvSpPr>
            <p:nvPr/>
          </p:nvSpPr>
          <p:spPr bwMode="auto">
            <a:xfrm>
              <a:off x="5582758" y="3435085"/>
              <a:ext cx="54212" cy="54212"/>
            </a:xfrm>
            <a:custGeom>
              <a:avLst/>
              <a:gdLst>
                <a:gd name="T0" fmla="*/ 10 w 21"/>
                <a:gd name="T1" fmla="*/ 0 h 21"/>
                <a:gd name="T2" fmla="*/ 18 w 21"/>
                <a:gd name="T3" fmla="*/ 3 h 21"/>
                <a:gd name="T4" fmla="*/ 21 w 21"/>
                <a:gd name="T5" fmla="*/ 10 h 21"/>
                <a:gd name="T6" fmla="*/ 18 w 21"/>
                <a:gd name="T7" fmla="*/ 18 h 21"/>
                <a:gd name="T8" fmla="*/ 18 w 21"/>
                <a:gd name="T9" fmla="*/ 18 h 21"/>
                <a:gd name="T10" fmla="*/ 10 w 21"/>
                <a:gd name="T11" fmla="*/ 21 h 21"/>
                <a:gd name="T12" fmla="*/ 10 w 21"/>
                <a:gd name="T13" fmla="*/ 16 h 21"/>
                <a:gd name="T14" fmla="*/ 14 w 21"/>
                <a:gd name="T15" fmla="*/ 14 h 21"/>
                <a:gd name="T16" fmla="*/ 14 w 21"/>
                <a:gd name="T17" fmla="*/ 14 h 21"/>
                <a:gd name="T18" fmla="*/ 16 w 21"/>
                <a:gd name="T19" fmla="*/ 10 h 21"/>
                <a:gd name="T20" fmla="*/ 14 w 21"/>
                <a:gd name="T21" fmla="*/ 6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6 h 21"/>
                <a:gd name="T36" fmla="*/ 6 w 21"/>
                <a:gd name="T37" fmla="*/ 6 h 21"/>
                <a:gd name="T38" fmla="*/ 5 w 21"/>
                <a:gd name="T39" fmla="*/ 10 h 21"/>
                <a:gd name="T40" fmla="*/ 6 w 21"/>
                <a:gd name="T41" fmla="*/ 14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0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7"/>
                    <a:pt x="21" y="10"/>
                  </a:cubicBezTo>
                  <a:cubicBezTo>
                    <a:pt x="21" y="13"/>
                    <a:pt x="19" y="16"/>
                    <a:pt x="18" y="18"/>
                  </a:cubicBezTo>
                  <a:cubicBezTo>
                    <a:pt x="18" y="18"/>
                    <a:pt x="18" y="18"/>
                    <a:pt x="18" y="18"/>
                  </a:cubicBezTo>
                  <a:cubicBezTo>
                    <a:pt x="16" y="19"/>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6"/>
                  </a:cubicBezTo>
                  <a:cubicBezTo>
                    <a:pt x="6" y="6"/>
                    <a:pt x="6" y="6"/>
                    <a:pt x="6" y="6"/>
                  </a:cubicBezTo>
                  <a:cubicBezTo>
                    <a:pt x="5" y="7"/>
                    <a:pt x="5" y="9"/>
                    <a:pt x="5" y="10"/>
                  </a:cubicBezTo>
                  <a:cubicBezTo>
                    <a:pt x="5" y="12"/>
                    <a:pt x="5" y="13"/>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19"/>
                    <a:pt x="3" y="18"/>
                  </a:cubicBezTo>
                  <a:cubicBezTo>
                    <a:pt x="1" y="16"/>
                    <a:pt x="0" y="13"/>
                    <a:pt x="0" y="10"/>
                  </a:cubicBezTo>
                  <a:cubicBezTo>
                    <a:pt x="0" y="7"/>
                    <a:pt x="1" y="5"/>
                    <a:pt x="3" y="3"/>
                  </a:cubicBezTo>
                  <a:cubicBezTo>
                    <a:pt x="3" y="3"/>
                    <a:pt x="3" y="3"/>
                    <a:pt x="3" y="3"/>
                  </a:cubicBezTo>
                  <a:cubicBezTo>
                    <a:pt x="5" y="1"/>
                    <a:pt x="7" y="0"/>
                    <a:pt x="10" y="0"/>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41" name="Freeform 102">
              <a:extLst>
                <a:ext uri="{FF2B5EF4-FFF2-40B4-BE49-F238E27FC236}">
                  <a16:creationId xmlns:a16="http://schemas.microsoft.com/office/drawing/2014/main" id="{67D2BA3D-A5D2-47C8-B130-6BF694E2CD97}"/>
                </a:ext>
              </a:extLst>
            </p:cNvPr>
            <p:cNvSpPr>
              <a:spLocks noEditPoints="1"/>
            </p:cNvSpPr>
            <p:nvPr/>
          </p:nvSpPr>
          <p:spPr bwMode="auto">
            <a:xfrm>
              <a:off x="5624321" y="3389908"/>
              <a:ext cx="43369" cy="45177"/>
            </a:xfrm>
            <a:custGeom>
              <a:avLst/>
              <a:gdLst>
                <a:gd name="T0" fmla="*/ 8 w 17"/>
                <a:gd name="T1" fmla="*/ 0 h 17"/>
                <a:gd name="T2" fmla="*/ 14 w 17"/>
                <a:gd name="T3" fmla="*/ 3 h 17"/>
                <a:gd name="T4" fmla="*/ 17 w 17"/>
                <a:gd name="T5" fmla="*/ 9 h 17"/>
                <a:gd name="T6" fmla="*/ 14 w 17"/>
                <a:gd name="T7" fmla="*/ 15 h 17"/>
                <a:gd name="T8" fmla="*/ 14 w 17"/>
                <a:gd name="T9" fmla="*/ 15 h 17"/>
                <a:gd name="T10" fmla="*/ 14 w 17"/>
                <a:gd name="T11" fmla="*/ 15 h 17"/>
                <a:gd name="T12" fmla="*/ 8 w 17"/>
                <a:gd name="T13" fmla="*/ 17 h 17"/>
                <a:gd name="T14" fmla="*/ 8 w 17"/>
                <a:gd name="T15" fmla="*/ 17 h 17"/>
                <a:gd name="T16" fmla="*/ 8 w 17"/>
                <a:gd name="T17" fmla="*/ 13 h 17"/>
                <a:gd name="T18" fmla="*/ 8 w 17"/>
                <a:gd name="T19" fmla="*/ 13 h 17"/>
                <a:gd name="T20" fmla="*/ 11 w 17"/>
                <a:gd name="T21" fmla="*/ 12 h 17"/>
                <a:gd name="T22" fmla="*/ 11 w 17"/>
                <a:gd name="T23" fmla="*/ 12 h 17"/>
                <a:gd name="T24" fmla="*/ 12 w 17"/>
                <a:gd name="T25" fmla="*/ 9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5 h 17"/>
                <a:gd name="T38" fmla="*/ 2 w 17"/>
                <a:gd name="T39" fmla="*/ 15 h 17"/>
                <a:gd name="T40" fmla="*/ 2 w 17"/>
                <a:gd name="T41" fmla="*/ 15 h 17"/>
                <a:gd name="T42" fmla="*/ 0 w 17"/>
                <a:gd name="T43" fmla="*/ 9 h 17"/>
                <a:gd name="T44" fmla="*/ 2 w 17"/>
                <a:gd name="T45" fmla="*/ 3 h 17"/>
                <a:gd name="T46" fmla="*/ 2 w 17"/>
                <a:gd name="T47" fmla="*/ 3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9 h 17"/>
                <a:gd name="T60" fmla="*/ 6 w 17"/>
                <a:gd name="T61" fmla="*/ 12 h 17"/>
                <a:gd name="T62" fmla="*/ 6 w 17"/>
                <a:gd name="T63" fmla="*/ 12 h 17"/>
                <a:gd name="T64" fmla="*/ 8 w 17"/>
                <a:gd name="T65" fmla="*/ 13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3"/>
                  </a:cubicBezTo>
                  <a:cubicBezTo>
                    <a:pt x="16" y="4"/>
                    <a:pt x="17" y="7"/>
                    <a:pt x="17" y="9"/>
                  </a:cubicBezTo>
                  <a:cubicBezTo>
                    <a:pt x="17" y="11"/>
                    <a:pt x="16" y="13"/>
                    <a:pt x="14" y="15"/>
                  </a:cubicBezTo>
                  <a:cubicBezTo>
                    <a:pt x="14" y="15"/>
                    <a:pt x="14" y="15"/>
                    <a:pt x="14" y="15"/>
                  </a:cubicBezTo>
                  <a:cubicBezTo>
                    <a:pt x="14" y="15"/>
                    <a:pt x="14" y="15"/>
                    <a:pt x="14" y="15"/>
                  </a:cubicBezTo>
                  <a:cubicBezTo>
                    <a:pt x="13" y="17"/>
                    <a:pt x="11" y="17"/>
                    <a:pt x="8" y="17"/>
                  </a:cubicBezTo>
                  <a:cubicBezTo>
                    <a:pt x="8" y="17"/>
                    <a:pt x="8" y="17"/>
                    <a:pt x="8" y="17"/>
                  </a:cubicBezTo>
                  <a:cubicBezTo>
                    <a:pt x="8" y="13"/>
                    <a:pt x="8" y="13"/>
                    <a:pt x="8" y="13"/>
                  </a:cubicBezTo>
                  <a:cubicBezTo>
                    <a:pt x="8" y="13"/>
                    <a:pt x="8" y="13"/>
                    <a:pt x="8" y="13"/>
                  </a:cubicBezTo>
                  <a:cubicBezTo>
                    <a:pt x="9" y="13"/>
                    <a:pt x="10" y="12"/>
                    <a:pt x="11" y="12"/>
                  </a:cubicBezTo>
                  <a:cubicBezTo>
                    <a:pt x="11" y="12"/>
                    <a:pt x="11" y="12"/>
                    <a:pt x="11" y="12"/>
                  </a:cubicBezTo>
                  <a:cubicBezTo>
                    <a:pt x="12" y="11"/>
                    <a:pt x="12" y="10"/>
                    <a:pt x="12" y="9"/>
                  </a:cubicBezTo>
                  <a:cubicBezTo>
                    <a:pt x="12" y="8"/>
                    <a:pt x="12" y="7"/>
                    <a:pt x="11" y="6"/>
                  </a:cubicBezTo>
                  <a:cubicBezTo>
                    <a:pt x="10" y="6"/>
                    <a:pt x="9" y="5"/>
                    <a:pt x="8" y="5"/>
                  </a:cubicBezTo>
                  <a:cubicBezTo>
                    <a:pt x="8" y="5"/>
                    <a:pt x="8" y="5"/>
                    <a:pt x="8" y="5"/>
                  </a:cubicBezTo>
                  <a:cubicBezTo>
                    <a:pt x="8" y="0"/>
                    <a:pt x="8" y="0"/>
                    <a:pt x="8" y="0"/>
                  </a:cubicBezTo>
                  <a:close/>
                  <a:moveTo>
                    <a:pt x="8" y="17"/>
                  </a:moveTo>
                  <a:cubicBezTo>
                    <a:pt x="6" y="17"/>
                    <a:pt x="4" y="17"/>
                    <a:pt x="2" y="15"/>
                  </a:cubicBezTo>
                  <a:cubicBezTo>
                    <a:pt x="2" y="15"/>
                    <a:pt x="2" y="15"/>
                    <a:pt x="2" y="15"/>
                  </a:cubicBezTo>
                  <a:cubicBezTo>
                    <a:pt x="2" y="15"/>
                    <a:pt x="2" y="15"/>
                    <a:pt x="2" y="15"/>
                  </a:cubicBezTo>
                  <a:cubicBezTo>
                    <a:pt x="1" y="13"/>
                    <a:pt x="0" y="11"/>
                    <a:pt x="0" y="9"/>
                  </a:cubicBezTo>
                  <a:cubicBezTo>
                    <a:pt x="0" y="7"/>
                    <a:pt x="1" y="4"/>
                    <a:pt x="2" y="3"/>
                  </a:cubicBezTo>
                  <a:cubicBezTo>
                    <a:pt x="2" y="3"/>
                    <a:pt x="2" y="3"/>
                    <a:pt x="2" y="3"/>
                  </a:cubicBezTo>
                  <a:cubicBezTo>
                    <a:pt x="4" y="1"/>
                    <a:pt x="6" y="0"/>
                    <a:pt x="8" y="0"/>
                  </a:cubicBezTo>
                  <a:cubicBezTo>
                    <a:pt x="8" y="5"/>
                    <a:pt x="8" y="5"/>
                    <a:pt x="8" y="5"/>
                  </a:cubicBezTo>
                  <a:cubicBezTo>
                    <a:pt x="7" y="5"/>
                    <a:pt x="6" y="6"/>
                    <a:pt x="6" y="6"/>
                  </a:cubicBezTo>
                  <a:cubicBezTo>
                    <a:pt x="6" y="6"/>
                    <a:pt x="6" y="6"/>
                    <a:pt x="6" y="6"/>
                  </a:cubicBezTo>
                  <a:cubicBezTo>
                    <a:pt x="6" y="6"/>
                    <a:pt x="6" y="6"/>
                    <a:pt x="6" y="6"/>
                  </a:cubicBezTo>
                  <a:cubicBezTo>
                    <a:pt x="5" y="7"/>
                    <a:pt x="5" y="8"/>
                    <a:pt x="5" y="9"/>
                  </a:cubicBezTo>
                  <a:cubicBezTo>
                    <a:pt x="5" y="10"/>
                    <a:pt x="5" y="11"/>
                    <a:pt x="6" y="12"/>
                  </a:cubicBezTo>
                  <a:cubicBezTo>
                    <a:pt x="6" y="12"/>
                    <a:pt x="6" y="12"/>
                    <a:pt x="6" y="12"/>
                  </a:cubicBezTo>
                  <a:cubicBezTo>
                    <a:pt x="6" y="12"/>
                    <a:pt x="7" y="13"/>
                    <a:pt x="8" y="13"/>
                  </a:cubicBezTo>
                  <a:lnTo>
                    <a:pt x="8" y="17"/>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42" name="Freeform 103">
              <a:extLst>
                <a:ext uri="{FF2B5EF4-FFF2-40B4-BE49-F238E27FC236}">
                  <a16:creationId xmlns:a16="http://schemas.microsoft.com/office/drawing/2014/main" id="{6371606A-D083-47D6-ADF1-298CD050F927}"/>
                </a:ext>
              </a:extLst>
            </p:cNvPr>
            <p:cNvSpPr>
              <a:spLocks noEditPoints="1"/>
            </p:cNvSpPr>
            <p:nvPr/>
          </p:nvSpPr>
          <p:spPr bwMode="auto">
            <a:xfrm>
              <a:off x="5593601" y="3337504"/>
              <a:ext cx="32526" cy="32526"/>
            </a:xfrm>
            <a:custGeom>
              <a:avLst/>
              <a:gdLst>
                <a:gd name="T0" fmla="*/ 6 w 13"/>
                <a:gd name="T1" fmla="*/ 0 h 13"/>
                <a:gd name="T2" fmla="*/ 11 w 13"/>
                <a:gd name="T3" fmla="*/ 2 h 13"/>
                <a:gd name="T4" fmla="*/ 11 w 13"/>
                <a:gd name="T5" fmla="*/ 2 h 13"/>
                <a:gd name="T6" fmla="*/ 13 w 13"/>
                <a:gd name="T7" fmla="*/ 7 h 13"/>
                <a:gd name="T8" fmla="*/ 11 w 13"/>
                <a:gd name="T9" fmla="*/ 11 h 13"/>
                <a:gd name="T10" fmla="*/ 11 w 13"/>
                <a:gd name="T11" fmla="*/ 11 h 13"/>
                <a:gd name="T12" fmla="*/ 6 w 13"/>
                <a:gd name="T13" fmla="*/ 13 h 13"/>
                <a:gd name="T14" fmla="*/ 6 w 13"/>
                <a:gd name="T15" fmla="*/ 9 h 13"/>
                <a:gd name="T16" fmla="*/ 8 w 13"/>
                <a:gd name="T17" fmla="*/ 8 h 13"/>
                <a:gd name="T18" fmla="*/ 8 w 13"/>
                <a:gd name="T19" fmla="*/ 8 h 13"/>
                <a:gd name="T20" fmla="*/ 8 w 13"/>
                <a:gd name="T21" fmla="*/ 7 h 13"/>
                <a:gd name="T22" fmla="*/ 8 w 13"/>
                <a:gd name="T23" fmla="*/ 5 h 13"/>
                <a:gd name="T24" fmla="*/ 8 w 13"/>
                <a:gd name="T25" fmla="*/ 5 h 13"/>
                <a:gd name="T26" fmla="*/ 6 w 13"/>
                <a:gd name="T27" fmla="*/ 5 h 13"/>
                <a:gd name="T28" fmla="*/ 6 w 13"/>
                <a:gd name="T29" fmla="*/ 0 h 13"/>
                <a:gd name="T30" fmla="*/ 6 w 13"/>
                <a:gd name="T31" fmla="*/ 13 h 13"/>
                <a:gd name="T32" fmla="*/ 1 w 13"/>
                <a:gd name="T33" fmla="*/ 11 h 13"/>
                <a:gd name="T34" fmla="*/ 0 w 13"/>
                <a:gd name="T35" fmla="*/ 7 h 13"/>
                <a:gd name="T36" fmla="*/ 1 w 13"/>
                <a:gd name="T37" fmla="*/ 2 h 13"/>
                <a:gd name="T38" fmla="*/ 1 w 13"/>
                <a:gd name="T39" fmla="*/ 2 h 13"/>
                <a:gd name="T40" fmla="*/ 6 w 13"/>
                <a:gd name="T41" fmla="*/ 0 h 13"/>
                <a:gd name="T42" fmla="*/ 6 w 13"/>
                <a:gd name="T43" fmla="*/ 5 h 13"/>
                <a:gd name="T44" fmla="*/ 5 w 13"/>
                <a:gd name="T45" fmla="*/ 5 h 13"/>
                <a:gd name="T46" fmla="*/ 5 w 13"/>
                <a:gd name="T47" fmla="*/ 5 h 13"/>
                <a:gd name="T48" fmla="*/ 5 w 13"/>
                <a:gd name="T49" fmla="*/ 5 h 13"/>
                <a:gd name="T50" fmla="*/ 4 w 13"/>
                <a:gd name="T51" fmla="*/ 7 h 13"/>
                <a:gd name="T52" fmla="*/ 5 w 13"/>
                <a:gd name="T53" fmla="*/ 8 h 13"/>
                <a:gd name="T54" fmla="*/ 6 w 13"/>
                <a:gd name="T55" fmla="*/ 9 h 13"/>
                <a:gd name="T56" fmla="*/ 6 w 13"/>
                <a:gd name="T5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3">
                  <a:moveTo>
                    <a:pt x="6" y="0"/>
                  </a:moveTo>
                  <a:cubicBezTo>
                    <a:pt x="8" y="0"/>
                    <a:pt x="10" y="1"/>
                    <a:pt x="11" y="2"/>
                  </a:cubicBezTo>
                  <a:cubicBezTo>
                    <a:pt x="11" y="2"/>
                    <a:pt x="11" y="2"/>
                    <a:pt x="11" y="2"/>
                  </a:cubicBezTo>
                  <a:cubicBezTo>
                    <a:pt x="12" y="3"/>
                    <a:pt x="13" y="5"/>
                    <a:pt x="13" y="7"/>
                  </a:cubicBezTo>
                  <a:cubicBezTo>
                    <a:pt x="13" y="8"/>
                    <a:pt x="12" y="10"/>
                    <a:pt x="11" y="11"/>
                  </a:cubicBezTo>
                  <a:cubicBezTo>
                    <a:pt x="11" y="11"/>
                    <a:pt x="11" y="11"/>
                    <a:pt x="11" y="11"/>
                  </a:cubicBezTo>
                  <a:cubicBezTo>
                    <a:pt x="10" y="13"/>
                    <a:pt x="8" y="13"/>
                    <a:pt x="6" y="13"/>
                  </a:cubicBezTo>
                  <a:cubicBezTo>
                    <a:pt x="6" y="9"/>
                    <a:pt x="6" y="9"/>
                    <a:pt x="6" y="9"/>
                  </a:cubicBezTo>
                  <a:cubicBezTo>
                    <a:pt x="7" y="9"/>
                    <a:pt x="7" y="8"/>
                    <a:pt x="8" y="8"/>
                  </a:cubicBezTo>
                  <a:cubicBezTo>
                    <a:pt x="8" y="8"/>
                    <a:pt x="8" y="8"/>
                    <a:pt x="8" y="8"/>
                  </a:cubicBezTo>
                  <a:cubicBezTo>
                    <a:pt x="8" y="8"/>
                    <a:pt x="8" y="7"/>
                    <a:pt x="8" y="7"/>
                  </a:cubicBezTo>
                  <a:cubicBezTo>
                    <a:pt x="8" y="6"/>
                    <a:pt x="8" y="6"/>
                    <a:pt x="8" y="5"/>
                  </a:cubicBezTo>
                  <a:cubicBezTo>
                    <a:pt x="8" y="5"/>
                    <a:pt x="8" y="5"/>
                    <a:pt x="8" y="5"/>
                  </a:cubicBezTo>
                  <a:cubicBezTo>
                    <a:pt x="7" y="5"/>
                    <a:pt x="7" y="5"/>
                    <a:pt x="6" y="5"/>
                  </a:cubicBezTo>
                  <a:lnTo>
                    <a:pt x="6" y="0"/>
                  </a:lnTo>
                  <a:close/>
                  <a:moveTo>
                    <a:pt x="6" y="13"/>
                  </a:moveTo>
                  <a:cubicBezTo>
                    <a:pt x="4" y="13"/>
                    <a:pt x="3" y="13"/>
                    <a:pt x="1" y="11"/>
                  </a:cubicBezTo>
                  <a:cubicBezTo>
                    <a:pt x="0" y="10"/>
                    <a:pt x="0" y="8"/>
                    <a:pt x="0" y="7"/>
                  </a:cubicBezTo>
                  <a:cubicBezTo>
                    <a:pt x="0" y="5"/>
                    <a:pt x="0" y="3"/>
                    <a:pt x="1" y="2"/>
                  </a:cubicBezTo>
                  <a:cubicBezTo>
                    <a:pt x="1" y="2"/>
                    <a:pt x="1" y="2"/>
                    <a:pt x="1" y="2"/>
                  </a:cubicBezTo>
                  <a:cubicBezTo>
                    <a:pt x="3" y="1"/>
                    <a:pt x="4" y="0"/>
                    <a:pt x="6" y="0"/>
                  </a:cubicBezTo>
                  <a:cubicBezTo>
                    <a:pt x="6" y="5"/>
                    <a:pt x="6" y="5"/>
                    <a:pt x="6" y="5"/>
                  </a:cubicBezTo>
                  <a:cubicBezTo>
                    <a:pt x="6" y="5"/>
                    <a:pt x="5" y="5"/>
                    <a:pt x="5" y="5"/>
                  </a:cubicBezTo>
                  <a:cubicBezTo>
                    <a:pt x="5" y="5"/>
                    <a:pt x="5" y="5"/>
                    <a:pt x="5" y="5"/>
                  </a:cubicBezTo>
                  <a:cubicBezTo>
                    <a:pt x="5" y="5"/>
                    <a:pt x="5" y="5"/>
                    <a:pt x="5" y="5"/>
                  </a:cubicBezTo>
                  <a:cubicBezTo>
                    <a:pt x="5" y="6"/>
                    <a:pt x="4" y="6"/>
                    <a:pt x="4" y="7"/>
                  </a:cubicBezTo>
                  <a:cubicBezTo>
                    <a:pt x="4" y="7"/>
                    <a:pt x="5" y="8"/>
                    <a:pt x="5" y="8"/>
                  </a:cubicBezTo>
                  <a:cubicBezTo>
                    <a:pt x="5" y="8"/>
                    <a:pt x="6" y="9"/>
                    <a:pt x="6" y="9"/>
                  </a:cubicBezTo>
                  <a:lnTo>
                    <a:pt x="6" y="13"/>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43" name="Freeform 104">
              <a:extLst>
                <a:ext uri="{FF2B5EF4-FFF2-40B4-BE49-F238E27FC236}">
                  <a16:creationId xmlns:a16="http://schemas.microsoft.com/office/drawing/2014/main" id="{EDFF8683-59EB-44F6-91DC-0870212B8494}"/>
                </a:ext>
              </a:extLst>
            </p:cNvPr>
            <p:cNvSpPr>
              <a:spLocks noEditPoints="1"/>
            </p:cNvSpPr>
            <p:nvPr/>
          </p:nvSpPr>
          <p:spPr bwMode="auto">
            <a:xfrm>
              <a:off x="5582758" y="3247152"/>
              <a:ext cx="54212" cy="50598"/>
            </a:xfrm>
            <a:custGeom>
              <a:avLst/>
              <a:gdLst>
                <a:gd name="T0" fmla="*/ 10 w 21"/>
                <a:gd name="T1" fmla="*/ 0 h 20"/>
                <a:gd name="T2" fmla="*/ 18 w 21"/>
                <a:gd name="T3" fmla="*/ 3 h 20"/>
                <a:gd name="T4" fmla="*/ 18 w 21"/>
                <a:gd name="T5" fmla="*/ 3 h 20"/>
                <a:gd name="T6" fmla="*/ 21 w 21"/>
                <a:gd name="T7" fmla="*/ 10 h 20"/>
                <a:gd name="T8" fmla="*/ 18 w 21"/>
                <a:gd name="T9" fmla="*/ 17 h 20"/>
                <a:gd name="T10" fmla="*/ 18 w 21"/>
                <a:gd name="T11" fmla="*/ 17 h 20"/>
                <a:gd name="T12" fmla="*/ 10 w 21"/>
                <a:gd name="T13" fmla="*/ 20 h 20"/>
                <a:gd name="T14" fmla="*/ 10 w 21"/>
                <a:gd name="T15" fmla="*/ 16 h 20"/>
                <a:gd name="T16" fmla="*/ 14 w 21"/>
                <a:gd name="T17" fmla="*/ 14 h 20"/>
                <a:gd name="T18" fmla="*/ 14 w 21"/>
                <a:gd name="T19" fmla="*/ 14 h 20"/>
                <a:gd name="T20" fmla="*/ 16 w 21"/>
                <a:gd name="T21" fmla="*/ 10 h 20"/>
                <a:gd name="T22" fmla="*/ 14 w 21"/>
                <a:gd name="T23" fmla="*/ 6 h 20"/>
                <a:gd name="T24" fmla="*/ 14 w 21"/>
                <a:gd name="T25" fmla="*/ 6 h 20"/>
                <a:gd name="T26" fmla="*/ 10 w 21"/>
                <a:gd name="T27" fmla="*/ 4 h 20"/>
                <a:gd name="T28" fmla="*/ 10 w 21"/>
                <a:gd name="T29" fmla="*/ 0 h 20"/>
                <a:gd name="T30" fmla="*/ 10 w 21"/>
                <a:gd name="T31" fmla="*/ 0 h 20"/>
                <a:gd name="T32" fmla="*/ 10 w 21"/>
                <a:gd name="T33" fmla="*/ 0 h 20"/>
                <a:gd name="T34" fmla="*/ 10 w 21"/>
                <a:gd name="T35" fmla="*/ 4 h 20"/>
                <a:gd name="T36" fmla="*/ 10 w 21"/>
                <a:gd name="T37" fmla="*/ 4 h 20"/>
                <a:gd name="T38" fmla="*/ 6 w 21"/>
                <a:gd name="T39" fmla="*/ 6 h 20"/>
                <a:gd name="T40" fmla="*/ 5 w 21"/>
                <a:gd name="T41" fmla="*/ 10 h 20"/>
                <a:gd name="T42" fmla="*/ 6 w 21"/>
                <a:gd name="T43" fmla="*/ 14 h 20"/>
                <a:gd name="T44" fmla="*/ 6 w 21"/>
                <a:gd name="T45" fmla="*/ 14 h 20"/>
                <a:gd name="T46" fmla="*/ 6 w 21"/>
                <a:gd name="T47" fmla="*/ 14 h 20"/>
                <a:gd name="T48" fmla="*/ 10 w 21"/>
                <a:gd name="T49" fmla="*/ 16 h 20"/>
                <a:gd name="T50" fmla="*/ 10 w 21"/>
                <a:gd name="T51" fmla="*/ 16 h 20"/>
                <a:gd name="T52" fmla="*/ 10 w 21"/>
                <a:gd name="T53" fmla="*/ 20 h 20"/>
                <a:gd name="T54" fmla="*/ 10 w 21"/>
                <a:gd name="T55" fmla="*/ 20 h 20"/>
                <a:gd name="T56" fmla="*/ 3 w 21"/>
                <a:gd name="T57" fmla="*/ 17 h 20"/>
                <a:gd name="T58" fmla="*/ 3 w 21"/>
                <a:gd name="T59" fmla="*/ 17 h 20"/>
                <a:gd name="T60" fmla="*/ 0 w 21"/>
                <a:gd name="T61" fmla="*/ 10 h 20"/>
                <a:gd name="T62" fmla="*/ 3 w 21"/>
                <a:gd name="T63" fmla="*/ 3 h 20"/>
                <a:gd name="T64" fmla="*/ 10 w 21"/>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0">
                  <a:moveTo>
                    <a:pt x="10" y="0"/>
                  </a:moveTo>
                  <a:cubicBezTo>
                    <a:pt x="13" y="0"/>
                    <a:pt x="16" y="1"/>
                    <a:pt x="18" y="3"/>
                  </a:cubicBezTo>
                  <a:cubicBezTo>
                    <a:pt x="18" y="3"/>
                    <a:pt x="18" y="3"/>
                    <a:pt x="18" y="3"/>
                  </a:cubicBezTo>
                  <a:cubicBezTo>
                    <a:pt x="19" y="5"/>
                    <a:pt x="21" y="7"/>
                    <a:pt x="21" y="10"/>
                  </a:cubicBezTo>
                  <a:cubicBezTo>
                    <a:pt x="21" y="13"/>
                    <a:pt x="19" y="16"/>
                    <a:pt x="18" y="17"/>
                  </a:cubicBezTo>
                  <a:cubicBezTo>
                    <a:pt x="18" y="17"/>
                    <a:pt x="18" y="17"/>
                    <a:pt x="18" y="17"/>
                  </a:cubicBezTo>
                  <a:cubicBezTo>
                    <a:pt x="16" y="19"/>
                    <a:pt x="13" y="20"/>
                    <a:pt x="10" y="20"/>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4" y="6"/>
                    <a:pt x="14" y="6"/>
                    <a:pt x="14" y="6"/>
                  </a:cubicBezTo>
                  <a:cubicBezTo>
                    <a:pt x="13" y="5"/>
                    <a:pt x="12" y="4"/>
                    <a:pt x="10" y="4"/>
                  </a:cubicBezTo>
                  <a:lnTo>
                    <a:pt x="10" y="0"/>
                  </a:lnTo>
                  <a:close/>
                  <a:moveTo>
                    <a:pt x="10" y="0"/>
                  </a:moveTo>
                  <a:cubicBezTo>
                    <a:pt x="10" y="0"/>
                    <a:pt x="10" y="0"/>
                    <a:pt x="10" y="0"/>
                  </a:cubicBezTo>
                  <a:cubicBezTo>
                    <a:pt x="10" y="4"/>
                    <a:pt x="10" y="4"/>
                    <a:pt x="10" y="4"/>
                  </a:cubicBezTo>
                  <a:cubicBezTo>
                    <a:pt x="10" y="4"/>
                    <a:pt x="10" y="4"/>
                    <a:pt x="10" y="4"/>
                  </a:cubicBezTo>
                  <a:cubicBezTo>
                    <a:pt x="9" y="4"/>
                    <a:pt x="7" y="5"/>
                    <a:pt x="6" y="6"/>
                  </a:cubicBezTo>
                  <a:cubicBezTo>
                    <a:pt x="5" y="7"/>
                    <a:pt x="5" y="8"/>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0"/>
                    <a:pt x="10" y="20"/>
                    <a:pt x="10" y="20"/>
                  </a:cubicBezTo>
                  <a:cubicBezTo>
                    <a:pt x="10" y="20"/>
                    <a:pt x="10" y="20"/>
                    <a:pt x="10" y="20"/>
                  </a:cubicBezTo>
                  <a:cubicBezTo>
                    <a:pt x="7" y="20"/>
                    <a:pt x="5" y="19"/>
                    <a:pt x="3" y="17"/>
                  </a:cubicBezTo>
                  <a:cubicBezTo>
                    <a:pt x="3" y="17"/>
                    <a:pt x="3" y="17"/>
                    <a:pt x="3" y="17"/>
                  </a:cubicBezTo>
                  <a:cubicBezTo>
                    <a:pt x="1" y="16"/>
                    <a:pt x="0" y="13"/>
                    <a:pt x="0" y="10"/>
                  </a:cubicBezTo>
                  <a:cubicBezTo>
                    <a:pt x="0" y="7"/>
                    <a:pt x="1" y="5"/>
                    <a:pt x="3" y="3"/>
                  </a:cubicBezTo>
                  <a:cubicBezTo>
                    <a:pt x="5" y="1"/>
                    <a:pt x="7" y="0"/>
                    <a:pt x="10" y="0"/>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44" name="Freeform 124">
              <a:extLst>
                <a:ext uri="{FF2B5EF4-FFF2-40B4-BE49-F238E27FC236}">
                  <a16:creationId xmlns:a16="http://schemas.microsoft.com/office/drawing/2014/main" id="{2FA9E63A-BC57-407F-94DD-643FA7C803E5}"/>
                </a:ext>
              </a:extLst>
            </p:cNvPr>
            <p:cNvSpPr>
              <a:spLocks noEditPoints="1"/>
            </p:cNvSpPr>
            <p:nvPr/>
          </p:nvSpPr>
          <p:spPr bwMode="auto">
            <a:xfrm>
              <a:off x="4433474" y="2325558"/>
              <a:ext cx="375866" cy="377674"/>
            </a:xfrm>
            <a:custGeom>
              <a:avLst/>
              <a:gdLst>
                <a:gd name="T0" fmla="*/ 73 w 146"/>
                <a:gd name="T1" fmla="*/ 142 h 147"/>
                <a:gd name="T2" fmla="*/ 122 w 146"/>
                <a:gd name="T3" fmla="*/ 122 h 147"/>
                <a:gd name="T4" fmla="*/ 142 w 146"/>
                <a:gd name="T5" fmla="*/ 74 h 147"/>
                <a:gd name="T6" fmla="*/ 122 w 146"/>
                <a:gd name="T7" fmla="*/ 25 h 147"/>
                <a:gd name="T8" fmla="*/ 73 w 146"/>
                <a:gd name="T9" fmla="*/ 5 h 147"/>
                <a:gd name="T10" fmla="*/ 73 w 146"/>
                <a:gd name="T11" fmla="*/ 0 h 147"/>
                <a:gd name="T12" fmla="*/ 125 w 146"/>
                <a:gd name="T13" fmla="*/ 22 h 147"/>
                <a:gd name="T14" fmla="*/ 146 w 146"/>
                <a:gd name="T15" fmla="*/ 74 h 147"/>
                <a:gd name="T16" fmla="*/ 125 w 146"/>
                <a:gd name="T17" fmla="*/ 125 h 147"/>
                <a:gd name="T18" fmla="*/ 73 w 146"/>
                <a:gd name="T19" fmla="*/ 147 h 147"/>
                <a:gd name="T20" fmla="*/ 73 w 146"/>
                <a:gd name="T21" fmla="*/ 142 h 147"/>
                <a:gd name="T22" fmla="*/ 73 w 146"/>
                <a:gd name="T23" fmla="*/ 96 h 147"/>
                <a:gd name="T24" fmla="*/ 88 w 146"/>
                <a:gd name="T25" fmla="*/ 90 h 147"/>
                <a:gd name="T26" fmla="*/ 90 w 146"/>
                <a:gd name="T27" fmla="*/ 89 h 147"/>
                <a:gd name="T28" fmla="*/ 112 w 146"/>
                <a:gd name="T29" fmla="*/ 38 h 147"/>
                <a:gd name="T30" fmla="*/ 112 w 146"/>
                <a:gd name="T31" fmla="*/ 38 h 147"/>
                <a:gd name="T32" fmla="*/ 112 w 146"/>
                <a:gd name="T33" fmla="*/ 38 h 147"/>
                <a:gd name="T34" fmla="*/ 112 w 146"/>
                <a:gd name="T35" fmla="*/ 36 h 147"/>
                <a:gd name="T36" fmla="*/ 108 w 146"/>
                <a:gd name="T37" fmla="*/ 35 h 147"/>
                <a:gd name="T38" fmla="*/ 73 w 146"/>
                <a:gd name="T39" fmla="*/ 51 h 147"/>
                <a:gd name="T40" fmla="*/ 73 w 146"/>
                <a:gd name="T41" fmla="*/ 56 h 147"/>
                <a:gd name="T42" fmla="*/ 105 w 146"/>
                <a:gd name="T43" fmla="*/ 42 h 147"/>
                <a:gd name="T44" fmla="*/ 86 w 146"/>
                <a:gd name="T45" fmla="*/ 86 h 147"/>
                <a:gd name="T46" fmla="*/ 73 w 146"/>
                <a:gd name="T47" fmla="*/ 91 h 147"/>
                <a:gd name="T48" fmla="*/ 73 w 146"/>
                <a:gd name="T49" fmla="*/ 96 h 147"/>
                <a:gd name="T50" fmla="*/ 73 w 146"/>
                <a:gd name="T51" fmla="*/ 5 h 147"/>
                <a:gd name="T52" fmla="*/ 25 w 146"/>
                <a:gd name="T53" fmla="*/ 25 h 147"/>
                <a:gd name="T54" fmla="*/ 5 w 146"/>
                <a:gd name="T55" fmla="*/ 74 h 147"/>
                <a:gd name="T56" fmla="*/ 25 w 146"/>
                <a:gd name="T57" fmla="*/ 122 h 147"/>
                <a:gd name="T58" fmla="*/ 73 w 146"/>
                <a:gd name="T59" fmla="*/ 142 h 147"/>
                <a:gd name="T60" fmla="*/ 73 w 146"/>
                <a:gd name="T61" fmla="*/ 147 h 147"/>
                <a:gd name="T62" fmla="*/ 22 w 146"/>
                <a:gd name="T63" fmla="*/ 125 h 147"/>
                <a:gd name="T64" fmla="*/ 0 w 146"/>
                <a:gd name="T65" fmla="*/ 74 h 147"/>
                <a:gd name="T66" fmla="*/ 22 w 146"/>
                <a:gd name="T67" fmla="*/ 22 h 147"/>
                <a:gd name="T68" fmla="*/ 73 w 146"/>
                <a:gd name="T69" fmla="*/ 0 h 147"/>
                <a:gd name="T70" fmla="*/ 73 w 146"/>
                <a:gd name="T71" fmla="*/ 5 h 147"/>
                <a:gd name="T72" fmla="*/ 73 w 146"/>
                <a:gd name="T73" fmla="*/ 51 h 147"/>
                <a:gd name="T74" fmla="*/ 58 w 146"/>
                <a:gd name="T75" fmla="*/ 57 h 147"/>
                <a:gd name="T76" fmla="*/ 57 w 146"/>
                <a:gd name="T77" fmla="*/ 59 h 147"/>
                <a:gd name="T78" fmla="*/ 35 w 146"/>
                <a:gd name="T79" fmla="*/ 109 h 147"/>
                <a:gd name="T80" fmla="*/ 35 w 146"/>
                <a:gd name="T81" fmla="*/ 109 h 147"/>
                <a:gd name="T82" fmla="*/ 35 w 146"/>
                <a:gd name="T83" fmla="*/ 109 h 147"/>
                <a:gd name="T84" fmla="*/ 35 w 146"/>
                <a:gd name="T85" fmla="*/ 111 h 147"/>
                <a:gd name="T86" fmla="*/ 38 w 146"/>
                <a:gd name="T87" fmla="*/ 112 h 147"/>
                <a:gd name="T88" fmla="*/ 73 w 146"/>
                <a:gd name="T89" fmla="*/ 96 h 147"/>
                <a:gd name="T90" fmla="*/ 73 w 146"/>
                <a:gd name="T91" fmla="*/ 91 h 147"/>
                <a:gd name="T92" fmla="*/ 42 w 146"/>
                <a:gd name="T93" fmla="*/ 105 h 147"/>
                <a:gd name="T94" fmla="*/ 61 w 146"/>
                <a:gd name="T95" fmla="*/ 61 h 147"/>
                <a:gd name="T96" fmla="*/ 73 w 146"/>
                <a:gd name="T97" fmla="*/ 56 h 147"/>
                <a:gd name="T98" fmla="*/ 73 w 146"/>
                <a:gd name="T99"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7">
                  <a:moveTo>
                    <a:pt x="73" y="142"/>
                  </a:moveTo>
                  <a:cubicBezTo>
                    <a:pt x="92" y="142"/>
                    <a:pt x="109" y="134"/>
                    <a:pt x="122" y="122"/>
                  </a:cubicBezTo>
                  <a:cubicBezTo>
                    <a:pt x="134" y="110"/>
                    <a:pt x="142" y="92"/>
                    <a:pt x="142" y="74"/>
                  </a:cubicBezTo>
                  <a:cubicBezTo>
                    <a:pt x="142" y="55"/>
                    <a:pt x="134" y="38"/>
                    <a:pt x="122" y="25"/>
                  </a:cubicBezTo>
                  <a:cubicBezTo>
                    <a:pt x="109" y="13"/>
                    <a:pt x="92" y="5"/>
                    <a:pt x="73" y="5"/>
                  </a:cubicBezTo>
                  <a:cubicBezTo>
                    <a:pt x="73" y="0"/>
                    <a:pt x="73" y="0"/>
                    <a:pt x="73" y="0"/>
                  </a:cubicBezTo>
                  <a:cubicBezTo>
                    <a:pt x="93" y="0"/>
                    <a:pt x="112" y="9"/>
                    <a:pt x="125" y="22"/>
                  </a:cubicBezTo>
                  <a:cubicBezTo>
                    <a:pt x="138" y="35"/>
                    <a:pt x="146" y="53"/>
                    <a:pt x="146" y="74"/>
                  </a:cubicBezTo>
                  <a:cubicBezTo>
                    <a:pt x="146" y="94"/>
                    <a:pt x="138" y="112"/>
                    <a:pt x="125" y="125"/>
                  </a:cubicBezTo>
                  <a:cubicBezTo>
                    <a:pt x="112" y="139"/>
                    <a:pt x="93" y="147"/>
                    <a:pt x="73" y="147"/>
                  </a:cubicBezTo>
                  <a:cubicBezTo>
                    <a:pt x="73" y="142"/>
                    <a:pt x="73" y="142"/>
                    <a:pt x="73" y="142"/>
                  </a:cubicBezTo>
                  <a:close/>
                  <a:moveTo>
                    <a:pt x="73" y="96"/>
                  </a:moveTo>
                  <a:cubicBezTo>
                    <a:pt x="88" y="90"/>
                    <a:pt x="88" y="90"/>
                    <a:pt x="88" y="90"/>
                  </a:cubicBezTo>
                  <a:cubicBezTo>
                    <a:pt x="89" y="90"/>
                    <a:pt x="89" y="89"/>
                    <a:pt x="90" y="89"/>
                  </a:cubicBezTo>
                  <a:cubicBezTo>
                    <a:pt x="112" y="38"/>
                    <a:pt x="112" y="38"/>
                    <a:pt x="112" y="38"/>
                  </a:cubicBezTo>
                  <a:cubicBezTo>
                    <a:pt x="112" y="38"/>
                    <a:pt x="112" y="38"/>
                    <a:pt x="112" y="38"/>
                  </a:cubicBezTo>
                  <a:cubicBezTo>
                    <a:pt x="112" y="38"/>
                    <a:pt x="112" y="38"/>
                    <a:pt x="112" y="38"/>
                  </a:cubicBezTo>
                  <a:cubicBezTo>
                    <a:pt x="112" y="38"/>
                    <a:pt x="112" y="37"/>
                    <a:pt x="112" y="36"/>
                  </a:cubicBezTo>
                  <a:cubicBezTo>
                    <a:pt x="111" y="35"/>
                    <a:pt x="110" y="35"/>
                    <a:pt x="108" y="35"/>
                  </a:cubicBezTo>
                  <a:cubicBezTo>
                    <a:pt x="73" y="51"/>
                    <a:pt x="73" y="51"/>
                    <a:pt x="73" y="51"/>
                  </a:cubicBezTo>
                  <a:cubicBezTo>
                    <a:pt x="73" y="56"/>
                    <a:pt x="73" y="56"/>
                    <a:pt x="73" y="56"/>
                  </a:cubicBezTo>
                  <a:cubicBezTo>
                    <a:pt x="105" y="42"/>
                    <a:pt x="105" y="42"/>
                    <a:pt x="105" y="42"/>
                  </a:cubicBezTo>
                  <a:cubicBezTo>
                    <a:pt x="86" y="86"/>
                    <a:pt x="86" y="86"/>
                    <a:pt x="86" y="86"/>
                  </a:cubicBezTo>
                  <a:cubicBezTo>
                    <a:pt x="73" y="91"/>
                    <a:pt x="73" y="91"/>
                    <a:pt x="73" y="91"/>
                  </a:cubicBezTo>
                  <a:lnTo>
                    <a:pt x="73" y="96"/>
                  </a:lnTo>
                  <a:close/>
                  <a:moveTo>
                    <a:pt x="73" y="5"/>
                  </a:moveTo>
                  <a:cubicBezTo>
                    <a:pt x="54" y="5"/>
                    <a:pt x="37" y="13"/>
                    <a:pt x="25" y="25"/>
                  </a:cubicBezTo>
                  <a:cubicBezTo>
                    <a:pt x="13" y="38"/>
                    <a:pt x="5" y="55"/>
                    <a:pt x="5" y="74"/>
                  </a:cubicBezTo>
                  <a:cubicBezTo>
                    <a:pt x="5" y="92"/>
                    <a:pt x="13" y="110"/>
                    <a:pt x="25" y="122"/>
                  </a:cubicBezTo>
                  <a:cubicBezTo>
                    <a:pt x="37" y="134"/>
                    <a:pt x="54" y="142"/>
                    <a:pt x="73" y="142"/>
                  </a:cubicBezTo>
                  <a:cubicBezTo>
                    <a:pt x="73" y="147"/>
                    <a:pt x="73" y="147"/>
                    <a:pt x="73" y="147"/>
                  </a:cubicBezTo>
                  <a:cubicBezTo>
                    <a:pt x="53" y="147"/>
                    <a:pt x="35" y="139"/>
                    <a:pt x="22" y="125"/>
                  </a:cubicBezTo>
                  <a:cubicBezTo>
                    <a:pt x="8" y="112"/>
                    <a:pt x="0" y="94"/>
                    <a:pt x="0" y="74"/>
                  </a:cubicBezTo>
                  <a:cubicBezTo>
                    <a:pt x="0" y="53"/>
                    <a:pt x="8" y="35"/>
                    <a:pt x="22" y="22"/>
                  </a:cubicBezTo>
                  <a:cubicBezTo>
                    <a:pt x="35" y="9"/>
                    <a:pt x="53" y="0"/>
                    <a:pt x="73" y="0"/>
                  </a:cubicBezTo>
                  <a:cubicBezTo>
                    <a:pt x="73" y="5"/>
                    <a:pt x="73" y="5"/>
                    <a:pt x="73" y="5"/>
                  </a:cubicBezTo>
                  <a:close/>
                  <a:moveTo>
                    <a:pt x="73" y="51"/>
                  </a:moveTo>
                  <a:cubicBezTo>
                    <a:pt x="58" y="57"/>
                    <a:pt x="58" y="57"/>
                    <a:pt x="58" y="57"/>
                  </a:cubicBezTo>
                  <a:cubicBezTo>
                    <a:pt x="58" y="57"/>
                    <a:pt x="57" y="58"/>
                    <a:pt x="57" y="59"/>
                  </a:cubicBezTo>
                  <a:cubicBezTo>
                    <a:pt x="35" y="109"/>
                    <a:pt x="35" y="109"/>
                    <a:pt x="35" y="109"/>
                  </a:cubicBezTo>
                  <a:cubicBezTo>
                    <a:pt x="35" y="109"/>
                    <a:pt x="35" y="109"/>
                    <a:pt x="35" y="109"/>
                  </a:cubicBezTo>
                  <a:cubicBezTo>
                    <a:pt x="35" y="109"/>
                    <a:pt x="35" y="109"/>
                    <a:pt x="35" y="109"/>
                  </a:cubicBezTo>
                  <a:cubicBezTo>
                    <a:pt x="35" y="109"/>
                    <a:pt x="35" y="110"/>
                    <a:pt x="35" y="111"/>
                  </a:cubicBezTo>
                  <a:cubicBezTo>
                    <a:pt x="35" y="112"/>
                    <a:pt x="37" y="112"/>
                    <a:pt x="38" y="112"/>
                  </a:cubicBezTo>
                  <a:cubicBezTo>
                    <a:pt x="73" y="96"/>
                    <a:pt x="73" y="96"/>
                    <a:pt x="73" y="96"/>
                  </a:cubicBezTo>
                  <a:cubicBezTo>
                    <a:pt x="73" y="91"/>
                    <a:pt x="73" y="91"/>
                    <a:pt x="73" y="91"/>
                  </a:cubicBezTo>
                  <a:cubicBezTo>
                    <a:pt x="42" y="105"/>
                    <a:pt x="42" y="105"/>
                    <a:pt x="42" y="105"/>
                  </a:cubicBezTo>
                  <a:cubicBezTo>
                    <a:pt x="61" y="61"/>
                    <a:pt x="61" y="61"/>
                    <a:pt x="61" y="61"/>
                  </a:cubicBezTo>
                  <a:cubicBezTo>
                    <a:pt x="73" y="56"/>
                    <a:pt x="73" y="56"/>
                    <a:pt x="73" y="56"/>
                  </a:cubicBezTo>
                  <a:lnTo>
                    <a:pt x="73" y="51"/>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45" name="Freeform 125">
              <a:extLst>
                <a:ext uri="{FF2B5EF4-FFF2-40B4-BE49-F238E27FC236}">
                  <a16:creationId xmlns:a16="http://schemas.microsoft.com/office/drawing/2014/main" id="{EE06A807-170E-4032-938F-64713A7085EA}"/>
                </a:ext>
              </a:extLst>
            </p:cNvPr>
            <p:cNvSpPr>
              <a:spLocks noEditPoints="1"/>
            </p:cNvSpPr>
            <p:nvPr/>
          </p:nvSpPr>
          <p:spPr bwMode="auto">
            <a:xfrm>
              <a:off x="4594302" y="2484577"/>
              <a:ext cx="54212" cy="54212"/>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21 h 21"/>
                <a:gd name="T14" fmla="*/ 10 w 21"/>
                <a:gd name="T15" fmla="*/ 16 h 21"/>
                <a:gd name="T16" fmla="*/ 10 w 21"/>
                <a:gd name="T17" fmla="*/ 16 h 21"/>
                <a:gd name="T18" fmla="*/ 14 w 21"/>
                <a:gd name="T19" fmla="*/ 15 h 21"/>
                <a:gd name="T20" fmla="*/ 14 w 21"/>
                <a:gd name="T21" fmla="*/ 15 h 21"/>
                <a:gd name="T22" fmla="*/ 16 w 21"/>
                <a:gd name="T23" fmla="*/ 11 h 21"/>
                <a:gd name="T24" fmla="*/ 14 w 21"/>
                <a:gd name="T25" fmla="*/ 7 h 21"/>
                <a:gd name="T26" fmla="*/ 10 w 21"/>
                <a:gd name="T27" fmla="*/ 5 h 21"/>
                <a:gd name="T28" fmla="*/ 10 w 21"/>
                <a:gd name="T29" fmla="*/ 5 h 21"/>
                <a:gd name="T30" fmla="*/ 10 w 21"/>
                <a:gd name="T31" fmla="*/ 0 h 21"/>
                <a:gd name="T32" fmla="*/ 10 w 21"/>
                <a:gd name="T33" fmla="*/ 21 h 21"/>
                <a:gd name="T34" fmla="*/ 3 w 21"/>
                <a:gd name="T35" fmla="*/ 18 h 21"/>
                <a:gd name="T36" fmla="*/ 0 w 21"/>
                <a:gd name="T37" fmla="*/ 11 h 21"/>
                <a:gd name="T38" fmla="*/ 3 w 21"/>
                <a:gd name="T39" fmla="*/ 3 h 21"/>
                <a:gd name="T40" fmla="*/ 3 w 21"/>
                <a:gd name="T41" fmla="*/ 3 h 21"/>
                <a:gd name="T42" fmla="*/ 10 w 21"/>
                <a:gd name="T43" fmla="*/ 0 h 21"/>
                <a:gd name="T44" fmla="*/ 10 w 21"/>
                <a:gd name="T45" fmla="*/ 5 h 21"/>
                <a:gd name="T46" fmla="*/ 6 w 21"/>
                <a:gd name="T47" fmla="*/ 7 h 21"/>
                <a:gd name="T48" fmla="*/ 6 w 21"/>
                <a:gd name="T49" fmla="*/ 7 h 21"/>
                <a:gd name="T50" fmla="*/ 6 w 21"/>
                <a:gd name="T51" fmla="*/ 7 h 21"/>
                <a:gd name="T52" fmla="*/ 5 w 21"/>
                <a:gd name="T53" fmla="*/ 11 h 21"/>
                <a:gd name="T54" fmla="*/ 6 w 21"/>
                <a:gd name="T55" fmla="*/ 15 h 21"/>
                <a:gd name="T56" fmla="*/ 10 w 21"/>
                <a:gd name="T57" fmla="*/ 16 h 21"/>
                <a:gd name="T58" fmla="*/ 10 w 21"/>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20" y="5"/>
                    <a:pt x="21" y="8"/>
                    <a:pt x="21" y="11"/>
                  </a:cubicBezTo>
                  <a:cubicBezTo>
                    <a:pt x="21" y="14"/>
                    <a:pt x="20" y="16"/>
                    <a:pt x="18" y="18"/>
                  </a:cubicBezTo>
                  <a:cubicBezTo>
                    <a:pt x="18" y="18"/>
                    <a:pt x="18" y="18"/>
                    <a:pt x="18" y="18"/>
                  </a:cubicBezTo>
                  <a:cubicBezTo>
                    <a:pt x="16" y="20"/>
                    <a:pt x="13" y="21"/>
                    <a:pt x="10" y="21"/>
                  </a:cubicBezTo>
                  <a:cubicBezTo>
                    <a:pt x="10" y="21"/>
                    <a:pt x="10" y="21"/>
                    <a:pt x="10" y="21"/>
                  </a:cubicBezTo>
                  <a:cubicBezTo>
                    <a:pt x="10" y="16"/>
                    <a:pt x="10" y="16"/>
                    <a:pt x="10" y="16"/>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cubicBezTo>
                    <a:pt x="10" y="5"/>
                    <a:pt x="10" y="5"/>
                    <a:pt x="10" y="5"/>
                  </a:cubicBezTo>
                  <a:cubicBezTo>
                    <a:pt x="10" y="0"/>
                    <a:pt x="10" y="0"/>
                    <a:pt x="10" y="0"/>
                  </a:cubicBezTo>
                  <a:close/>
                  <a:moveTo>
                    <a:pt x="10" y="21"/>
                  </a:moveTo>
                  <a:cubicBezTo>
                    <a:pt x="7" y="21"/>
                    <a:pt x="5" y="20"/>
                    <a:pt x="3" y="18"/>
                  </a:cubicBezTo>
                  <a:cubicBezTo>
                    <a:pt x="1" y="16"/>
                    <a:pt x="0" y="14"/>
                    <a:pt x="0" y="11"/>
                  </a:cubicBezTo>
                  <a:cubicBezTo>
                    <a:pt x="0" y="8"/>
                    <a:pt x="1" y="5"/>
                    <a:pt x="3" y="3"/>
                  </a:cubicBezTo>
                  <a:cubicBezTo>
                    <a:pt x="3" y="3"/>
                    <a:pt x="3" y="3"/>
                    <a:pt x="3" y="3"/>
                  </a:cubicBezTo>
                  <a:cubicBezTo>
                    <a:pt x="5" y="1"/>
                    <a:pt x="7" y="0"/>
                    <a:pt x="10" y="0"/>
                  </a:cubicBezTo>
                  <a:cubicBezTo>
                    <a:pt x="10" y="5"/>
                    <a:pt x="10" y="5"/>
                    <a:pt x="10" y="5"/>
                  </a:cubicBezTo>
                  <a:cubicBezTo>
                    <a:pt x="9" y="5"/>
                    <a:pt x="7" y="6"/>
                    <a:pt x="6" y="7"/>
                  </a:cubicBezTo>
                  <a:cubicBezTo>
                    <a:pt x="6" y="7"/>
                    <a:pt x="6" y="7"/>
                    <a:pt x="6" y="7"/>
                  </a:cubicBezTo>
                  <a:cubicBezTo>
                    <a:pt x="6" y="7"/>
                    <a:pt x="6" y="7"/>
                    <a:pt x="6" y="7"/>
                  </a:cubicBezTo>
                  <a:cubicBezTo>
                    <a:pt x="5" y="8"/>
                    <a:pt x="5" y="9"/>
                    <a:pt x="5" y="11"/>
                  </a:cubicBezTo>
                  <a:cubicBezTo>
                    <a:pt x="5" y="12"/>
                    <a:pt x="5" y="14"/>
                    <a:pt x="6" y="15"/>
                  </a:cubicBezTo>
                  <a:cubicBezTo>
                    <a:pt x="7" y="16"/>
                    <a:pt x="9" y="16"/>
                    <a:pt x="10" y="16"/>
                  </a:cubicBezTo>
                  <a:lnTo>
                    <a:pt x="10" y="21"/>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46" name="Freeform 153">
              <a:extLst>
                <a:ext uri="{FF2B5EF4-FFF2-40B4-BE49-F238E27FC236}">
                  <a16:creationId xmlns:a16="http://schemas.microsoft.com/office/drawing/2014/main" id="{77833371-FD92-4EEF-A443-C7B698AC0BC4}"/>
                </a:ext>
              </a:extLst>
            </p:cNvPr>
            <p:cNvSpPr>
              <a:spLocks noEditPoints="1"/>
            </p:cNvSpPr>
            <p:nvPr/>
          </p:nvSpPr>
          <p:spPr bwMode="auto">
            <a:xfrm>
              <a:off x="5832130" y="4163324"/>
              <a:ext cx="122880" cy="148178"/>
            </a:xfrm>
            <a:custGeom>
              <a:avLst/>
              <a:gdLst>
                <a:gd name="T0" fmla="*/ 24 w 48"/>
                <a:gd name="T1" fmla="*/ 47 h 58"/>
                <a:gd name="T2" fmla="*/ 35 w 48"/>
                <a:gd name="T3" fmla="*/ 30 h 58"/>
                <a:gd name="T4" fmla="*/ 43 w 48"/>
                <a:gd name="T5" fmla="*/ 4 h 58"/>
                <a:gd name="T6" fmla="*/ 24 w 48"/>
                <a:gd name="T7" fmla="*/ 4 h 58"/>
                <a:gd name="T8" fmla="*/ 24 w 48"/>
                <a:gd name="T9" fmla="*/ 0 h 58"/>
                <a:gd name="T10" fmla="*/ 45 w 48"/>
                <a:gd name="T11" fmla="*/ 0 h 58"/>
                <a:gd name="T12" fmla="*/ 45 w 48"/>
                <a:gd name="T13" fmla="*/ 0 h 58"/>
                <a:gd name="T14" fmla="*/ 46 w 48"/>
                <a:gd name="T15" fmla="*/ 0 h 58"/>
                <a:gd name="T16" fmla="*/ 48 w 48"/>
                <a:gd name="T17" fmla="*/ 2 h 58"/>
                <a:gd name="T18" fmla="*/ 39 w 48"/>
                <a:gd name="T19" fmla="*/ 32 h 58"/>
                <a:gd name="T20" fmla="*/ 24 w 48"/>
                <a:gd name="T21" fmla="*/ 54 h 58"/>
                <a:gd name="T22" fmla="*/ 24 w 48"/>
                <a:gd name="T23" fmla="*/ 47 h 58"/>
                <a:gd name="T24" fmla="*/ 5 w 48"/>
                <a:gd name="T25" fmla="*/ 4 h 58"/>
                <a:gd name="T26" fmla="*/ 10 w 48"/>
                <a:gd name="T27" fmla="*/ 30 h 58"/>
                <a:gd name="T28" fmla="*/ 20 w 48"/>
                <a:gd name="T29" fmla="*/ 52 h 58"/>
                <a:gd name="T30" fmla="*/ 24 w 48"/>
                <a:gd name="T31" fmla="*/ 47 h 58"/>
                <a:gd name="T32" fmla="*/ 24 w 48"/>
                <a:gd name="T33" fmla="*/ 54 h 58"/>
                <a:gd name="T34" fmla="*/ 21 w 48"/>
                <a:gd name="T35" fmla="*/ 57 h 58"/>
                <a:gd name="T36" fmla="*/ 20 w 48"/>
                <a:gd name="T37" fmla="*/ 58 h 58"/>
                <a:gd name="T38" fmla="*/ 17 w 48"/>
                <a:gd name="T39" fmla="*/ 57 h 58"/>
                <a:gd name="T40" fmla="*/ 5 w 48"/>
                <a:gd name="T41" fmla="*/ 31 h 58"/>
                <a:gd name="T42" fmla="*/ 0 w 48"/>
                <a:gd name="T43" fmla="*/ 2 h 58"/>
                <a:gd name="T44" fmla="*/ 0 w 48"/>
                <a:gd name="T45" fmla="*/ 2 h 58"/>
                <a:gd name="T46" fmla="*/ 3 w 48"/>
                <a:gd name="T47" fmla="*/ 0 h 58"/>
                <a:gd name="T48" fmla="*/ 24 w 48"/>
                <a:gd name="T49" fmla="*/ 0 h 58"/>
                <a:gd name="T50" fmla="*/ 24 w 48"/>
                <a:gd name="T51" fmla="*/ 4 h 58"/>
                <a:gd name="T52" fmla="*/ 5 w 48"/>
                <a:gd name="T5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58">
                  <a:moveTo>
                    <a:pt x="24" y="47"/>
                  </a:moveTo>
                  <a:cubicBezTo>
                    <a:pt x="28" y="42"/>
                    <a:pt x="32" y="36"/>
                    <a:pt x="35" y="30"/>
                  </a:cubicBezTo>
                  <a:cubicBezTo>
                    <a:pt x="39" y="22"/>
                    <a:pt x="42" y="14"/>
                    <a:pt x="43" y="4"/>
                  </a:cubicBezTo>
                  <a:cubicBezTo>
                    <a:pt x="24" y="4"/>
                    <a:pt x="24" y="4"/>
                    <a:pt x="24" y="4"/>
                  </a:cubicBezTo>
                  <a:cubicBezTo>
                    <a:pt x="24" y="0"/>
                    <a:pt x="24" y="0"/>
                    <a:pt x="24" y="0"/>
                  </a:cubicBezTo>
                  <a:cubicBezTo>
                    <a:pt x="45" y="0"/>
                    <a:pt x="45" y="0"/>
                    <a:pt x="45" y="0"/>
                  </a:cubicBezTo>
                  <a:cubicBezTo>
                    <a:pt x="45" y="0"/>
                    <a:pt x="45" y="0"/>
                    <a:pt x="45" y="0"/>
                  </a:cubicBezTo>
                  <a:cubicBezTo>
                    <a:pt x="46" y="0"/>
                    <a:pt x="46" y="0"/>
                    <a:pt x="46" y="0"/>
                  </a:cubicBezTo>
                  <a:cubicBezTo>
                    <a:pt x="47" y="0"/>
                    <a:pt x="48" y="1"/>
                    <a:pt x="48" y="2"/>
                  </a:cubicBezTo>
                  <a:cubicBezTo>
                    <a:pt x="47" y="13"/>
                    <a:pt x="44" y="23"/>
                    <a:pt x="39" y="32"/>
                  </a:cubicBezTo>
                  <a:cubicBezTo>
                    <a:pt x="35" y="40"/>
                    <a:pt x="30" y="48"/>
                    <a:pt x="24" y="54"/>
                  </a:cubicBezTo>
                  <a:lnTo>
                    <a:pt x="24" y="47"/>
                  </a:lnTo>
                  <a:close/>
                  <a:moveTo>
                    <a:pt x="5" y="4"/>
                  </a:moveTo>
                  <a:cubicBezTo>
                    <a:pt x="6" y="13"/>
                    <a:pt x="7" y="22"/>
                    <a:pt x="10" y="30"/>
                  </a:cubicBezTo>
                  <a:cubicBezTo>
                    <a:pt x="12" y="38"/>
                    <a:pt x="16" y="46"/>
                    <a:pt x="20" y="52"/>
                  </a:cubicBezTo>
                  <a:cubicBezTo>
                    <a:pt x="21" y="50"/>
                    <a:pt x="23" y="49"/>
                    <a:pt x="24" y="47"/>
                  </a:cubicBezTo>
                  <a:cubicBezTo>
                    <a:pt x="24" y="54"/>
                    <a:pt x="24" y="54"/>
                    <a:pt x="24" y="54"/>
                  </a:cubicBezTo>
                  <a:cubicBezTo>
                    <a:pt x="23" y="55"/>
                    <a:pt x="22" y="56"/>
                    <a:pt x="21" y="57"/>
                  </a:cubicBezTo>
                  <a:cubicBezTo>
                    <a:pt x="21" y="57"/>
                    <a:pt x="21" y="58"/>
                    <a:pt x="20" y="58"/>
                  </a:cubicBezTo>
                  <a:cubicBezTo>
                    <a:pt x="19" y="58"/>
                    <a:pt x="18" y="58"/>
                    <a:pt x="17" y="57"/>
                  </a:cubicBezTo>
                  <a:cubicBezTo>
                    <a:pt x="12" y="50"/>
                    <a:pt x="8" y="41"/>
                    <a:pt x="5" y="31"/>
                  </a:cubicBezTo>
                  <a:cubicBezTo>
                    <a:pt x="3" y="22"/>
                    <a:pt x="1" y="13"/>
                    <a:pt x="0" y="2"/>
                  </a:cubicBezTo>
                  <a:cubicBezTo>
                    <a:pt x="0" y="2"/>
                    <a:pt x="0" y="2"/>
                    <a:pt x="0" y="2"/>
                  </a:cubicBezTo>
                  <a:cubicBezTo>
                    <a:pt x="0" y="1"/>
                    <a:pt x="1" y="0"/>
                    <a:pt x="3" y="0"/>
                  </a:cubicBezTo>
                  <a:cubicBezTo>
                    <a:pt x="24" y="0"/>
                    <a:pt x="24" y="0"/>
                    <a:pt x="24" y="0"/>
                  </a:cubicBezTo>
                  <a:cubicBezTo>
                    <a:pt x="24" y="4"/>
                    <a:pt x="24" y="4"/>
                    <a:pt x="24" y="4"/>
                  </a:cubicBezTo>
                  <a:lnTo>
                    <a:pt x="5" y="4"/>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47" name="Freeform 154">
              <a:extLst>
                <a:ext uri="{FF2B5EF4-FFF2-40B4-BE49-F238E27FC236}">
                  <a16:creationId xmlns:a16="http://schemas.microsoft.com/office/drawing/2014/main" id="{7EE09958-5E57-4A71-8D14-0D7B0B64967F}"/>
                </a:ext>
              </a:extLst>
            </p:cNvPr>
            <p:cNvSpPr>
              <a:spLocks noEditPoints="1"/>
            </p:cNvSpPr>
            <p:nvPr/>
          </p:nvSpPr>
          <p:spPr bwMode="auto">
            <a:xfrm>
              <a:off x="5832130" y="3988041"/>
              <a:ext cx="122880" cy="151793"/>
            </a:xfrm>
            <a:custGeom>
              <a:avLst/>
              <a:gdLst>
                <a:gd name="T0" fmla="*/ 24 w 48"/>
                <a:gd name="T1" fmla="*/ 54 h 59"/>
                <a:gd name="T2" fmla="*/ 43 w 48"/>
                <a:gd name="T3" fmla="*/ 54 h 59"/>
                <a:gd name="T4" fmla="*/ 35 w 48"/>
                <a:gd name="T5" fmla="*/ 28 h 59"/>
                <a:gd name="T6" fmla="*/ 24 w 48"/>
                <a:gd name="T7" fmla="*/ 11 h 59"/>
                <a:gd name="T8" fmla="*/ 24 w 48"/>
                <a:gd name="T9" fmla="*/ 4 h 59"/>
                <a:gd name="T10" fmla="*/ 39 w 48"/>
                <a:gd name="T11" fmla="*/ 26 h 59"/>
                <a:gd name="T12" fmla="*/ 48 w 48"/>
                <a:gd name="T13" fmla="*/ 56 h 59"/>
                <a:gd name="T14" fmla="*/ 48 w 48"/>
                <a:gd name="T15" fmla="*/ 56 h 59"/>
                <a:gd name="T16" fmla="*/ 45 w 48"/>
                <a:gd name="T17" fmla="*/ 59 h 59"/>
                <a:gd name="T18" fmla="*/ 24 w 48"/>
                <a:gd name="T19" fmla="*/ 59 h 59"/>
                <a:gd name="T20" fmla="*/ 24 w 48"/>
                <a:gd name="T21" fmla="*/ 54 h 59"/>
                <a:gd name="T22" fmla="*/ 20 w 48"/>
                <a:gd name="T23" fmla="*/ 6 h 59"/>
                <a:gd name="T24" fmla="*/ 10 w 48"/>
                <a:gd name="T25" fmla="*/ 28 h 59"/>
                <a:gd name="T26" fmla="*/ 5 w 48"/>
                <a:gd name="T27" fmla="*/ 54 h 59"/>
                <a:gd name="T28" fmla="*/ 24 w 48"/>
                <a:gd name="T29" fmla="*/ 54 h 59"/>
                <a:gd name="T30" fmla="*/ 24 w 48"/>
                <a:gd name="T31" fmla="*/ 59 h 59"/>
                <a:gd name="T32" fmla="*/ 3 w 48"/>
                <a:gd name="T33" fmla="*/ 59 h 59"/>
                <a:gd name="T34" fmla="*/ 3 w 48"/>
                <a:gd name="T35" fmla="*/ 59 h 59"/>
                <a:gd name="T36" fmla="*/ 2 w 48"/>
                <a:gd name="T37" fmla="*/ 59 h 59"/>
                <a:gd name="T38" fmla="*/ 0 w 48"/>
                <a:gd name="T39" fmla="*/ 56 h 59"/>
                <a:gd name="T40" fmla="*/ 5 w 48"/>
                <a:gd name="T41" fmla="*/ 27 h 59"/>
                <a:gd name="T42" fmla="*/ 17 w 48"/>
                <a:gd name="T43" fmla="*/ 1 h 59"/>
                <a:gd name="T44" fmla="*/ 17 w 48"/>
                <a:gd name="T45" fmla="*/ 1 h 59"/>
                <a:gd name="T46" fmla="*/ 17 w 48"/>
                <a:gd name="T47" fmla="*/ 1 h 59"/>
                <a:gd name="T48" fmla="*/ 21 w 48"/>
                <a:gd name="T49" fmla="*/ 1 h 59"/>
                <a:gd name="T50" fmla="*/ 24 w 48"/>
                <a:gd name="T51" fmla="*/ 4 h 59"/>
                <a:gd name="T52" fmla="*/ 24 w 48"/>
                <a:gd name="T53" fmla="*/ 11 h 59"/>
                <a:gd name="T54" fmla="*/ 20 w 48"/>
                <a:gd name="T5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59">
                  <a:moveTo>
                    <a:pt x="24" y="54"/>
                  </a:moveTo>
                  <a:cubicBezTo>
                    <a:pt x="43" y="54"/>
                    <a:pt x="43" y="54"/>
                    <a:pt x="43" y="54"/>
                  </a:cubicBezTo>
                  <a:cubicBezTo>
                    <a:pt x="42" y="45"/>
                    <a:pt x="39" y="36"/>
                    <a:pt x="35" y="28"/>
                  </a:cubicBezTo>
                  <a:cubicBezTo>
                    <a:pt x="32" y="22"/>
                    <a:pt x="28" y="16"/>
                    <a:pt x="24" y="11"/>
                  </a:cubicBezTo>
                  <a:cubicBezTo>
                    <a:pt x="24" y="4"/>
                    <a:pt x="24" y="4"/>
                    <a:pt x="24" y="4"/>
                  </a:cubicBezTo>
                  <a:cubicBezTo>
                    <a:pt x="30" y="10"/>
                    <a:pt x="35" y="18"/>
                    <a:pt x="39" y="26"/>
                  </a:cubicBezTo>
                  <a:cubicBezTo>
                    <a:pt x="44" y="35"/>
                    <a:pt x="47" y="45"/>
                    <a:pt x="48" y="56"/>
                  </a:cubicBezTo>
                  <a:cubicBezTo>
                    <a:pt x="48" y="56"/>
                    <a:pt x="48" y="56"/>
                    <a:pt x="48" y="56"/>
                  </a:cubicBezTo>
                  <a:cubicBezTo>
                    <a:pt x="48" y="58"/>
                    <a:pt x="47" y="59"/>
                    <a:pt x="45" y="59"/>
                  </a:cubicBezTo>
                  <a:cubicBezTo>
                    <a:pt x="24" y="59"/>
                    <a:pt x="24" y="59"/>
                    <a:pt x="24" y="59"/>
                  </a:cubicBezTo>
                  <a:lnTo>
                    <a:pt x="24" y="54"/>
                  </a:lnTo>
                  <a:close/>
                  <a:moveTo>
                    <a:pt x="20" y="6"/>
                  </a:moveTo>
                  <a:cubicBezTo>
                    <a:pt x="16" y="13"/>
                    <a:pt x="12" y="20"/>
                    <a:pt x="10" y="28"/>
                  </a:cubicBezTo>
                  <a:cubicBezTo>
                    <a:pt x="7"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2" y="59"/>
                    <a:pt x="2" y="59"/>
                    <a:pt x="2" y="59"/>
                  </a:cubicBezTo>
                  <a:cubicBezTo>
                    <a:pt x="1" y="59"/>
                    <a:pt x="0" y="57"/>
                    <a:pt x="0" y="56"/>
                  </a:cubicBezTo>
                  <a:cubicBezTo>
                    <a:pt x="1" y="46"/>
                    <a:pt x="3" y="36"/>
                    <a:pt x="5" y="27"/>
                  </a:cubicBezTo>
                  <a:cubicBezTo>
                    <a:pt x="8" y="17"/>
                    <a:pt x="12" y="8"/>
                    <a:pt x="17" y="1"/>
                  </a:cubicBezTo>
                  <a:cubicBezTo>
                    <a:pt x="17" y="1"/>
                    <a:pt x="17" y="1"/>
                    <a:pt x="17" y="1"/>
                  </a:cubicBezTo>
                  <a:cubicBezTo>
                    <a:pt x="17" y="1"/>
                    <a:pt x="17" y="1"/>
                    <a:pt x="17" y="1"/>
                  </a:cubicBezTo>
                  <a:cubicBezTo>
                    <a:pt x="18" y="0"/>
                    <a:pt x="20" y="0"/>
                    <a:pt x="21" y="1"/>
                  </a:cubicBezTo>
                  <a:cubicBezTo>
                    <a:pt x="22" y="2"/>
                    <a:pt x="23" y="3"/>
                    <a:pt x="24" y="4"/>
                  </a:cubicBezTo>
                  <a:cubicBezTo>
                    <a:pt x="24" y="11"/>
                    <a:pt x="24" y="11"/>
                    <a:pt x="24" y="11"/>
                  </a:cubicBezTo>
                  <a:cubicBezTo>
                    <a:pt x="23" y="9"/>
                    <a:pt x="21" y="8"/>
                    <a:pt x="20" y="6"/>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48" name="Freeform 155">
              <a:extLst>
                <a:ext uri="{FF2B5EF4-FFF2-40B4-BE49-F238E27FC236}">
                  <a16:creationId xmlns:a16="http://schemas.microsoft.com/office/drawing/2014/main" id="{5A724C24-8A67-4F99-A482-664E2F44D073}"/>
                </a:ext>
              </a:extLst>
            </p:cNvPr>
            <p:cNvSpPr>
              <a:spLocks noEditPoints="1"/>
            </p:cNvSpPr>
            <p:nvPr/>
          </p:nvSpPr>
          <p:spPr bwMode="auto">
            <a:xfrm>
              <a:off x="5750813" y="3933829"/>
              <a:ext cx="110231" cy="206003"/>
            </a:xfrm>
            <a:custGeom>
              <a:avLst/>
              <a:gdLst>
                <a:gd name="T0" fmla="*/ 21 w 43"/>
                <a:gd name="T1" fmla="*/ 57 h 80"/>
                <a:gd name="T2" fmla="*/ 24 w 43"/>
                <a:gd name="T3" fmla="*/ 43 h 80"/>
                <a:gd name="T4" fmla="*/ 37 w 43"/>
                <a:gd name="T5" fmla="*/ 16 h 80"/>
                <a:gd name="T6" fmla="*/ 21 w 43"/>
                <a:gd name="T7" fmla="*/ 9 h 80"/>
                <a:gd name="T8" fmla="*/ 21 w 43"/>
                <a:gd name="T9" fmla="*/ 8 h 80"/>
                <a:gd name="T10" fmla="*/ 21 w 43"/>
                <a:gd name="T11" fmla="*/ 3 h 80"/>
                <a:gd name="T12" fmla="*/ 23 w 43"/>
                <a:gd name="T13" fmla="*/ 4 h 80"/>
                <a:gd name="T14" fmla="*/ 41 w 43"/>
                <a:gd name="T15" fmla="*/ 13 h 80"/>
                <a:gd name="T16" fmla="*/ 42 w 43"/>
                <a:gd name="T17" fmla="*/ 13 h 80"/>
                <a:gd name="T18" fmla="*/ 42 w 43"/>
                <a:gd name="T19" fmla="*/ 16 h 80"/>
                <a:gd name="T20" fmla="*/ 29 w 43"/>
                <a:gd name="T21" fmla="*/ 45 h 80"/>
                <a:gd name="T22" fmla="*/ 23 w 43"/>
                <a:gd name="T23" fmla="*/ 77 h 80"/>
                <a:gd name="T24" fmla="*/ 23 w 43"/>
                <a:gd name="T25" fmla="*/ 77 h 80"/>
                <a:gd name="T26" fmla="*/ 21 w 43"/>
                <a:gd name="T27" fmla="*/ 80 h 80"/>
                <a:gd name="T28" fmla="*/ 21 w 43"/>
                <a:gd name="T29" fmla="*/ 57 h 80"/>
                <a:gd name="T30" fmla="*/ 5 w 43"/>
                <a:gd name="T31" fmla="*/ 5 h 80"/>
                <a:gd name="T32" fmla="*/ 5 w 43"/>
                <a:gd name="T33" fmla="*/ 75 h 80"/>
                <a:gd name="T34" fmla="*/ 19 w 43"/>
                <a:gd name="T35" fmla="*/ 75 h 80"/>
                <a:gd name="T36" fmla="*/ 21 w 43"/>
                <a:gd name="T37" fmla="*/ 57 h 80"/>
                <a:gd name="T38" fmla="*/ 21 w 43"/>
                <a:gd name="T39" fmla="*/ 80 h 80"/>
                <a:gd name="T40" fmla="*/ 21 w 43"/>
                <a:gd name="T41" fmla="*/ 80 h 80"/>
                <a:gd name="T42" fmla="*/ 2 w 43"/>
                <a:gd name="T43" fmla="*/ 80 h 80"/>
                <a:gd name="T44" fmla="*/ 0 w 43"/>
                <a:gd name="T45" fmla="*/ 77 h 80"/>
                <a:gd name="T46" fmla="*/ 0 w 43"/>
                <a:gd name="T47" fmla="*/ 2 h 80"/>
                <a:gd name="T48" fmla="*/ 0 w 43"/>
                <a:gd name="T49" fmla="*/ 2 h 80"/>
                <a:gd name="T50" fmla="*/ 0 w 43"/>
                <a:gd name="T51" fmla="*/ 2 h 80"/>
                <a:gd name="T52" fmla="*/ 3 w 43"/>
                <a:gd name="T53" fmla="*/ 0 h 80"/>
                <a:gd name="T54" fmla="*/ 21 w 43"/>
                <a:gd name="T55" fmla="*/ 3 h 80"/>
                <a:gd name="T56" fmla="*/ 21 w 43"/>
                <a:gd name="T57" fmla="*/ 8 h 80"/>
                <a:gd name="T58" fmla="*/ 5 w 43"/>
                <a:gd name="T59"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80">
                  <a:moveTo>
                    <a:pt x="21" y="57"/>
                  </a:moveTo>
                  <a:cubicBezTo>
                    <a:pt x="22" y="52"/>
                    <a:pt x="23" y="48"/>
                    <a:pt x="24" y="43"/>
                  </a:cubicBezTo>
                  <a:cubicBezTo>
                    <a:pt x="28" y="33"/>
                    <a:pt x="32" y="24"/>
                    <a:pt x="37" y="16"/>
                  </a:cubicBezTo>
                  <a:cubicBezTo>
                    <a:pt x="32" y="13"/>
                    <a:pt x="27" y="10"/>
                    <a:pt x="21" y="9"/>
                  </a:cubicBezTo>
                  <a:cubicBezTo>
                    <a:pt x="21" y="8"/>
                    <a:pt x="21" y="8"/>
                    <a:pt x="21" y="8"/>
                  </a:cubicBezTo>
                  <a:cubicBezTo>
                    <a:pt x="21" y="3"/>
                    <a:pt x="21" y="3"/>
                    <a:pt x="21" y="3"/>
                  </a:cubicBezTo>
                  <a:cubicBezTo>
                    <a:pt x="22" y="4"/>
                    <a:pt x="22" y="4"/>
                    <a:pt x="23" y="4"/>
                  </a:cubicBezTo>
                  <a:cubicBezTo>
                    <a:pt x="29" y="6"/>
                    <a:pt x="36" y="9"/>
                    <a:pt x="41" y="13"/>
                  </a:cubicBezTo>
                  <a:cubicBezTo>
                    <a:pt x="42" y="13"/>
                    <a:pt x="42" y="13"/>
                    <a:pt x="42" y="13"/>
                  </a:cubicBezTo>
                  <a:cubicBezTo>
                    <a:pt x="43" y="14"/>
                    <a:pt x="43" y="15"/>
                    <a:pt x="42" y="16"/>
                  </a:cubicBezTo>
                  <a:cubicBezTo>
                    <a:pt x="37" y="24"/>
                    <a:pt x="32" y="34"/>
                    <a:pt x="29" y="45"/>
                  </a:cubicBezTo>
                  <a:cubicBezTo>
                    <a:pt x="26" y="55"/>
                    <a:pt x="24" y="66"/>
                    <a:pt x="23" y="77"/>
                  </a:cubicBezTo>
                  <a:cubicBezTo>
                    <a:pt x="23" y="77"/>
                    <a:pt x="23" y="77"/>
                    <a:pt x="23" y="77"/>
                  </a:cubicBezTo>
                  <a:cubicBezTo>
                    <a:pt x="23" y="79"/>
                    <a:pt x="22" y="80"/>
                    <a:pt x="21" y="80"/>
                  </a:cubicBezTo>
                  <a:lnTo>
                    <a:pt x="21" y="57"/>
                  </a:lnTo>
                  <a:close/>
                  <a:moveTo>
                    <a:pt x="5" y="5"/>
                  </a:moveTo>
                  <a:cubicBezTo>
                    <a:pt x="5" y="75"/>
                    <a:pt x="5" y="75"/>
                    <a:pt x="5" y="75"/>
                  </a:cubicBezTo>
                  <a:cubicBezTo>
                    <a:pt x="19" y="75"/>
                    <a:pt x="19" y="75"/>
                    <a:pt x="19" y="75"/>
                  </a:cubicBezTo>
                  <a:cubicBezTo>
                    <a:pt x="19" y="69"/>
                    <a:pt x="20" y="63"/>
                    <a:pt x="21" y="57"/>
                  </a:cubicBezTo>
                  <a:cubicBezTo>
                    <a:pt x="21" y="80"/>
                    <a:pt x="21" y="80"/>
                    <a:pt x="21" y="80"/>
                  </a:cubicBezTo>
                  <a:cubicBezTo>
                    <a:pt x="21" y="80"/>
                    <a:pt x="21" y="80"/>
                    <a:pt x="21" y="80"/>
                  </a:cubicBezTo>
                  <a:cubicBezTo>
                    <a:pt x="2" y="80"/>
                    <a:pt x="2" y="80"/>
                    <a:pt x="2" y="80"/>
                  </a:cubicBezTo>
                  <a:cubicBezTo>
                    <a:pt x="1" y="80"/>
                    <a:pt x="0" y="79"/>
                    <a:pt x="0" y="77"/>
                  </a:cubicBezTo>
                  <a:cubicBezTo>
                    <a:pt x="0" y="2"/>
                    <a:pt x="0" y="2"/>
                    <a:pt x="0" y="2"/>
                  </a:cubicBezTo>
                  <a:cubicBezTo>
                    <a:pt x="0" y="2"/>
                    <a:pt x="0" y="2"/>
                    <a:pt x="0" y="2"/>
                  </a:cubicBezTo>
                  <a:cubicBezTo>
                    <a:pt x="0" y="2"/>
                    <a:pt x="0" y="2"/>
                    <a:pt x="0" y="2"/>
                  </a:cubicBezTo>
                  <a:cubicBezTo>
                    <a:pt x="0" y="1"/>
                    <a:pt x="1" y="0"/>
                    <a:pt x="3" y="0"/>
                  </a:cubicBezTo>
                  <a:cubicBezTo>
                    <a:pt x="9" y="0"/>
                    <a:pt x="15" y="2"/>
                    <a:pt x="21" y="3"/>
                  </a:cubicBezTo>
                  <a:cubicBezTo>
                    <a:pt x="21" y="8"/>
                    <a:pt x="21" y="8"/>
                    <a:pt x="21" y="8"/>
                  </a:cubicBezTo>
                  <a:cubicBezTo>
                    <a:pt x="16" y="7"/>
                    <a:pt x="10" y="6"/>
                    <a:pt x="5" y="5"/>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49" name="Freeform 156">
              <a:extLst>
                <a:ext uri="{FF2B5EF4-FFF2-40B4-BE49-F238E27FC236}">
                  <a16:creationId xmlns:a16="http://schemas.microsoft.com/office/drawing/2014/main" id="{9E88AC5B-1B2A-4C2F-8797-DE1DAB464242}"/>
                </a:ext>
              </a:extLst>
            </p:cNvPr>
            <p:cNvSpPr>
              <a:spLocks noEditPoints="1"/>
            </p:cNvSpPr>
            <p:nvPr/>
          </p:nvSpPr>
          <p:spPr bwMode="auto">
            <a:xfrm>
              <a:off x="5617092" y="4163324"/>
              <a:ext cx="110231" cy="202389"/>
            </a:xfrm>
            <a:custGeom>
              <a:avLst/>
              <a:gdLst>
                <a:gd name="T0" fmla="*/ 38 w 43"/>
                <a:gd name="T1" fmla="*/ 74 h 79"/>
                <a:gd name="T2" fmla="*/ 38 w 43"/>
                <a:gd name="T3" fmla="*/ 4 h 79"/>
                <a:gd name="T4" fmla="*/ 24 w 43"/>
                <a:gd name="T5" fmla="*/ 4 h 79"/>
                <a:gd name="T6" fmla="*/ 22 w 43"/>
                <a:gd name="T7" fmla="*/ 19 h 79"/>
                <a:gd name="T8" fmla="*/ 22 w 43"/>
                <a:gd name="T9" fmla="*/ 0 h 79"/>
                <a:gd name="T10" fmla="*/ 41 w 43"/>
                <a:gd name="T11" fmla="*/ 0 h 79"/>
                <a:gd name="T12" fmla="*/ 43 w 43"/>
                <a:gd name="T13" fmla="*/ 2 h 79"/>
                <a:gd name="T14" fmla="*/ 43 w 43"/>
                <a:gd name="T15" fmla="*/ 77 h 79"/>
                <a:gd name="T16" fmla="*/ 43 w 43"/>
                <a:gd name="T17" fmla="*/ 77 h 79"/>
                <a:gd name="T18" fmla="*/ 43 w 43"/>
                <a:gd name="T19" fmla="*/ 77 h 79"/>
                <a:gd name="T20" fmla="*/ 41 w 43"/>
                <a:gd name="T21" fmla="*/ 79 h 79"/>
                <a:gd name="T22" fmla="*/ 22 w 43"/>
                <a:gd name="T23" fmla="*/ 76 h 79"/>
                <a:gd name="T24" fmla="*/ 22 w 43"/>
                <a:gd name="T25" fmla="*/ 71 h 79"/>
                <a:gd name="T26" fmla="*/ 38 w 43"/>
                <a:gd name="T27" fmla="*/ 74 h 79"/>
                <a:gd name="T28" fmla="*/ 22 w 43"/>
                <a:gd name="T29" fmla="*/ 19 h 79"/>
                <a:gd name="T30" fmla="*/ 18 w 43"/>
                <a:gd name="T31" fmla="*/ 36 h 79"/>
                <a:gd name="T32" fmla="*/ 6 w 43"/>
                <a:gd name="T33" fmla="*/ 63 h 79"/>
                <a:gd name="T34" fmla="*/ 21 w 43"/>
                <a:gd name="T35" fmla="*/ 70 h 79"/>
                <a:gd name="T36" fmla="*/ 22 w 43"/>
                <a:gd name="T37" fmla="*/ 71 h 79"/>
                <a:gd name="T38" fmla="*/ 22 w 43"/>
                <a:gd name="T39" fmla="*/ 76 h 79"/>
                <a:gd name="T40" fmla="*/ 20 w 43"/>
                <a:gd name="T41" fmla="*/ 75 h 79"/>
                <a:gd name="T42" fmla="*/ 1 w 43"/>
                <a:gd name="T43" fmla="*/ 66 h 79"/>
                <a:gd name="T44" fmla="*/ 1 w 43"/>
                <a:gd name="T45" fmla="*/ 66 h 79"/>
                <a:gd name="T46" fmla="*/ 0 w 43"/>
                <a:gd name="T47" fmla="*/ 62 h 79"/>
                <a:gd name="T48" fmla="*/ 13 w 43"/>
                <a:gd name="T49" fmla="*/ 34 h 79"/>
                <a:gd name="T50" fmla="*/ 19 w 43"/>
                <a:gd name="T51" fmla="*/ 2 h 79"/>
                <a:gd name="T52" fmla="*/ 19 w 43"/>
                <a:gd name="T53" fmla="*/ 2 h 79"/>
                <a:gd name="T54" fmla="*/ 21 w 43"/>
                <a:gd name="T55" fmla="*/ 0 h 79"/>
                <a:gd name="T56" fmla="*/ 22 w 43"/>
                <a:gd name="T57" fmla="*/ 0 h 79"/>
                <a:gd name="T58" fmla="*/ 22 w 43"/>
                <a:gd name="T59"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38" y="74"/>
                  </a:moveTo>
                  <a:cubicBezTo>
                    <a:pt x="38" y="4"/>
                    <a:pt x="38" y="4"/>
                    <a:pt x="38" y="4"/>
                  </a:cubicBezTo>
                  <a:cubicBezTo>
                    <a:pt x="24" y="4"/>
                    <a:pt x="24" y="4"/>
                    <a:pt x="24" y="4"/>
                  </a:cubicBezTo>
                  <a:cubicBezTo>
                    <a:pt x="23" y="9"/>
                    <a:pt x="23" y="14"/>
                    <a:pt x="22" y="19"/>
                  </a:cubicBezTo>
                  <a:cubicBezTo>
                    <a:pt x="22" y="0"/>
                    <a:pt x="22" y="0"/>
                    <a:pt x="22" y="0"/>
                  </a:cubicBezTo>
                  <a:cubicBezTo>
                    <a:pt x="41" y="0"/>
                    <a:pt x="41" y="0"/>
                    <a:pt x="41" y="0"/>
                  </a:cubicBezTo>
                  <a:cubicBezTo>
                    <a:pt x="42" y="0"/>
                    <a:pt x="43" y="1"/>
                    <a:pt x="43" y="2"/>
                  </a:cubicBezTo>
                  <a:cubicBezTo>
                    <a:pt x="43" y="77"/>
                    <a:pt x="43" y="77"/>
                    <a:pt x="43" y="77"/>
                  </a:cubicBezTo>
                  <a:cubicBezTo>
                    <a:pt x="43" y="77"/>
                    <a:pt x="43" y="77"/>
                    <a:pt x="43" y="77"/>
                  </a:cubicBezTo>
                  <a:cubicBezTo>
                    <a:pt x="43" y="77"/>
                    <a:pt x="43" y="77"/>
                    <a:pt x="43" y="77"/>
                  </a:cubicBezTo>
                  <a:cubicBezTo>
                    <a:pt x="43" y="78"/>
                    <a:pt x="42" y="79"/>
                    <a:pt x="41" y="79"/>
                  </a:cubicBezTo>
                  <a:cubicBezTo>
                    <a:pt x="34" y="79"/>
                    <a:pt x="28" y="78"/>
                    <a:pt x="22" y="76"/>
                  </a:cubicBezTo>
                  <a:cubicBezTo>
                    <a:pt x="22" y="71"/>
                    <a:pt x="22" y="71"/>
                    <a:pt x="22" y="71"/>
                  </a:cubicBezTo>
                  <a:cubicBezTo>
                    <a:pt x="27" y="72"/>
                    <a:pt x="33" y="74"/>
                    <a:pt x="38" y="74"/>
                  </a:cubicBezTo>
                  <a:close/>
                  <a:moveTo>
                    <a:pt x="22" y="19"/>
                  </a:moveTo>
                  <a:cubicBezTo>
                    <a:pt x="21" y="25"/>
                    <a:pt x="20" y="30"/>
                    <a:pt x="18" y="36"/>
                  </a:cubicBezTo>
                  <a:cubicBezTo>
                    <a:pt x="15" y="46"/>
                    <a:pt x="11" y="55"/>
                    <a:pt x="6" y="63"/>
                  </a:cubicBezTo>
                  <a:cubicBezTo>
                    <a:pt x="11" y="66"/>
                    <a:pt x="16" y="68"/>
                    <a:pt x="21" y="70"/>
                  </a:cubicBezTo>
                  <a:cubicBezTo>
                    <a:pt x="22" y="71"/>
                    <a:pt x="22" y="71"/>
                    <a:pt x="22" y="71"/>
                  </a:cubicBezTo>
                  <a:cubicBezTo>
                    <a:pt x="22" y="76"/>
                    <a:pt x="22" y="76"/>
                    <a:pt x="22" y="76"/>
                  </a:cubicBezTo>
                  <a:cubicBezTo>
                    <a:pt x="21" y="75"/>
                    <a:pt x="21" y="75"/>
                    <a:pt x="20" y="75"/>
                  </a:cubicBezTo>
                  <a:cubicBezTo>
                    <a:pt x="13" y="73"/>
                    <a:pt x="7" y="69"/>
                    <a:pt x="1" y="66"/>
                  </a:cubicBezTo>
                  <a:cubicBezTo>
                    <a:pt x="1" y="66"/>
                    <a:pt x="1" y="66"/>
                    <a:pt x="1" y="66"/>
                  </a:cubicBezTo>
                  <a:cubicBezTo>
                    <a:pt x="0" y="65"/>
                    <a:pt x="0" y="63"/>
                    <a:pt x="0" y="62"/>
                  </a:cubicBezTo>
                  <a:cubicBezTo>
                    <a:pt x="6" y="54"/>
                    <a:pt x="10" y="45"/>
                    <a:pt x="13" y="34"/>
                  </a:cubicBezTo>
                  <a:cubicBezTo>
                    <a:pt x="16" y="24"/>
                    <a:pt x="18" y="14"/>
                    <a:pt x="19" y="2"/>
                  </a:cubicBezTo>
                  <a:cubicBezTo>
                    <a:pt x="19" y="2"/>
                    <a:pt x="19" y="2"/>
                    <a:pt x="19" y="2"/>
                  </a:cubicBezTo>
                  <a:cubicBezTo>
                    <a:pt x="19" y="1"/>
                    <a:pt x="20" y="0"/>
                    <a:pt x="21" y="0"/>
                  </a:cubicBezTo>
                  <a:cubicBezTo>
                    <a:pt x="22" y="0"/>
                    <a:pt x="22" y="0"/>
                    <a:pt x="22" y="0"/>
                  </a:cubicBezTo>
                  <a:lnTo>
                    <a:pt x="22" y="19"/>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50" name="Freeform 157">
              <a:extLst>
                <a:ext uri="{FF2B5EF4-FFF2-40B4-BE49-F238E27FC236}">
                  <a16:creationId xmlns:a16="http://schemas.microsoft.com/office/drawing/2014/main" id="{7195575C-37ED-4812-90B4-C795C9CFD1E9}"/>
                </a:ext>
              </a:extLst>
            </p:cNvPr>
            <p:cNvSpPr>
              <a:spLocks noEditPoints="1"/>
            </p:cNvSpPr>
            <p:nvPr/>
          </p:nvSpPr>
          <p:spPr bwMode="auto">
            <a:xfrm>
              <a:off x="5617092" y="3933829"/>
              <a:ext cx="110231" cy="206003"/>
            </a:xfrm>
            <a:custGeom>
              <a:avLst/>
              <a:gdLst>
                <a:gd name="T0" fmla="*/ 24 w 43"/>
                <a:gd name="T1" fmla="*/ 75 h 80"/>
                <a:gd name="T2" fmla="*/ 38 w 43"/>
                <a:gd name="T3" fmla="*/ 75 h 80"/>
                <a:gd name="T4" fmla="*/ 38 w 43"/>
                <a:gd name="T5" fmla="*/ 5 h 80"/>
                <a:gd name="T6" fmla="*/ 22 w 43"/>
                <a:gd name="T7" fmla="*/ 9 h 80"/>
                <a:gd name="T8" fmla="*/ 22 w 43"/>
                <a:gd name="T9" fmla="*/ 4 h 80"/>
                <a:gd name="T10" fmla="*/ 40 w 43"/>
                <a:gd name="T11" fmla="*/ 0 h 80"/>
                <a:gd name="T12" fmla="*/ 41 w 43"/>
                <a:gd name="T13" fmla="*/ 0 h 80"/>
                <a:gd name="T14" fmla="*/ 43 w 43"/>
                <a:gd name="T15" fmla="*/ 2 h 80"/>
                <a:gd name="T16" fmla="*/ 43 w 43"/>
                <a:gd name="T17" fmla="*/ 77 h 80"/>
                <a:gd name="T18" fmla="*/ 41 w 43"/>
                <a:gd name="T19" fmla="*/ 80 h 80"/>
                <a:gd name="T20" fmla="*/ 22 w 43"/>
                <a:gd name="T21" fmla="*/ 80 h 80"/>
                <a:gd name="T22" fmla="*/ 22 w 43"/>
                <a:gd name="T23" fmla="*/ 60 h 80"/>
                <a:gd name="T24" fmla="*/ 24 w 43"/>
                <a:gd name="T25" fmla="*/ 75 h 80"/>
                <a:gd name="T26" fmla="*/ 22 w 43"/>
                <a:gd name="T27" fmla="*/ 9 h 80"/>
                <a:gd name="T28" fmla="*/ 21 w 43"/>
                <a:gd name="T29" fmla="*/ 9 h 80"/>
                <a:gd name="T30" fmla="*/ 6 w 43"/>
                <a:gd name="T31" fmla="*/ 16 h 80"/>
                <a:gd name="T32" fmla="*/ 18 w 43"/>
                <a:gd name="T33" fmla="*/ 44 h 80"/>
                <a:gd name="T34" fmla="*/ 22 w 43"/>
                <a:gd name="T35" fmla="*/ 60 h 80"/>
                <a:gd name="T36" fmla="*/ 22 w 43"/>
                <a:gd name="T37" fmla="*/ 80 h 80"/>
                <a:gd name="T38" fmla="*/ 21 w 43"/>
                <a:gd name="T39" fmla="*/ 80 h 80"/>
                <a:gd name="T40" fmla="*/ 21 w 43"/>
                <a:gd name="T41" fmla="*/ 80 h 80"/>
                <a:gd name="T42" fmla="*/ 19 w 43"/>
                <a:gd name="T43" fmla="*/ 77 h 80"/>
                <a:gd name="T44" fmla="*/ 13 w 43"/>
                <a:gd name="T45" fmla="*/ 45 h 80"/>
                <a:gd name="T46" fmla="*/ 0 w 43"/>
                <a:gd name="T47" fmla="*/ 17 h 80"/>
                <a:gd name="T48" fmla="*/ 0 w 43"/>
                <a:gd name="T49" fmla="*/ 17 h 80"/>
                <a:gd name="T50" fmla="*/ 1 w 43"/>
                <a:gd name="T51" fmla="*/ 14 h 80"/>
                <a:gd name="T52" fmla="*/ 20 w 43"/>
                <a:gd name="T53" fmla="*/ 4 h 80"/>
                <a:gd name="T54" fmla="*/ 22 w 43"/>
                <a:gd name="T55" fmla="*/ 4 h 80"/>
                <a:gd name="T56" fmla="*/ 22 w 43"/>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80">
                  <a:moveTo>
                    <a:pt x="24" y="75"/>
                  </a:moveTo>
                  <a:cubicBezTo>
                    <a:pt x="38" y="75"/>
                    <a:pt x="38" y="75"/>
                    <a:pt x="38" y="75"/>
                  </a:cubicBezTo>
                  <a:cubicBezTo>
                    <a:pt x="38" y="5"/>
                    <a:pt x="38" y="5"/>
                    <a:pt x="38" y="5"/>
                  </a:cubicBezTo>
                  <a:cubicBezTo>
                    <a:pt x="33" y="6"/>
                    <a:pt x="27" y="7"/>
                    <a:pt x="22" y="9"/>
                  </a:cubicBezTo>
                  <a:cubicBezTo>
                    <a:pt x="22" y="4"/>
                    <a:pt x="22" y="4"/>
                    <a:pt x="22" y="4"/>
                  </a:cubicBezTo>
                  <a:cubicBezTo>
                    <a:pt x="28" y="2"/>
                    <a:pt x="34" y="0"/>
                    <a:pt x="40" y="0"/>
                  </a:cubicBezTo>
                  <a:cubicBezTo>
                    <a:pt x="41" y="0"/>
                    <a:pt x="41" y="0"/>
                    <a:pt x="41" y="0"/>
                  </a:cubicBezTo>
                  <a:cubicBezTo>
                    <a:pt x="42" y="0"/>
                    <a:pt x="43" y="1"/>
                    <a:pt x="43" y="2"/>
                  </a:cubicBezTo>
                  <a:cubicBezTo>
                    <a:pt x="43" y="77"/>
                    <a:pt x="43" y="77"/>
                    <a:pt x="43" y="77"/>
                  </a:cubicBezTo>
                  <a:cubicBezTo>
                    <a:pt x="43" y="79"/>
                    <a:pt x="42" y="80"/>
                    <a:pt x="41" y="80"/>
                  </a:cubicBezTo>
                  <a:cubicBezTo>
                    <a:pt x="22" y="80"/>
                    <a:pt x="22" y="80"/>
                    <a:pt x="22" y="80"/>
                  </a:cubicBezTo>
                  <a:cubicBezTo>
                    <a:pt x="22" y="60"/>
                    <a:pt x="22" y="60"/>
                    <a:pt x="22" y="60"/>
                  </a:cubicBezTo>
                  <a:cubicBezTo>
                    <a:pt x="23" y="65"/>
                    <a:pt x="23" y="70"/>
                    <a:pt x="24" y="75"/>
                  </a:cubicBezTo>
                  <a:close/>
                  <a:moveTo>
                    <a:pt x="22" y="9"/>
                  </a:moveTo>
                  <a:cubicBezTo>
                    <a:pt x="21" y="9"/>
                    <a:pt x="21" y="9"/>
                    <a:pt x="21" y="9"/>
                  </a:cubicBezTo>
                  <a:cubicBezTo>
                    <a:pt x="16" y="11"/>
                    <a:pt x="11" y="13"/>
                    <a:pt x="6" y="16"/>
                  </a:cubicBezTo>
                  <a:cubicBezTo>
                    <a:pt x="11" y="24"/>
                    <a:pt x="15" y="33"/>
                    <a:pt x="18" y="44"/>
                  </a:cubicBezTo>
                  <a:cubicBezTo>
                    <a:pt x="20" y="49"/>
                    <a:pt x="21" y="55"/>
                    <a:pt x="22" y="60"/>
                  </a:cubicBezTo>
                  <a:cubicBezTo>
                    <a:pt x="22" y="80"/>
                    <a:pt x="22" y="80"/>
                    <a:pt x="22" y="80"/>
                  </a:cubicBezTo>
                  <a:cubicBezTo>
                    <a:pt x="21" y="80"/>
                    <a:pt x="21" y="80"/>
                    <a:pt x="21" y="80"/>
                  </a:cubicBezTo>
                  <a:cubicBezTo>
                    <a:pt x="21" y="80"/>
                    <a:pt x="21" y="80"/>
                    <a:pt x="21" y="80"/>
                  </a:cubicBezTo>
                  <a:cubicBezTo>
                    <a:pt x="20" y="80"/>
                    <a:pt x="19" y="79"/>
                    <a:pt x="19" y="77"/>
                  </a:cubicBezTo>
                  <a:cubicBezTo>
                    <a:pt x="18" y="66"/>
                    <a:pt x="16" y="55"/>
                    <a:pt x="13" y="45"/>
                  </a:cubicBezTo>
                  <a:cubicBezTo>
                    <a:pt x="10" y="34"/>
                    <a:pt x="6" y="25"/>
                    <a:pt x="0" y="17"/>
                  </a:cubicBezTo>
                  <a:cubicBezTo>
                    <a:pt x="0" y="17"/>
                    <a:pt x="0" y="17"/>
                    <a:pt x="0" y="17"/>
                  </a:cubicBezTo>
                  <a:cubicBezTo>
                    <a:pt x="0" y="16"/>
                    <a:pt x="0" y="14"/>
                    <a:pt x="1" y="14"/>
                  </a:cubicBezTo>
                  <a:cubicBezTo>
                    <a:pt x="7" y="10"/>
                    <a:pt x="13" y="7"/>
                    <a:pt x="20" y="4"/>
                  </a:cubicBezTo>
                  <a:cubicBezTo>
                    <a:pt x="21" y="4"/>
                    <a:pt x="21" y="4"/>
                    <a:pt x="22" y="4"/>
                  </a:cubicBezTo>
                  <a:lnTo>
                    <a:pt x="22" y="9"/>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51" name="Freeform 158">
              <a:extLst>
                <a:ext uri="{FF2B5EF4-FFF2-40B4-BE49-F238E27FC236}">
                  <a16:creationId xmlns:a16="http://schemas.microsoft.com/office/drawing/2014/main" id="{CE9AA8D8-9350-4589-901A-C5F2B778A19A}"/>
                </a:ext>
              </a:extLst>
            </p:cNvPr>
            <p:cNvSpPr>
              <a:spLocks noEditPoints="1"/>
            </p:cNvSpPr>
            <p:nvPr/>
          </p:nvSpPr>
          <p:spPr bwMode="auto">
            <a:xfrm>
              <a:off x="5521319" y="4163324"/>
              <a:ext cx="121072" cy="148178"/>
            </a:xfrm>
            <a:custGeom>
              <a:avLst/>
              <a:gdLst>
                <a:gd name="T0" fmla="*/ 24 w 47"/>
                <a:gd name="T1" fmla="*/ 0 h 58"/>
                <a:gd name="T2" fmla="*/ 45 w 47"/>
                <a:gd name="T3" fmla="*/ 0 h 58"/>
                <a:gd name="T4" fmla="*/ 47 w 47"/>
                <a:gd name="T5" fmla="*/ 2 h 58"/>
                <a:gd name="T6" fmla="*/ 42 w 47"/>
                <a:gd name="T7" fmla="*/ 31 h 58"/>
                <a:gd name="T8" fmla="*/ 31 w 47"/>
                <a:gd name="T9" fmla="*/ 56 h 58"/>
                <a:gd name="T10" fmla="*/ 27 w 47"/>
                <a:gd name="T11" fmla="*/ 57 h 58"/>
                <a:gd name="T12" fmla="*/ 24 w 47"/>
                <a:gd name="T13" fmla="*/ 54 h 58"/>
                <a:gd name="T14" fmla="*/ 24 w 47"/>
                <a:gd name="T15" fmla="*/ 47 h 58"/>
                <a:gd name="T16" fmla="*/ 28 w 47"/>
                <a:gd name="T17" fmla="*/ 51 h 58"/>
                <a:gd name="T18" fmla="*/ 37 w 47"/>
                <a:gd name="T19" fmla="*/ 30 h 58"/>
                <a:gd name="T20" fmla="*/ 42 w 47"/>
                <a:gd name="T21" fmla="*/ 4 h 58"/>
                <a:gd name="T22" fmla="*/ 24 w 47"/>
                <a:gd name="T23" fmla="*/ 4 h 58"/>
                <a:gd name="T24" fmla="*/ 24 w 47"/>
                <a:gd name="T25" fmla="*/ 0 h 58"/>
                <a:gd name="T26" fmla="*/ 2 w 47"/>
                <a:gd name="T27" fmla="*/ 12 h 58"/>
                <a:gd name="T28" fmla="*/ 0 w 47"/>
                <a:gd name="T29" fmla="*/ 2 h 58"/>
                <a:gd name="T30" fmla="*/ 3 w 47"/>
                <a:gd name="T31" fmla="*/ 0 h 58"/>
                <a:gd name="T32" fmla="*/ 24 w 47"/>
                <a:gd name="T33" fmla="*/ 0 h 58"/>
                <a:gd name="T34" fmla="*/ 24 w 47"/>
                <a:gd name="T35" fmla="*/ 4 h 58"/>
                <a:gd name="T36" fmla="*/ 5 w 47"/>
                <a:gd name="T37" fmla="*/ 4 h 58"/>
                <a:gd name="T38" fmla="*/ 8 w 47"/>
                <a:gd name="T39" fmla="*/ 16 h 58"/>
                <a:gd name="T40" fmla="*/ 13 w 47"/>
                <a:gd name="T41" fmla="*/ 30 h 58"/>
                <a:gd name="T42" fmla="*/ 24 w 47"/>
                <a:gd name="T43" fmla="*/ 47 h 58"/>
                <a:gd name="T44" fmla="*/ 24 w 47"/>
                <a:gd name="T45" fmla="*/ 54 h 58"/>
                <a:gd name="T46" fmla="*/ 9 w 47"/>
                <a:gd name="T47" fmla="*/ 32 h 58"/>
                <a:gd name="T48" fmla="*/ 2 w 4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58">
                  <a:moveTo>
                    <a:pt x="24" y="0"/>
                  </a:moveTo>
                  <a:cubicBezTo>
                    <a:pt x="45" y="0"/>
                    <a:pt x="45" y="0"/>
                    <a:pt x="45" y="0"/>
                  </a:cubicBezTo>
                  <a:cubicBezTo>
                    <a:pt x="46" y="0"/>
                    <a:pt x="47" y="1"/>
                    <a:pt x="47" y="2"/>
                  </a:cubicBezTo>
                  <a:cubicBezTo>
                    <a:pt x="47" y="12"/>
                    <a:pt x="45" y="22"/>
                    <a:pt x="42" y="31"/>
                  </a:cubicBezTo>
                  <a:cubicBezTo>
                    <a:pt x="39" y="40"/>
                    <a:pt x="35" y="49"/>
                    <a:pt x="31" y="56"/>
                  </a:cubicBezTo>
                  <a:cubicBezTo>
                    <a:pt x="30" y="57"/>
                    <a:pt x="29" y="58"/>
                    <a:pt x="27" y="57"/>
                  </a:cubicBezTo>
                  <a:cubicBezTo>
                    <a:pt x="26" y="56"/>
                    <a:pt x="25" y="55"/>
                    <a:pt x="24" y="54"/>
                  </a:cubicBezTo>
                  <a:cubicBezTo>
                    <a:pt x="24" y="47"/>
                    <a:pt x="24" y="47"/>
                    <a:pt x="24" y="47"/>
                  </a:cubicBezTo>
                  <a:cubicBezTo>
                    <a:pt x="25" y="48"/>
                    <a:pt x="27" y="50"/>
                    <a:pt x="28" y="51"/>
                  </a:cubicBezTo>
                  <a:cubicBezTo>
                    <a:pt x="32" y="45"/>
                    <a:pt x="35" y="38"/>
                    <a:pt x="37" y="30"/>
                  </a:cubicBezTo>
                  <a:cubicBezTo>
                    <a:pt x="40" y="22"/>
                    <a:pt x="41" y="13"/>
                    <a:pt x="42" y="4"/>
                  </a:cubicBezTo>
                  <a:cubicBezTo>
                    <a:pt x="24" y="4"/>
                    <a:pt x="24" y="4"/>
                    <a:pt x="24" y="4"/>
                  </a:cubicBezTo>
                  <a:lnTo>
                    <a:pt x="24" y="0"/>
                  </a:lnTo>
                  <a:close/>
                  <a:moveTo>
                    <a:pt x="2" y="12"/>
                  </a:moveTo>
                  <a:cubicBezTo>
                    <a:pt x="1" y="8"/>
                    <a:pt x="1" y="5"/>
                    <a:pt x="0" y="2"/>
                  </a:cubicBezTo>
                  <a:cubicBezTo>
                    <a:pt x="0" y="1"/>
                    <a:pt x="1" y="0"/>
                    <a:pt x="3" y="0"/>
                  </a:cubicBezTo>
                  <a:cubicBezTo>
                    <a:pt x="24" y="0"/>
                    <a:pt x="24" y="0"/>
                    <a:pt x="24" y="0"/>
                  </a:cubicBezTo>
                  <a:cubicBezTo>
                    <a:pt x="24" y="4"/>
                    <a:pt x="24" y="4"/>
                    <a:pt x="24" y="4"/>
                  </a:cubicBezTo>
                  <a:cubicBezTo>
                    <a:pt x="5" y="4"/>
                    <a:pt x="5" y="4"/>
                    <a:pt x="5" y="4"/>
                  </a:cubicBezTo>
                  <a:cubicBezTo>
                    <a:pt x="6" y="8"/>
                    <a:pt x="7" y="12"/>
                    <a:pt x="8" y="16"/>
                  </a:cubicBezTo>
                  <a:cubicBezTo>
                    <a:pt x="9" y="21"/>
                    <a:pt x="11" y="25"/>
                    <a:pt x="13" y="30"/>
                  </a:cubicBezTo>
                  <a:cubicBezTo>
                    <a:pt x="16" y="36"/>
                    <a:pt x="19" y="42"/>
                    <a:pt x="24" y="47"/>
                  </a:cubicBezTo>
                  <a:cubicBezTo>
                    <a:pt x="24" y="54"/>
                    <a:pt x="24" y="54"/>
                    <a:pt x="24" y="54"/>
                  </a:cubicBezTo>
                  <a:cubicBezTo>
                    <a:pt x="18" y="47"/>
                    <a:pt x="12" y="40"/>
                    <a:pt x="9" y="32"/>
                  </a:cubicBezTo>
                  <a:cubicBezTo>
                    <a:pt x="5" y="26"/>
                    <a:pt x="3" y="19"/>
                    <a:pt x="2" y="12"/>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52" name="Freeform 159">
              <a:extLst>
                <a:ext uri="{FF2B5EF4-FFF2-40B4-BE49-F238E27FC236}">
                  <a16:creationId xmlns:a16="http://schemas.microsoft.com/office/drawing/2014/main" id="{9826F23C-BDE5-4404-BDE0-ECFF18E793B9}"/>
                </a:ext>
              </a:extLst>
            </p:cNvPr>
            <p:cNvSpPr>
              <a:spLocks noEditPoints="1"/>
            </p:cNvSpPr>
            <p:nvPr/>
          </p:nvSpPr>
          <p:spPr bwMode="auto">
            <a:xfrm>
              <a:off x="5521319" y="3988041"/>
              <a:ext cx="121072" cy="151793"/>
            </a:xfrm>
            <a:custGeom>
              <a:avLst/>
              <a:gdLst>
                <a:gd name="T0" fmla="*/ 28 w 47"/>
                <a:gd name="T1" fmla="*/ 7 h 59"/>
                <a:gd name="T2" fmla="*/ 24 w 47"/>
                <a:gd name="T3" fmla="*/ 11 h 59"/>
                <a:gd name="T4" fmla="*/ 24 w 47"/>
                <a:gd name="T5" fmla="*/ 4 h 59"/>
                <a:gd name="T6" fmla="*/ 27 w 47"/>
                <a:gd name="T7" fmla="*/ 1 h 59"/>
                <a:gd name="T8" fmla="*/ 27 w 47"/>
                <a:gd name="T9" fmla="*/ 1 h 59"/>
                <a:gd name="T10" fmla="*/ 31 w 47"/>
                <a:gd name="T11" fmla="*/ 2 h 59"/>
                <a:gd name="T12" fmla="*/ 42 w 47"/>
                <a:gd name="T13" fmla="*/ 27 h 59"/>
                <a:gd name="T14" fmla="*/ 47 w 47"/>
                <a:gd name="T15" fmla="*/ 56 h 59"/>
                <a:gd name="T16" fmla="*/ 47 w 47"/>
                <a:gd name="T17" fmla="*/ 56 h 59"/>
                <a:gd name="T18" fmla="*/ 45 w 47"/>
                <a:gd name="T19" fmla="*/ 59 h 59"/>
                <a:gd name="T20" fmla="*/ 24 w 47"/>
                <a:gd name="T21" fmla="*/ 59 h 59"/>
                <a:gd name="T22" fmla="*/ 24 w 47"/>
                <a:gd name="T23" fmla="*/ 54 h 59"/>
                <a:gd name="T24" fmla="*/ 42 w 47"/>
                <a:gd name="T25" fmla="*/ 54 h 59"/>
                <a:gd name="T26" fmla="*/ 37 w 47"/>
                <a:gd name="T27" fmla="*/ 29 h 59"/>
                <a:gd name="T28" fmla="*/ 28 w 47"/>
                <a:gd name="T29" fmla="*/ 7 h 59"/>
                <a:gd name="T30" fmla="*/ 24 w 47"/>
                <a:gd name="T31" fmla="*/ 11 h 59"/>
                <a:gd name="T32" fmla="*/ 13 w 47"/>
                <a:gd name="T33" fmla="*/ 28 h 59"/>
                <a:gd name="T34" fmla="*/ 5 w 47"/>
                <a:gd name="T35" fmla="*/ 54 h 59"/>
                <a:gd name="T36" fmla="*/ 24 w 47"/>
                <a:gd name="T37" fmla="*/ 54 h 59"/>
                <a:gd name="T38" fmla="*/ 24 w 47"/>
                <a:gd name="T39" fmla="*/ 59 h 59"/>
                <a:gd name="T40" fmla="*/ 3 w 47"/>
                <a:gd name="T41" fmla="*/ 59 h 59"/>
                <a:gd name="T42" fmla="*/ 3 w 47"/>
                <a:gd name="T43" fmla="*/ 59 h 59"/>
                <a:gd name="T44" fmla="*/ 3 w 47"/>
                <a:gd name="T45" fmla="*/ 59 h 59"/>
                <a:gd name="T46" fmla="*/ 0 w 47"/>
                <a:gd name="T47" fmla="*/ 56 h 59"/>
                <a:gd name="T48" fmla="*/ 9 w 47"/>
                <a:gd name="T49" fmla="*/ 26 h 59"/>
                <a:gd name="T50" fmla="*/ 24 w 47"/>
                <a:gd name="T51" fmla="*/ 4 h 59"/>
                <a:gd name="T52" fmla="*/ 24 w 47"/>
                <a:gd name="T53"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59">
                  <a:moveTo>
                    <a:pt x="28" y="7"/>
                  </a:moveTo>
                  <a:cubicBezTo>
                    <a:pt x="27" y="8"/>
                    <a:pt x="25" y="10"/>
                    <a:pt x="24" y="11"/>
                  </a:cubicBezTo>
                  <a:cubicBezTo>
                    <a:pt x="24" y="4"/>
                    <a:pt x="24" y="4"/>
                    <a:pt x="24" y="4"/>
                  </a:cubicBezTo>
                  <a:cubicBezTo>
                    <a:pt x="25" y="3"/>
                    <a:pt x="26" y="2"/>
                    <a:pt x="27" y="1"/>
                  </a:cubicBezTo>
                  <a:cubicBezTo>
                    <a:pt x="27" y="1"/>
                    <a:pt x="27" y="1"/>
                    <a:pt x="27" y="1"/>
                  </a:cubicBezTo>
                  <a:cubicBezTo>
                    <a:pt x="28" y="0"/>
                    <a:pt x="30" y="1"/>
                    <a:pt x="31" y="2"/>
                  </a:cubicBezTo>
                  <a:cubicBezTo>
                    <a:pt x="35" y="9"/>
                    <a:pt x="39" y="17"/>
                    <a:pt x="42" y="27"/>
                  </a:cubicBezTo>
                  <a:cubicBezTo>
                    <a:pt x="45" y="36"/>
                    <a:pt x="47" y="46"/>
                    <a:pt x="47" y="56"/>
                  </a:cubicBezTo>
                  <a:cubicBezTo>
                    <a:pt x="47" y="56"/>
                    <a:pt x="47" y="56"/>
                    <a:pt x="47" y="56"/>
                  </a:cubicBezTo>
                  <a:cubicBezTo>
                    <a:pt x="47" y="58"/>
                    <a:pt x="46" y="59"/>
                    <a:pt x="45" y="59"/>
                  </a:cubicBezTo>
                  <a:cubicBezTo>
                    <a:pt x="24" y="59"/>
                    <a:pt x="24" y="59"/>
                    <a:pt x="24" y="59"/>
                  </a:cubicBezTo>
                  <a:cubicBezTo>
                    <a:pt x="24" y="54"/>
                    <a:pt x="24" y="54"/>
                    <a:pt x="24" y="54"/>
                  </a:cubicBezTo>
                  <a:cubicBezTo>
                    <a:pt x="42" y="54"/>
                    <a:pt x="42" y="54"/>
                    <a:pt x="42" y="54"/>
                  </a:cubicBezTo>
                  <a:cubicBezTo>
                    <a:pt x="41" y="45"/>
                    <a:pt x="40" y="36"/>
                    <a:pt x="37" y="29"/>
                  </a:cubicBezTo>
                  <a:cubicBezTo>
                    <a:pt x="35" y="20"/>
                    <a:pt x="32" y="13"/>
                    <a:pt x="28" y="7"/>
                  </a:cubicBezTo>
                  <a:close/>
                  <a:moveTo>
                    <a:pt x="24" y="11"/>
                  </a:moveTo>
                  <a:cubicBezTo>
                    <a:pt x="19" y="17"/>
                    <a:pt x="16" y="22"/>
                    <a:pt x="13" y="28"/>
                  </a:cubicBezTo>
                  <a:cubicBezTo>
                    <a:pt x="9"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3" y="59"/>
                    <a:pt x="3" y="59"/>
                    <a:pt x="3" y="59"/>
                  </a:cubicBezTo>
                  <a:cubicBezTo>
                    <a:pt x="1" y="59"/>
                    <a:pt x="0" y="57"/>
                    <a:pt x="0" y="56"/>
                  </a:cubicBezTo>
                  <a:cubicBezTo>
                    <a:pt x="1" y="45"/>
                    <a:pt x="4" y="35"/>
                    <a:pt x="9" y="26"/>
                  </a:cubicBezTo>
                  <a:cubicBezTo>
                    <a:pt x="12" y="18"/>
                    <a:pt x="18" y="11"/>
                    <a:pt x="24" y="4"/>
                  </a:cubicBezTo>
                  <a:lnTo>
                    <a:pt x="24" y="11"/>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53" name="Freeform 160">
              <a:extLst>
                <a:ext uri="{FF2B5EF4-FFF2-40B4-BE49-F238E27FC236}">
                  <a16:creationId xmlns:a16="http://schemas.microsoft.com/office/drawing/2014/main" id="{B19A067A-1F0C-43E8-8D7B-EE5B2704CB0D}"/>
                </a:ext>
              </a:extLst>
            </p:cNvPr>
            <p:cNvSpPr>
              <a:spLocks noEditPoints="1"/>
            </p:cNvSpPr>
            <p:nvPr/>
          </p:nvSpPr>
          <p:spPr bwMode="auto">
            <a:xfrm>
              <a:off x="5750813" y="4163324"/>
              <a:ext cx="110231" cy="202389"/>
            </a:xfrm>
            <a:custGeom>
              <a:avLst/>
              <a:gdLst>
                <a:gd name="T0" fmla="*/ 21 w 43"/>
                <a:gd name="T1" fmla="*/ 71 h 79"/>
                <a:gd name="T2" fmla="*/ 21 w 43"/>
                <a:gd name="T3" fmla="*/ 71 h 79"/>
                <a:gd name="T4" fmla="*/ 37 w 43"/>
                <a:gd name="T5" fmla="*/ 63 h 79"/>
                <a:gd name="T6" fmla="*/ 24 w 43"/>
                <a:gd name="T7" fmla="*/ 36 h 79"/>
                <a:gd name="T8" fmla="*/ 21 w 43"/>
                <a:gd name="T9" fmla="*/ 22 h 79"/>
                <a:gd name="T10" fmla="*/ 21 w 43"/>
                <a:gd name="T11" fmla="*/ 0 h 79"/>
                <a:gd name="T12" fmla="*/ 23 w 43"/>
                <a:gd name="T13" fmla="*/ 2 h 79"/>
                <a:gd name="T14" fmla="*/ 29 w 43"/>
                <a:gd name="T15" fmla="*/ 34 h 79"/>
                <a:gd name="T16" fmla="*/ 42 w 43"/>
                <a:gd name="T17" fmla="*/ 63 h 79"/>
                <a:gd name="T18" fmla="*/ 42 w 43"/>
                <a:gd name="T19" fmla="*/ 63 h 79"/>
                <a:gd name="T20" fmla="*/ 42 w 43"/>
                <a:gd name="T21" fmla="*/ 63 h 79"/>
                <a:gd name="T22" fmla="*/ 42 w 43"/>
                <a:gd name="T23" fmla="*/ 66 h 79"/>
                <a:gd name="T24" fmla="*/ 23 w 43"/>
                <a:gd name="T25" fmla="*/ 75 h 79"/>
                <a:gd name="T26" fmla="*/ 21 w 43"/>
                <a:gd name="T27" fmla="*/ 76 h 79"/>
                <a:gd name="T28" fmla="*/ 21 w 43"/>
                <a:gd name="T29" fmla="*/ 71 h 79"/>
                <a:gd name="T30" fmla="*/ 5 w 43"/>
                <a:gd name="T31" fmla="*/ 74 h 79"/>
                <a:gd name="T32" fmla="*/ 21 w 43"/>
                <a:gd name="T33" fmla="*/ 71 h 79"/>
                <a:gd name="T34" fmla="*/ 21 w 43"/>
                <a:gd name="T35" fmla="*/ 76 h 79"/>
                <a:gd name="T36" fmla="*/ 3 w 43"/>
                <a:gd name="T37" fmla="*/ 79 h 79"/>
                <a:gd name="T38" fmla="*/ 2 w 43"/>
                <a:gd name="T39" fmla="*/ 79 h 79"/>
                <a:gd name="T40" fmla="*/ 0 w 43"/>
                <a:gd name="T41" fmla="*/ 77 h 79"/>
                <a:gd name="T42" fmla="*/ 0 w 43"/>
                <a:gd name="T43" fmla="*/ 2 h 79"/>
                <a:gd name="T44" fmla="*/ 2 w 43"/>
                <a:gd name="T45" fmla="*/ 0 h 79"/>
                <a:gd name="T46" fmla="*/ 21 w 43"/>
                <a:gd name="T47" fmla="*/ 0 h 79"/>
                <a:gd name="T48" fmla="*/ 21 w 43"/>
                <a:gd name="T49" fmla="*/ 0 h 79"/>
                <a:gd name="T50" fmla="*/ 21 w 43"/>
                <a:gd name="T51" fmla="*/ 0 h 79"/>
                <a:gd name="T52" fmla="*/ 21 w 43"/>
                <a:gd name="T53" fmla="*/ 22 h 79"/>
                <a:gd name="T54" fmla="*/ 19 w 43"/>
                <a:gd name="T55" fmla="*/ 4 h 79"/>
                <a:gd name="T56" fmla="*/ 5 w 43"/>
                <a:gd name="T57" fmla="*/ 4 h 79"/>
                <a:gd name="T58" fmla="*/ 5 w 43"/>
                <a:gd name="T5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21" y="71"/>
                  </a:moveTo>
                  <a:cubicBezTo>
                    <a:pt x="21" y="71"/>
                    <a:pt x="21" y="71"/>
                    <a:pt x="21" y="71"/>
                  </a:cubicBezTo>
                  <a:cubicBezTo>
                    <a:pt x="27" y="69"/>
                    <a:pt x="32" y="66"/>
                    <a:pt x="37" y="63"/>
                  </a:cubicBezTo>
                  <a:cubicBezTo>
                    <a:pt x="32" y="55"/>
                    <a:pt x="28" y="46"/>
                    <a:pt x="24" y="36"/>
                  </a:cubicBezTo>
                  <a:cubicBezTo>
                    <a:pt x="23" y="31"/>
                    <a:pt x="22" y="27"/>
                    <a:pt x="21" y="22"/>
                  </a:cubicBezTo>
                  <a:cubicBezTo>
                    <a:pt x="21" y="0"/>
                    <a:pt x="21" y="0"/>
                    <a:pt x="21" y="0"/>
                  </a:cubicBezTo>
                  <a:cubicBezTo>
                    <a:pt x="22" y="0"/>
                    <a:pt x="23" y="1"/>
                    <a:pt x="23" y="2"/>
                  </a:cubicBezTo>
                  <a:cubicBezTo>
                    <a:pt x="24" y="13"/>
                    <a:pt x="26" y="24"/>
                    <a:pt x="29" y="34"/>
                  </a:cubicBezTo>
                  <a:cubicBezTo>
                    <a:pt x="32" y="45"/>
                    <a:pt x="37" y="55"/>
                    <a:pt x="42" y="63"/>
                  </a:cubicBezTo>
                  <a:cubicBezTo>
                    <a:pt x="42" y="63"/>
                    <a:pt x="42" y="63"/>
                    <a:pt x="42" y="63"/>
                  </a:cubicBezTo>
                  <a:cubicBezTo>
                    <a:pt x="42" y="63"/>
                    <a:pt x="42" y="63"/>
                    <a:pt x="42" y="63"/>
                  </a:cubicBezTo>
                  <a:cubicBezTo>
                    <a:pt x="43" y="64"/>
                    <a:pt x="43" y="65"/>
                    <a:pt x="42" y="66"/>
                  </a:cubicBezTo>
                  <a:cubicBezTo>
                    <a:pt x="36" y="70"/>
                    <a:pt x="30" y="73"/>
                    <a:pt x="23" y="75"/>
                  </a:cubicBezTo>
                  <a:cubicBezTo>
                    <a:pt x="22" y="75"/>
                    <a:pt x="22" y="76"/>
                    <a:pt x="21" y="76"/>
                  </a:cubicBezTo>
                  <a:lnTo>
                    <a:pt x="21" y="71"/>
                  </a:lnTo>
                  <a:close/>
                  <a:moveTo>
                    <a:pt x="5" y="74"/>
                  </a:moveTo>
                  <a:cubicBezTo>
                    <a:pt x="10" y="74"/>
                    <a:pt x="16" y="72"/>
                    <a:pt x="21" y="71"/>
                  </a:cubicBezTo>
                  <a:cubicBezTo>
                    <a:pt x="21" y="76"/>
                    <a:pt x="21" y="76"/>
                    <a:pt x="21" y="76"/>
                  </a:cubicBezTo>
                  <a:cubicBezTo>
                    <a:pt x="15" y="78"/>
                    <a:pt x="9" y="79"/>
                    <a:pt x="3" y="79"/>
                  </a:cubicBezTo>
                  <a:cubicBezTo>
                    <a:pt x="3" y="79"/>
                    <a:pt x="3" y="79"/>
                    <a:pt x="2" y="79"/>
                  </a:cubicBezTo>
                  <a:cubicBezTo>
                    <a:pt x="1" y="79"/>
                    <a:pt x="0" y="78"/>
                    <a:pt x="0" y="77"/>
                  </a:cubicBezTo>
                  <a:cubicBezTo>
                    <a:pt x="0" y="2"/>
                    <a:pt x="0" y="2"/>
                    <a:pt x="0" y="2"/>
                  </a:cubicBezTo>
                  <a:cubicBezTo>
                    <a:pt x="0" y="1"/>
                    <a:pt x="1" y="0"/>
                    <a:pt x="2" y="0"/>
                  </a:cubicBezTo>
                  <a:cubicBezTo>
                    <a:pt x="21" y="0"/>
                    <a:pt x="21" y="0"/>
                    <a:pt x="21" y="0"/>
                  </a:cubicBezTo>
                  <a:cubicBezTo>
                    <a:pt x="21" y="0"/>
                    <a:pt x="21" y="0"/>
                    <a:pt x="21" y="0"/>
                  </a:cubicBezTo>
                  <a:cubicBezTo>
                    <a:pt x="21" y="0"/>
                    <a:pt x="21" y="0"/>
                    <a:pt x="21" y="0"/>
                  </a:cubicBezTo>
                  <a:cubicBezTo>
                    <a:pt x="21" y="22"/>
                    <a:pt x="21" y="22"/>
                    <a:pt x="21" y="22"/>
                  </a:cubicBezTo>
                  <a:cubicBezTo>
                    <a:pt x="20" y="16"/>
                    <a:pt x="19" y="10"/>
                    <a:pt x="19" y="4"/>
                  </a:cubicBezTo>
                  <a:cubicBezTo>
                    <a:pt x="5" y="4"/>
                    <a:pt x="5" y="4"/>
                    <a:pt x="5" y="4"/>
                  </a:cubicBezTo>
                  <a:lnTo>
                    <a:pt x="5" y="74"/>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54" name="Freeform 163">
              <a:extLst>
                <a:ext uri="{FF2B5EF4-FFF2-40B4-BE49-F238E27FC236}">
                  <a16:creationId xmlns:a16="http://schemas.microsoft.com/office/drawing/2014/main" id="{85AB9B73-CBA1-41CA-B76D-021C1E894B57}"/>
                </a:ext>
              </a:extLst>
            </p:cNvPr>
            <p:cNvSpPr>
              <a:spLocks noEditPoints="1"/>
            </p:cNvSpPr>
            <p:nvPr/>
          </p:nvSpPr>
          <p:spPr bwMode="auto">
            <a:xfrm>
              <a:off x="5405668" y="1712967"/>
              <a:ext cx="256601" cy="695714"/>
            </a:xfrm>
            <a:custGeom>
              <a:avLst/>
              <a:gdLst>
                <a:gd name="T0" fmla="*/ 60 w 100"/>
                <a:gd name="T1" fmla="*/ 266 h 270"/>
                <a:gd name="T2" fmla="*/ 60 w 100"/>
                <a:gd name="T3" fmla="*/ 129 h 270"/>
                <a:gd name="T4" fmla="*/ 62 w 100"/>
                <a:gd name="T5" fmla="*/ 127 h 270"/>
                <a:gd name="T6" fmla="*/ 86 w 100"/>
                <a:gd name="T7" fmla="*/ 107 h 270"/>
                <a:gd name="T8" fmla="*/ 95 w 100"/>
                <a:gd name="T9" fmla="*/ 73 h 270"/>
                <a:gd name="T10" fmla="*/ 81 w 100"/>
                <a:gd name="T11" fmla="*/ 25 h 270"/>
                <a:gd name="T12" fmla="*/ 50 w 100"/>
                <a:gd name="T13" fmla="*/ 5 h 270"/>
                <a:gd name="T14" fmla="*/ 50 w 100"/>
                <a:gd name="T15" fmla="*/ 5 h 270"/>
                <a:gd name="T16" fmla="*/ 50 w 100"/>
                <a:gd name="T17" fmla="*/ 0 h 270"/>
                <a:gd name="T18" fmla="*/ 50 w 100"/>
                <a:gd name="T19" fmla="*/ 0 h 270"/>
                <a:gd name="T20" fmla="*/ 85 w 100"/>
                <a:gd name="T21" fmla="*/ 23 h 270"/>
                <a:gd name="T22" fmla="*/ 100 w 100"/>
                <a:gd name="T23" fmla="*/ 73 h 270"/>
                <a:gd name="T24" fmla="*/ 90 w 100"/>
                <a:gd name="T25" fmla="*/ 110 h 270"/>
                <a:gd name="T26" fmla="*/ 65 w 100"/>
                <a:gd name="T27" fmla="*/ 131 h 270"/>
                <a:gd name="T28" fmla="*/ 65 w 100"/>
                <a:gd name="T29" fmla="*/ 268 h 270"/>
                <a:gd name="T30" fmla="*/ 62 w 100"/>
                <a:gd name="T31" fmla="*/ 270 h 270"/>
                <a:gd name="T32" fmla="*/ 50 w 100"/>
                <a:gd name="T33" fmla="*/ 270 h 270"/>
                <a:gd name="T34" fmla="*/ 50 w 100"/>
                <a:gd name="T35" fmla="*/ 266 h 270"/>
                <a:gd name="T36" fmla="*/ 60 w 100"/>
                <a:gd name="T37" fmla="*/ 266 h 270"/>
                <a:gd name="T38" fmla="*/ 50 w 100"/>
                <a:gd name="T39" fmla="*/ 5 h 270"/>
                <a:gd name="T40" fmla="*/ 20 w 100"/>
                <a:gd name="T41" fmla="*/ 25 h 270"/>
                <a:gd name="T42" fmla="*/ 5 w 100"/>
                <a:gd name="T43" fmla="*/ 73 h 270"/>
                <a:gd name="T44" fmla="*/ 14 w 100"/>
                <a:gd name="T45" fmla="*/ 107 h 270"/>
                <a:gd name="T46" fmla="*/ 39 w 100"/>
                <a:gd name="T47" fmla="*/ 127 h 270"/>
                <a:gd name="T48" fmla="*/ 40 w 100"/>
                <a:gd name="T49" fmla="*/ 129 h 270"/>
                <a:gd name="T50" fmla="*/ 40 w 100"/>
                <a:gd name="T51" fmla="*/ 129 h 270"/>
                <a:gd name="T52" fmla="*/ 40 w 100"/>
                <a:gd name="T53" fmla="*/ 266 h 270"/>
                <a:gd name="T54" fmla="*/ 50 w 100"/>
                <a:gd name="T55" fmla="*/ 266 h 270"/>
                <a:gd name="T56" fmla="*/ 50 w 100"/>
                <a:gd name="T57" fmla="*/ 270 h 270"/>
                <a:gd name="T58" fmla="*/ 38 w 100"/>
                <a:gd name="T59" fmla="*/ 270 h 270"/>
                <a:gd name="T60" fmla="*/ 35 w 100"/>
                <a:gd name="T61" fmla="*/ 268 h 270"/>
                <a:gd name="T62" fmla="*/ 35 w 100"/>
                <a:gd name="T63" fmla="*/ 131 h 270"/>
                <a:gd name="T64" fmla="*/ 10 w 100"/>
                <a:gd name="T65" fmla="*/ 110 h 270"/>
                <a:gd name="T66" fmla="*/ 0 w 100"/>
                <a:gd name="T67" fmla="*/ 73 h 270"/>
                <a:gd name="T68" fmla="*/ 16 w 100"/>
                <a:gd name="T69" fmla="*/ 23 h 270"/>
                <a:gd name="T70" fmla="*/ 50 w 100"/>
                <a:gd name="T71" fmla="*/ 0 h 270"/>
                <a:gd name="T72" fmla="*/ 50 w 100"/>
                <a:gd name="T73"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270">
                  <a:moveTo>
                    <a:pt x="60" y="266"/>
                  </a:moveTo>
                  <a:cubicBezTo>
                    <a:pt x="60" y="129"/>
                    <a:pt x="60" y="129"/>
                    <a:pt x="60" y="129"/>
                  </a:cubicBezTo>
                  <a:cubicBezTo>
                    <a:pt x="60" y="128"/>
                    <a:pt x="61" y="127"/>
                    <a:pt x="62" y="127"/>
                  </a:cubicBezTo>
                  <a:cubicBezTo>
                    <a:pt x="72" y="124"/>
                    <a:pt x="80" y="117"/>
                    <a:pt x="86" y="107"/>
                  </a:cubicBezTo>
                  <a:cubicBezTo>
                    <a:pt x="92" y="98"/>
                    <a:pt x="95" y="86"/>
                    <a:pt x="95" y="73"/>
                  </a:cubicBezTo>
                  <a:cubicBezTo>
                    <a:pt x="95" y="57"/>
                    <a:pt x="90" y="39"/>
                    <a:pt x="81" y="25"/>
                  </a:cubicBezTo>
                  <a:cubicBezTo>
                    <a:pt x="72" y="13"/>
                    <a:pt x="62" y="5"/>
                    <a:pt x="50" y="5"/>
                  </a:cubicBezTo>
                  <a:cubicBezTo>
                    <a:pt x="50" y="5"/>
                    <a:pt x="50" y="5"/>
                    <a:pt x="50" y="5"/>
                  </a:cubicBezTo>
                  <a:cubicBezTo>
                    <a:pt x="50" y="0"/>
                    <a:pt x="50" y="0"/>
                    <a:pt x="50" y="0"/>
                  </a:cubicBezTo>
                  <a:cubicBezTo>
                    <a:pt x="50" y="0"/>
                    <a:pt x="50" y="0"/>
                    <a:pt x="50" y="0"/>
                  </a:cubicBezTo>
                  <a:cubicBezTo>
                    <a:pt x="64" y="0"/>
                    <a:pt x="76" y="10"/>
                    <a:pt x="85" y="23"/>
                  </a:cubicBezTo>
                  <a:cubicBezTo>
                    <a:pt x="94" y="37"/>
                    <a:pt x="100" y="56"/>
                    <a:pt x="100" y="73"/>
                  </a:cubicBezTo>
                  <a:cubicBezTo>
                    <a:pt x="100" y="87"/>
                    <a:pt x="96" y="100"/>
                    <a:pt x="90" y="110"/>
                  </a:cubicBezTo>
                  <a:cubicBezTo>
                    <a:pt x="84" y="120"/>
                    <a:pt x="75" y="127"/>
                    <a:pt x="65" y="131"/>
                  </a:cubicBezTo>
                  <a:cubicBezTo>
                    <a:pt x="65" y="268"/>
                    <a:pt x="65" y="268"/>
                    <a:pt x="65" y="268"/>
                  </a:cubicBezTo>
                  <a:cubicBezTo>
                    <a:pt x="65" y="269"/>
                    <a:pt x="64" y="270"/>
                    <a:pt x="62" y="270"/>
                  </a:cubicBezTo>
                  <a:cubicBezTo>
                    <a:pt x="50" y="270"/>
                    <a:pt x="50" y="270"/>
                    <a:pt x="50" y="270"/>
                  </a:cubicBezTo>
                  <a:cubicBezTo>
                    <a:pt x="50" y="266"/>
                    <a:pt x="50" y="266"/>
                    <a:pt x="50" y="266"/>
                  </a:cubicBezTo>
                  <a:lnTo>
                    <a:pt x="60" y="266"/>
                  </a:lnTo>
                  <a:close/>
                  <a:moveTo>
                    <a:pt x="50" y="5"/>
                  </a:moveTo>
                  <a:cubicBezTo>
                    <a:pt x="39" y="5"/>
                    <a:pt x="28" y="13"/>
                    <a:pt x="20" y="25"/>
                  </a:cubicBezTo>
                  <a:cubicBezTo>
                    <a:pt x="11" y="39"/>
                    <a:pt x="5" y="57"/>
                    <a:pt x="5" y="73"/>
                  </a:cubicBezTo>
                  <a:cubicBezTo>
                    <a:pt x="5" y="86"/>
                    <a:pt x="9" y="98"/>
                    <a:pt x="14" y="107"/>
                  </a:cubicBezTo>
                  <a:cubicBezTo>
                    <a:pt x="20" y="117"/>
                    <a:pt x="29" y="124"/>
                    <a:pt x="39" y="127"/>
                  </a:cubicBezTo>
                  <a:cubicBezTo>
                    <a:pt x="40" y="127"/>
                    <a:pt x="40" y="128"/>
                    <a:pt x="40" y="129"/>
                  </a:cubicBezTo>
                  <a:cubicBezTo>
                    <a:pt x="40" y="129"/>
                    <a:pt x="40" y="129"/>
                    <a:pt x="40" y="129"/>
                  </a:cubicBezTo>
                  <a:cubicBezTo>
                    <a:pt x="40" y="266"/>
                    <a:pt x="40" y="266"/>
                    <a:pt x="40" y="266"/>
                  </a:cubicBezTo>
                  <a:cubicBezTo>
                    <a:pt x="50" y="266"/>
                    <a:pt x="50" y="266"/>
                    <a:pt x="50" y="266"/>
                  </a:cubicBezTo>
                  <a:cubicBezTo>
                    <a:pt x="50" y="270"/>
                    <a:pt x="50" y="270"/>
                    <a:pt x="50" y="270"/>
                  </a:cubicBezTo>
                  <a:cubicBezTo>
                    <a:pt x="38" y="270"/>
                    <a:pt x="38" y="270"/>
                    <a:pt x="38" y="270"/>
                  </a:cubicBezTo>
                  <a:cubicBezTo>
                    <a:pt x="37" y="270"/>
                    <a:pt x="35" y="269"/>
                    <a:pt x="35" y="268"/>
                  </a:cubicBezTo>
                  <a:cubicBezTo>
                    <a:pt x="35" y="131"/>
                    <a:pt x="35" y="131"/>
                    <a:pt x="35" y="131"/>
                  </a:cubicBezTo>
                  <a:cubicBezTo>
                    <a:pt x="25" y="127"/>
                    <a:pt x="17" y="119"/>
                    <a:pt x="10" y="110"/>
                  </a:cubicBezTo>
                  <a:cubicBezTo>
                    <a:pt x="4" y="100"/>
                    <a:pt x="0" y="87"/>
                    <a:pt x="0" y="73"/>
                  </a:cubicBezTo>
                  <a:cubicBezTo>
                    <a:pt x="0" y="56"/>
                    <a:pt x="6" y="37"/>
                    <a:pt x="16" y="23"/>
                  </a:cubicBezTo>
                  <a:cubicBezTo>
                    <a:pt x="25" y="10"/>
                    <a:pt x="37" y="0"/>
                    <a:pt x="50" y="0"/>
                  </a:cubicBezTo>
                  <a:lnTo>
                    <a:pt x="50" y="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55" name="Freeform 164">
              <a:extLst>
                <a:ext uri="{FF2B5EF4-FFF2-40B4-BE49-F238E27FC236}">
                  <a16:creationId xmlns:a16="http://schemas.microsoft.com/office/drawing/2014/main" id="{C0360CD5-DFD4-4388-83E9-B802FAD54F5A}"/>
                </a:ext>
              </a:extLst>
            </p:cNvPr>
            <p:cNvSpPr>
              <a:spLocks noEditPoints="1"/>
            </p:cNvSpPr>
            <p:nvPr/>
          </p:nvSpPr>
          <p:spPr bwMode="auto">
            <a:xfrm>
              <a:off x="6784446" y="3671808"/>
              <a:ext cx="177090" cy="177090"/>
            </a:xfrm>
            <a:custGeom>
              <a:avLst/>
              <a:gdLst>
                <a:gd name="T0" fmla="*/ 35 w 69"/>
                <a:gd name="T1" fmla="*/ 64 h 69"/>
                <a:gd name="T2" fmla="*/ 56 w 69"/>
                <a:gd name="T3" fmla="*/ 55 h 69"/>
                <a:gd name="T4" fmla="*/ 64 w 69"/>
                <a:gd name="T5" fmla="*/ 34 h 69"/>
                <a:gd name="T6" fmla="*/ 56 w 69"/>
                <a:gd name="T7" fmla="*/ 13 h 69"/>
                <a:gd name="T8" fmla="*/ 35 w 69"/>
                <a:gd name="T9" fmla="*/ 5 h 69"/>
                <a:gd name="T10" fmla="*/ 35 w 69"/>
                <a:gd name="T11" fmla="*/ 0 h 69"/>
                <a:gd name="T12" fmla="*/ 59 w 69"/>
                <a:gd name="T13" fmla="*/ 10 h 69"/>
                <a:gd name="T14" fmla="*/ 69 w 69"/>
                <a:gd name="T15" fmla="*/ 34 h 69"/>
                <a:gd name="T16" fmla="*/ 59 w 69"/>
                <a:gd name="T17" fmla="*/ 59 h 69"/>
                <a:gd name="T18" fmla="*/ 35 w 69"/>
                <a:gd name="T19" fmla="*/ 69 h 69"/>
                <a:gd name="T20" fmla="*/ 35 w 69"/>
                <a:gd name="T21" fmla="*/ 64 h 69"/>
                <a:gd name="T22" fmla="*/ 35 w 69"/>
                <a:gd name="T23" fmla="*/ 27 h 69"/>
                <a:gd name="T24" fmla="*/ 35 w 69"/>
                <a:gd name="T25" fmla="*/ 32 h 69"/>
                <a:gd name="T26" fmla="*/ 40 w 69"/>
                <a:gd name="T27" fmla="*/ 32 h 69"/>
                <a:gd name="T28" fmla="*/ 36 w 69"/>
                <a:gd name="T29" fmla="*/ 36 h 69"/>
                <a:gd name="T30" fmla="*/ 35 w 69"/>
                <a:gd name="T31" fmla="*/ 37 h 69"/>
                <a:gd name="T32" fmla="*/ 35 w 69"/>
                <a:gd name="T33" fmla="*/ 45 h 69"/>
                <a:gd name="T34" fmla="*/ 40 w 69"/>
                <a:gd name="T35" fmla="*/ 39 h 69"/>
                <a:gd name="T36" fmla="*/ 47 w 69"/>
                <a:gd name="T37" fmla="*/ 31 h 69"/>
                <a:gd name="T38" fmla="*/ 48 w 69"/>
                <a:gd name="T39" fmla="*/ 30 h 69"/>
                <a:gd name="T40" fmla="*/ 45 w 69"/>
                <a:gd name="T41" fmla="*/ 27 h 69"/>
                <a:gd name="T42" fmla="*/ 35 w 69"/>
                <a:gd name="T43" fmla="*/ 27 h 69"/>
                <a:gd name="T44" fmla="*/ 21 w 69"/>
                <a:gd name="T45" fmla="*/ 61 h 69"/>
                <a:gd name="T46" fmla="*/ 26 w 69"/>
                <a:gd name="T47" fmla="*/ 63 h 69"/>
                <a:gd name="T48" fmla="*/ 35 w 69"/>
                <a:gd name="T49" fmla="*/ 64 h 69"/>
                <a:gd name="T50" fmla="*/ 35 w 69"/>
                <a:gd name="T51" fmla="*/ 64 h 69"/>
                <a:gd name="T52" fmla="*/ 35 w 69"/>
                <a:gd name="T53" fmla="*/ 69 h 69"/>
                <a:gd name="T54" fmla="*/ 35 w 69"/>
                <a:gd name="T55" fmla="*/ 69 h 69"/>
                <a:gd name="T56" fmla="*/ 25 w 69"/>
                <a:gd name="T57" fmla="*/ 68 h 69"/>
                <a:gd name="T58" fmla="*/ 16 w 69"/>
                <a:gd name="T59" fmla="*/ 63 h 69"/>
                <a:gd name="T60" fmla="*/ 16 w 69"/>
                <a:gd name="T61" fmla="*/ 63 h 69"/>
                <a:gd name="T62" fmla="*/ 15 w 69"/>
                <a:gd name="T63" fmla="*/ 63 h 69"/>
                <a:gd name="T64" fmla="*/ 15 w 69"/>
                <a:gd name="T65" fmla="*/ 60 h 69"/>
                <a:gd name="T66" fmla="*/ 35 w 69"/>
                <a:gd name="T67" fmla="*/ 37 h 69"/>
                <a:gd name="T68" fmla="*/ 35 w 69"/>
                <a:gd name="T69" fmla="*/ 45 h 69"/>
                <a:gd name="T70" fmla="*/ 21 w 69"/>
                <a:gd name="T71" fmla="*/ 61 h 69"/>
                <a:gd name="T72" fmla="*/ 35 w 69"/>
                <a:gd name="T73" fmla="*/ 5 h 69"/>
                <a:gd name="T74" fmla="*/ 35 w 69"/>
                <a:gd name="T75" fmla="*/ 5 h 69"/>
                <a:gd name="T76" fmla="*/ 15 w 69"/>
                <a:gd name="T77" fmla="*/ 12 h 69"/>
                <a:gd name="T78" fmla="*/ 6 w 69"/>
                <a:gd name="T79" fmla="*/ 27 h 69"/>
                <a:gd name="T80" fmla="*/ 35 w 69"/>
                <a:gd name="T81" fmla="*/ 27 h 69"/>
                <a:gd name="T82" fmla="*/ 35 w 69"/>
                <a:gd name="T83" fmla="*/ 27 h 69"/>
                <a:gd name="T84" fmla="*/ 35 w 69"/>
                <a:gd name="T85" fmla="*/ 32 h 69"/>
                <a:gd name="T86" fmla="*/ 35 w 69"/>
                <a:gd name="T87" fmla="*/ 32 h 69"/>
                <a:gd name="T88" fmla="*/ 3 w 69"/>
                <a:gd name="T89" fmla="*/ 32 h 69"/>
                <a:gd name="T90" fmla="*/ 3 w 69"/>
                <a:gd name="T91" fmla="*/ 32 h 69"/>
                <a:gd name="T92" fmla="*/ 2 w 69"/>
                <a:gd name="T93" fmla="*/ 32 h 69"/>
                <a:gd name="T94" fmla="*/ 0 w 69"/>
                <a:gd name="T95" fmla="*/ 29 h 69"/>
                <a:gd name="T96" fmla="*/ 12 w 69"/>
                <a:gd name="T97" fmla="*/ 8 h 69"/>
                <a:gd name="T98" fmla="*/ 35 w 69"/>
                <a:gd name="T99" fmla="*/ 0 h 69"/>
                <a:gd name="T100" fmla="*/ 35 w 69"/>
                <a:gd name="T101" fmla="*/ 0 h 69"/>
                <a:gd name="T102" fmla="*/ 35 w 69"/>
                <a:gd name="T103"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9">
                  <a:moveTo>
                    <a:pt x="35" y="64"/>
                  </a:moveTo>
                  <a:cubicBezTo>
                    <a:pt x="43" y="64"/>
                    <a:pt x="50" y="61"/>
                    <a:pt x="56" y="55"/>
                  </a:cubicBezTo>
                  <a:cubicBezTo>
                    <a:pt x="61" y="50"/>
                    <a:pt x="64" y="43"/>
                    <a:pt x="64" y="34"/>
                  </a:cubicBezTo>
                  <a:cubicBezTo>
                    <a:pt x="64" y="26"/>
                    <a:pt x="61" y="19"/>
                    <a:pt x="56" y="13"/>
                  </a:cubicBezTo>
                  <a:cubicBezTo>
                    <a:pt x="50" y="8"/>
                    <a:pt x="43" y="5"/>
                    <a:pt x="35" y="5"/>
                  </a:cubicBezTo>
                  <a:cubicBezTo>
                    <a:pt x="35" y="0"/>
                    <a:pt x="35" y="0"/>
                    <a:pt x="35" y="0"/>
                  </a:cubicBezTo>
                  <a:cubicBezTo>
                    <a:pt x="44" y="0"/>
                    <a:pt x="53" y="4"/>
                    <a:pt x="59" y="10"/>
                  </a:cubicBezTo>
                  <a:cubicBezTo>
                    <a:pt x="65" y="16"/>
                    <a:pt x="69" y="25"/>
                    <a:pt x="69" y="34"/>
                  </a:cubicBezTo>
                  <a:cubicBezTo>
                    <a:pt x="69" y="44"/>
                    <a:pt x="65" y="53"/>
                    <a:pt x="59" y="59"/>
                  </a:cubicBezTo>
                  <a:cubicBezTo>
                    <a:pt x="53" y="65"/>
                    <a:pt x="44" y="69"/>
                    <a:pt x="35" y="69"/>
                  </a:cubicBezTo>
                  <a:cubicBezTo>
                    <a:pt x="35" y="64"/>
                    <a:pt x="35" y="64"/>
                    <a:pt x="35" y="64"/>
                  </a:cubicBezTo>
                  <a:close/>
                  <a:moveTo>
                    <a:pt x="35" y="27"/>
                  </a:moveTo>
                  <a:cubicBezTo>
                    <a:pt x="35" y="32"/>
                    <a:pt x="35" y="32"/>
                    <a:pt x="35" y="32"/>
                  </a:cubicBezTo>
                  <a:cubicBezTo>
                    <a:pt x="40" y="32"/>
                    <a:pt x="40" y="32"/>
                    <a:pt x="40" y="32"/>
                  </a:cubicBezTo>
                  <a:cubicBezTo>
                    <a:pt x="36" y="36"/>
                    <a:pt x="36" y="36"/>
                    <a:pt x="36" y="36"/>
                  </a:cubicBezTo>
                  <a:cubicBezTo>
                    <a:pt x="35" y="37"/>
                    <a:pt x="35" y="37"/>
                    <a:pt x="35" y="37"/>
                  </a:cubicBezTo>
                  <a:cubicBezTo>
                    <a:pt x="35" y="45"/>
                    <a:pt x="35" y="45"/>
                    <a:pt x="35" y="45"/>
                  </a:cubicBezTo>
                  <a:cubicBezTo>
                    <a:pt x="40" y="39"/>
                    <a:pt x="40" y="39"/>
                    <a:pt x="40" y="39"/>
                  </a:cubicBezTo>
                  <a:cubicBezTo>
                    <a:pt x="47" y="31"/>
                    <a:pt x="47" y="31"/>
                    <a:pt x="47" y="31"/>
                  </a:cubicBezTo>
                  <a:cubicBezTo>
                    <a:pt x="47" y="31"/>
                    <a:pt x="48" y="30"/>
                    <a:pt x="48" y="30"/>
                  </a:cubicBezTo>
                  <a:cubicBezTo>
                    <a:pt x="48" y="28"/>
                    <a:pt x="46" y="27"/>
                    <a:pt x="45" y="27"/>
                  </a:cubicBezTo>
                  <a:lnTo>
                    <a:pt x="35" y="27"/>
                  </a:lnTo>
                  <a:close/>
                  <a:moveTo>
                    <a:pt x="21" y="61"/>
                  </a:moveTo>
                  <a:cubicBezTo>
                    <a:pt x="22" y="62"/>
                    <a:pt x="24" y="62"/>
                    <a:pt x="26" y="63"/>
                  </a:cubicBezTo>
                  <a:cubicBezTo>
                    <a:pt x="29" y="64"/>
                    <a:pt x="32" y="64"/>
                    <a:pt x="35" y="64"/>
                  </a:cubicBezTo>
                  <a:cubicBezTo>
                    <a:pt x="35" y="64"/>
                    <a:pt x="35" y="64"/>
                    <a:pt x="35" y="64"/>
                  </a:cubicBezTo>
                  <a:cubicBezTo>
                    <a:pt x="35" y="69"/>
                    <a:pt x="35" y="69"/>
                    <a:pt x="35" y="69"/>
                  </a:cubicBezTo>
                  <a:cubicBezTo>
                    <a:pt x="35" y="69"/>
                    <a:pt x="35" y="69"/>
                    <a:pt x="35" y="69"/>
                  </a:cubicBezTo>
                  <a:cubicBezTo>
                    <a:pt x="31" y="69"/>
                    <a:pt x="28" y="68"/>
                    <a:pt x="25" y="68"/>
                  </a:cubicBezTo>
                  <a:cubicBezTo>
                    <a:pt x="22" y="67"/>
                    <a:pt x="19" y="65"/>
                    <a:pt x="16" y="63"/>
                  </a:cubicBezTo>
                  <a:cubicBezTo>
                    <a:pt x="16" y="63"/>
                    <a:pt x="16" y="63"/>
                    <a:pt x="16" y="63"/>
                  </a:cubicBezTo>
                  <a:cubicBezTo>
                    <a:pt x="16" y="63"/>
                    <a:pt x="16" y="63"/>
                    <a:pt x="15" y="63"/>
                  </a:cubicBezTo>
                  <a:cubicBezTo>
                    <a:pt x="14" y="62"/>
                    <a:pt x="14" y="61"/>
                    <a:pt x="15" y="60"/>
                  </a:cubicBezTo>
                  <a:cubicBezTo>
                    <a:pt x="35" y="37"/>
                    <a:pt x="35" y="37"/>
                    <a:pt x="35" y="37"/>
                  </a:cubicBezTo>
                  <a:cubicBezTo>
                    <a:pt x="35" y="45"/>
                    <a:pt x="35" y="45"/>
                    <a:pt x="35" y="45"/>
                  </a:cubicBezTo>
                  <a:cubicBezTo>
                    <a:pt x="21" y="61"/>
                    <a:pt x="21" y="61"/>
                    <a:pt x="21" y="61"/>
                  </a:cubicBezTo>
                  <a:close/>
                  <a:moveTo>
                    <a:pt x="35" y="5"/>
                  </a:moveTo>
                  <a:cubicBezTo>
                    <a:pt x="35" y="5"/>
                    <a:pt x="35" y="5"/>
                    <a:pt x="35" y="5"/>
                  </a:cubicBezTo>
                  <a:cubicBezTo>
                    <a:pt x="27" y="5"/>
                    <a:pt x="20" y="7"/>
                    <a:pt x="15" y="12"/>
                  </a:cubicBezTo>
                  <a:cubicBezTo>
                    <a:pt x="11" y="16"/>
                    <a:pt x="7" y="21"/>
                    <a:pt x="6" y="27"/>
                  </a:cubicBezTo>
                  <a:cubicBezTo>
                    <a:pt x="35" y="27"/>
                    <a:pt x="35" y="27"/>
                    <a:pt x="35" y="27"/>
                  </a:cubicBezTo>
                  <a:cubicBezTo>
                    <a:pt x="35" y="27"/>
                    <a:pt x="35" y="27"/>
                    <a:pt x="35" y="27"/>
                  </a:cubicBezTo>
                  <a:cubicBezTo>
                    <a:pt x="35" y="32"/>
                    <a:pt x="35" y="32"/>
                    <a:pt x="35" y="32"/>
                  </a:cubicBezTo>
                  <a:cubicBezTo>
                    <a:pt x="35" y="32"/>
                    <a:pt x="35" y="32"/>
                    <a:pt x="35" y="32"/>
                  </a:cubicBezTo>
                  <a:cubicBezTo>
                    <a:pt x="3" y="32"/>
                    <a:pt x="3" y="32"/>
                    <a:pt x="3" y="32"/>
                  </a:cubicBezTo>
                  <a:cubicBezTo>
                    <a:pt x="3" y="32"/>
                    <a:pt x="3" y="32"/>
                    <a:pt x="3" y="32"/>
                  </a:cubicBezTo>
                  <a:cubicBezTo>
                    <a:pt x="3" y="32"/>
                    <a:pt x="3" y="32"/>
                    <a:pt x="2" y="32"/>
                  </a:cubicBezTo>
                  <a:cubicBezTo>
                    <a:pt x="1" y="32"/>
                    <a:pt x="0" y="31"/>
                    <a:pt x="0" y="29"/>
                  </a:cubicBezTo>
                  <a:cubicBezTo>
                    <a:pt x="2" y="21"/>
                    <a:pt x="6" y="14"/>
                    <a:pt x="12" y="8"/>
                  </a:cubicBezTo>
                  <a:cubicBezTo>
                    <a:pt x="18" y="3"/>
                    <a:pt x="26" y="0"/>
                    <a:pt x="35" y="0"/>
                  </a:cubicBezTo>
                  <a:cubicBezTo>
                    <a:pt x="35" y="0"/>
                    <a:pt x="35" y="0"/>
                    <a:pt x="35" y="0"/>
                  </a:cubicBezTo>
                  <a:lnTo>
                    <a:pt x="35" y="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56" name="Freeform 165">
              <a:extLst>
                <a:ext uri="{FF2B5EF4-FFF2-40B4-BE49-F238E27FC236}">
                  <a16:creationId xmlns:a16="http://schemas.microsoft.com/office/drawing/2014/main" id="{16251A20-BE48-423A-8B49-82B1559FA8AB}"/>
                </a:ext>
              </a:extLst>
            </p:cNvPr>
            <p:cNvSpPr>
              <a:spLocks noEditPoints="1"/>
            </p:cNvSpPr>
            <p:nvPr/>
          </p:nvSpPr>
          <p:spPr bwMode="auto">
            <a:xfrm>
              <a:off x="6526037" y="3753125"/>
              <a:ext cx="352375" cy="332497"/>
            </a:xfrm>
            <a:custGeom>
              <a:avLst/>
              <a:gdLst>
                <a:gd name="T0" fmla="*/ 69 w 137"/>
                <a:gd name="T1" fmla="*/ 124 h 129"/>
                <a:gd name="T2" fmla="*/ 86 w 137"/>
                <a:gd name="T3" fmla="*/ 124 h 129"/>
                <a:gd name="T4" fmla="*/ 84 w 137"/>
                <a:gd name="T5" fmla="*/ 122 h 129"/>
                <a:gd name="T6" fmla="*/ 75 w 137"/>
                <a:gd name="T7" fmla="*/ 119 h 129"/>
                <a:gd name="T8" fmla="*/ 73 w 137"/>
                <a:gd name="T9" fmla="*/ 116 h 129"/>
                <a:gd name="T10" fmla="*/ 73 w 137"/>
                <a:gd name="T11" fmla="*/ 116 h 129"/>
                <a:gd name="T12" fmla="*/ 73 w 137"/>
                <a:gd name="T13" fmla="*/ 76 h 129"/>
                <a:gd name="T14" fmla="*/ 73 w 137"/>
                <a:gd name="T15" fmla="*/ 73 h 129"/>
                <a:gd name="T16" fmla="*/ 73 w 137"/>
                <a:gd name="T17" fmla="*/ 69 h 129"/>
                <a:gd name="T18" fmla="*/ 74 w 137"/>
                <a:gd name="T19" fmla="*/ 67 h 129"/>
                <a:gd name="T20" fmla="*/ 111 w 137"/>
                <a:gd name="T21" fmla="*/ 25 h 129"/>
                <a:gd name="T22" fmla="*/ 129 w 137"/>
                <a:gd name="T23" fmla="*/ 5 h 129"/>
                <a:gd name="T24" fmla="*/ 102 w 137"/>
                <a:gd name="T25" fmla="*/ 5 h 129"/>
                <a:gd name="T26" fmla="*/ 69 w 137"/>
                <a:gd name="T27" fmla="*/ 5 h 129"/>
                <a:gd name="T28" fmla="*/ 69 w 137"/>
                <a:gd name="T29" fmla="*/ 0 h 129"/>
                <a:gd name="T30" fmla="*/ 102 w 137"/>
                <a:gd name="T31" fmla="*/ 0 h 129"/>
                <a:gd name="T32" fmla="*/ 135 w 137"/>
                <a:gd name="T33" fmla="*/ 0 h 129"/>
                <a:gd name="T34" fmla="*/ 135 w 137"/>
                <a:gd name="T35" fmla="*/ 0 h 129"/>
                <a:gd name="T36" fmla="*/ 136 w 137"/>
                <a:gd name="T37" fmla="*/ 1 h 129"/>
                <a:gd name="T38" fmla="*/ 136 w 137"/>
                <a:gd name="T39" fmla="*/ 4 h 129"/>
                <a:gd name="T40" fmla="*/ 115 w 137"/>
                <a:gd name="T41" fmla="*/ 28 h 129"/>
                <a:gd name="T42" fmla="*/ 78 w 137"/>
                <a:gd name="T43" fmla="*/ 70 h 129"/>
                <a:gd name="T44" fmla="*/ 78 w 137"/>
                <a:gd name="T45" fmla="*/ 73 h 129"/>
                <a:gd name="T46" fmla="*/ 78 w 137"/>
                <a:gd name="T47" fmla="*/ 76 h 129"/>
                <a:gd name="T48" fmla="*/ 78 w 137"/>
                <a:gd name="T49" fmla="*/ 114 h 129"/>
                <a:gd name="T50" fmla="*/ 87 w 137"/>
                <a:gd name="T51" fmla="*/ 119 h 129"/>
                <a:gd name="T52" fmla="*/ 91 w 137"/>
                <a:gd name="T53" fmla="*/ 127 h 129"/>
                <a:gd name="T54" fmla="*/ 89 w 137"/>
                <a:gd name="T55" fmla="*/ 129 h 129"/>
                <a:gd name="T56" fmla="*/ 69 w 137"/>
                <a:gd name="T57" fmla="*/ 129 h 129"/>
                <a:gd name="T58" fmla="*/ 69 w 137"/>
                <a:gd name="T59" fmla="*/ 124 h 129"/>
                <a:gd name="T60" fmla="*/ 64 w 137"/>
                <a:gd name="T61" fmla="*/ 69 h 129"/>
                <a:gd name="T62" fmla="*/ 64 w 137"/>
                <a:gd name="T63" fmla="*/ 73 h 129"/>
                <a:gd name="T64" fmla="*/ 64 w 137"/>
                <a:gd name="T65" fmla="*/ 76 h 129"/>
                <a:gd name="T66" fmla="*/ 64 w 137"/>
                <a:gd name="T67" fmla="*/ 116 h 129"/>
                <a:gd name="T68" fmla="*/ 62 w 137"/>
                <a:gd name="T69" fmla="*/ 118 h 129"/>
                <a:gd name="T70" fmla="*/ 52 w 137"/>
                <a:gd name="T71" fmla="*/ 122 h 129"/>
                <a:gd name="T72" fmla="*/ 49 w 137"/>
                <a:gd name="T73" fmla="*/ 124 h 129"/>
                <a:gd name="T74" fmla="*/ 69 w 137"/>
                <a:gd name="T75" fmla="*/ 124 h 129"/>
                <a:gd name="T76" fmla="*/ 69 w 137"/>
                <a:gd name="T77" fmla="*/ 129 h 129"/>
                <a:gd name="T78" fmla="*/ 46 w 137"/>
                <a:gd name="T79" fmla="*/ 129 h 129"/>
                <a:gd name="T80" fmla="*/ 44 w 137"/>
                <a:gd name="T81" fmla="*/ 127 h 129"/>
                <a:gd name="T82" fmla="*/ 49 w 137"/>
                <a:gd name="T83" fmla="*/ 118 h 129"/>
                <a:gd name="T84" fmla="*/ 59 w 137"/>
                <a:gd name="T85" fmla="*/ 114 h 129"/>
                <a:gd name="T86" fmla="*/ 59 w 137"/>
                <a:gd name="T87" fmla="*/ 76 h 129"/>
                <a:gd name="T88" fmla="*/ 59 w 137"/>
                <a:gd name="T89" fmla="*/ 73 h 129"/>
                <a:gd name="T90" fmla="*/ 59 w 137"/>
                <a:gd name="T91" fmla="*/ 70 h 129"/>
                <a:gd name="T92" fmla="*/ 1 w 137"/>
                <a:gd name="T93" fmla="*/ 4 h 129"/>
                <a:gd name="T94" fmla="*/ 0 w 137"/>
                <a:gd name="T95" fmla="*/ 2 h 129"/>
                <a:gd name="T96" fmla="*/ 2 w 137"/>
                <a:gd name="T97" fmla="*/ 0 h 129"/>
                <a:gd name="T98" fmla="*/ 69 w 137"/>
                <a:gd name="T99" fmla="*/ 0 h 129"/>
                <a:gd name="T100" fmla="*/ 69 w 137"/>
                <a:gd name="T101" fmla="*/ 5 h 129"/>
                <a:gd name="T102" fmla="*/ 8 w 137"/>
                <a:gd name="T103" fmla="*/ 5 h 129"/>
                <a:gd name="T104" fmla="*/ 63 w 137"/>
                <a:gd name="T105" fmla="*/ 67 h 129"/>
                <a:gd name="T106" fmla="*/ 64 w 137"/>
                <a:gd name="T107" fmla="*/ 6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29">
                  <a:moveTo>
                    <a:pt x="69" y="124"/>
                  </a:moveTo>
                  <a:cubicBezTo>
                    <a:pt x="86" y="124"/>
                    <a:pt x="86" y="124"/>
                    <a:pt x="86" y="124"/>
                  </a:cubicBezTo>
                  <a:cubicBezTo>
                    <a:pt x="85" y="124"/>
                    <a:pt x="85" y="123"/>
                    <a:pt x="84" y="122"/>
                  </a:cubicBezTo>
                  <a:cubicBezTo>
                    <a:pt x="82" y="121"/>
                    <a:pt x="79" y="119"/>
                    <a:pt x="75" y="119"/>
                  </a:cubicBezTo>
                  <a:cubicBezTo>
                    <a:pt x="74" y="118"/>
                    <a:pt x="73" y="117"/>
                    <a:pt x="73" y="116"/>
                  </a:cubicBezTo>
                  <a:cubicBezTo>
                    <a:pt x="73" y="116"/>
                    <a:pt x="73" y="116"/>
                    <a:pt x="73" y="116"/>
                  </a:cubicBezTo>
                  <a:cubicBezTo>
                    <a:pt x="73" y="76"/>
                    <a:pt x="73" y="76"/>
                    <a:pt x="73" y="76"/>
                  </a:cubicBezTo>
                  <a:cubicBezTo>
                    <a:pt x="73" y="73"/>
                    <a:pt x="73" y="73"/>
                    <a:pt x="73" y="73"/>
                  </a:cubicBezTo>
                  <a:cubicBezTo>
                    <a:pt x="73" y="69"/>
                    <a:pt x="73" y="69"/>
                    <a:pt x="73" y="69"/>
                  </a:cubicBezTo>
                  <a:cubicBezTo>
                    <a:pt x="73" y="68"/>
                    <a:pt x="74" y="68"/>
                    <a:pt x="74" y="67"/>
                  </a:cubicBezTo>
                  <a:cubicBezTo>
                    <a:pt x="111" y="25"/>
                    <a:pt x="111" y="25"/>
                    <a:pt x="111" y="25"/>
                  </a:cubicBezTo>
                  <a:cubicBezTo>
                    <a:pt x="129" y="5"/>
                    <a:pt x="129" y="5"/>
                    <a:pt x="129" y="5"/>
                  </a:cubicBezTo>
                  <a:cubicBezTo>
                    <a:pt x="102" y="5"/>
                    <a:pt x="102" y="5"/>
                    <a:pt x="102" y="5"/>
                  </a:cubicBezTo>
                  <a:cubicBezTo>
                    <a:pt x="69" y="5"/>
                    <a:pt x="69" y="5"/>
                    <a:pt x="69" y="5"/>
                  </a:cubicBezTo>
                  <a:cubicBezTo>
                    <a:pt x="69" y="0"/>
                    <a:pt x="69" y="0"/>
                    <a:pt x="69" y="0"/>
                  </a:cubicBezTo>
                  <a:cubicBezTo>
                    <a:pt x="102" y="0"/>
                    <a:pt x="102" y="0"/>
                    <a:pt x="102" y="0"/>
                  </a:cubicBezTo>
                  <a:cubicBezTo>
                    <a:pt x="135" y="0"/>
                    <a:pt x="135" y="0"/>
                    <a:pt x="135" y="0"/>
                  </a:cubicBezTo>
                  <a:cubicBezTo>
                    <a:pt x="135" y="0"/>
                    <a:pt x="135" y="0"/>
                    <a:pt x="135" y="0"/>
                  </a:cubicBezTo>
                  <a:cubicBezTo>
                    <a:pt x="135" y="0"/>
                    <a:pt x="136" y="0"/>
                    <a:pt x="136" y="1"/>
                  </a:cubicBezTo>
                  <a:cubicBezTo>
                    <a:pt x="137" y="2"/>
                    <a:pt x="137" y="3"/>
                    <a:pt x="136" y="4"/>
                  </a:cubicBezTo>
                  <a:cubicBezTo>
                    <a:pt x="115" y="28"/>
                    <a:pt x="115" y="28"/>
                    <a:pt x="115" y="28"/>
                  </a:cubicBezTo>
                  <a:cubicBezTo>
                    <a:pt x="78" y="70"/>
                    <a:pt x="78" y="70"/>
                    <a:pt x="78" y="70"/>
                  </a:cubicBezTo>
                  <a:cubicBezTo>
                    <a:pt x="78" y="73"/>
                    <a:pt x="78" y="73"/>
                    <a:pt x="78" y="73"/>
                  </a:cubicBezTo>
                  <a:cubicBezTo>
                    <a:pt x="78" y="76"/>
                    <a:pt x="78" y="76"/>
                    <a:pt x="78" y="76"/>
                  </a:cubicBezTo>
                  <a:cubicBezTo>
                    <a:pt x="78" y="114"/>
                    <a:pt x="78" y="114"/>
                    <a:pt x="78" y="114"/>
                  </a:cubicBezTo>
                  <a:cubicBezTo>
                    <a:pt x="82" y="115"/>
                    <a:pt x="85" y="117"/>
                    <a:pt x="87" y="119"/>
                  </a:cubicBezTo>
                  <a:cubicBezTo>
                    <a:pt x="90" y="121"/>
                    <a:pt x="91" y="124"/>
                    <a:pt x="91" y="127"/>
                  </a:cubicBezTo>
                  <a:cubicBezTo>
                    <a:pt x="91" y="128"/>
                    <a:pt x="90" y="129"/>
                    <a:pt x="89" y="129"/>
                  </a:cubicBezTo>
                  <a:cubicBezTo>
                    <a:pt x="69" y="129"/>
                    <a:pt x="69" y="129"/>
                    <a:pt x="69" y="129"/>
                  </a:cubicBezTo>
                  <a:lnTo>
                    <a:pt x="69" y="124"/>
                  </a:lnTo>
                  <a:close/>
                  <a:moveTo>
                    <a:pt x="64" y="69"/>
                  </a:moveTo>
                  <a:cubicBezTo>
                    <a:pt x="64" y="73"/>
                    <a:pt x="64" y="73"/>
                    <a:pt x="64" y="73"/>
                  </a:cubicBezTo>
                  <a:cubicBezTo>
                    <a:pt x="64" y="76"/>
                    <a:pt x="64" y="76"/>
                    <a:pt x="64" y="76"/>
                  </a:cubicBezTo>
                  <a:cubicBezTo>
                    <a:pt x="64" y="116"/>
                    <a:pt x="64" y="116"/>
                    <a:pt x="64" y="116"/>
                  </a:cubicBezTo>
                  <a:cubicBezTo>
                    <a:pt x="64" y="117"/>
                    <a:pt x="63" y="118"/>
                    <a:pt x="62" y="118"/>
                  </a:cubicBezTo>
                  <a:cubicBezTo>
                    <a:pt x="58" y="119"/>
                    <a:pt x="54" y="120"/>
                    <a:pt x="52" y="122"/>
                  </a:cubicBezTo>
                  <a:cubicBezTo>
                    <a:pt x="51" y="123"/>
                    <a:pt x="50" y="123"/>
                    <a:pt x="49" y="124"/>
                  </a:cubicBezTo>
                  <a:cubicBezTo>
                    <a:pt x="69" y="124"/>
                    <a:pt x="69" y="124"/>
                    <a:pt x="69" y="124"/>
                  </a:cubicBezTo>
                  <a:cubicBezTo>
                    <a:pt x="69" y="129"/>
                    <a:pt x="69" y="129"/>
                    <a:pt x="69" y="129"/>
                  </a:cubicBezTo>
                  <a:cubicBezTo>
                    <a:pt x="46" y="129"/>
                    <a:pt x="46" y="129"/>
                    <a:pt x="46" y="129"/>
                  </a:cubicBezTo>
                  <a:cubicBezTo>
                    <a:pt x="45" y="129"/>
                    <a:pt x="44" y="128"/>
                    <a:pt x="44" y="127"/>
                  </a:cubicBezTo>
                  <a:cubicBezTo>
                    <a:pt x="44" y="123"/>
                    <a:pt x="46" y="120"/>
                    <a:pt x="49" y="118"/>
                  </a:cubicBezTo>
                  <a:cubicBezTo>
                    <a:pt x="52" y="116"/>
                    <a:pt x="55" y="115"/>
                    <a:pt x="59" y="114"/>
                  </a:cubicBezTo>
                  <a:cubicBezTo>
                    <a:pt x="59" y="76"/>
                    <a:pt x="59" y="76"/>
                    <a:pt x="59" y="76"/>
                  </a:cubicBezTo>
                  <a:cubicBezTo>
                    <a:pt x="59" y="73"/>
                    <a:pt x="59" y="73"/>
                    <a:pt x="59" y="73"/>
                  </a:cubicBezTo>
                  <a:cubicBezTo>
                    <a:pt x="59" y="70"/>
                    <a:pt x="59" y="70"/>
                    <a:pt x="59" y="70"/>
                  </a:cubicBezTo>
                  <a:cubicBezTo>
                    <a:pt x="1" y="4"/>
                    <a:pt x="1" y="4"/>
                    <a:pt x="1" y="4"/>
                  </a:cubicBezTo>
                  <a:cubicBezTo>
                    <a:pt x="0" y="4"/>
                    <a:pt x="0" y="3"/>
                    <a:pt x="0" y="2"/>
                  </a:cubicBezTo>
                  <a:cubicBezTo>
                    <a:pt x="0" y="1"/>
                    <a:pt x="1" y="0"/>
                    <a:pt x="2" y="0"/>
                  </a:cubicBezTo>
                  <a:cubicBezTo>
                    <a:pt x="69" y="0"/>
                    <a:pt x="69" y="0"/>
                    <a:pt x="69" y="0"/>
                  </a:cubicBezTo>
                  <a:cubicBezTo>
                    <a:pt x="69" y="5"/>
                    <a:pt x="69" y="5"/>
                    <a:pt x="69" y="5"/>
                  </a:cubicBezTo>
                  <a:cubicBezTo>
                    <a:pt x="8" y="5"/>
                    <a:pt x="8" y="5"/>
                    <a:pt x="8" y="5"/>
                  </a:cubicBezTo>
                  <a:cubicBezTo>
                    <a:pt x="63" y="67"/>
                    <a:pt x="63" y="67"/>
                    <a:pt x="63" y="67"/>
                  </a:cubicBezTo>
                  <a:cubicBezTo>
                    <a:pt x="64" y="68"/>
                    <a:pt x="64" y="68"/>
                    <a:pt x="64" y="69"/>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57" name="Freeform 172">
              <a:extLst>
                <a:ext uri="{FF2B5EF4-FFF2-40B4-BE49-F238E27FC236}">
                  <a16:creationId xmlns:a16="http://schemas.microsoft.com/office/drawing/2014/main" id="{4E2AFF38-099C-4085-A43E-50A0E922E411}"/>
                </a:ext>
              </a:extLst>
            </p:cNvPr>
            <p:cNvSpPr>
              <a:spLocks noEditPoints="1"/>
            </p:cNvSpPr>
            <p:nvPr/>
          </p:nvSpPr>
          <p:spPr bwMode="auto">
            <a:xfrm>
              <a:off x="4715375" y="2742984"/>
              <a:ext cx="103002" cy="97581"/>
            </a:xfrm>
            <a:custGeom>
              <a:avLst/>
              <a:gdLst>
                <a:gd name="T0" fmla="*/ 27 w 40"/>
                <a:gd name="T1" fmla="*/ 7 h 38"/>
                <a:gd name="T2" fmla="*/ 20 w 40"/>
                <a:gd name="T3" fmla="*/ 16 h 38"/>
                <a:gd name="T4" fmla="*/ 20 w 40"/>
                <a:gd name="T5" fmla="*/ 8 h 38"/>
                <a:gd name="T6" fmla="*/ 25 w 40"/>
                <a:gd name="T7" fmla="*/ 2 h 38"/>
                <a:gd name="T8" fmla="*/ 26 w 40"/>
                <a:gd name="T9" fmla="*/ 1 h 38"/>
                <a:gd name="T10" fmla="*/ 29 w 40"/>
                <a:gd name="T11" fmla="*/ 2 h 38"/>
                <a:gd name="T12" fmla="*/ 33 w 40"/>
                <a:gd name="T13" fmla="*/ 6 h 38"/>
                <a:gd name="T14" fmla="*/ 38 w 40"/>
                <a:gd name="T15" fmla="*/ 9 h 38"/>
                <a:gd name="T16" fmla="*/ 38 w 40"/>
                <a:gd name="T17" fmla="*/ 9 h 38"/>
                <a:gd name="T18" fmla="*/ 39 w 40"/>
                <a:gd name="T19" fmla="*/ 9 h 38"/>
                <a:gd name="T20" fmla="*/ 39 w 40"/>
                <a:gd name="T21" fmla="*/ 12 h 38"/>
                <a:gd name="T22" fmla="*/ 20 w 40"/>
                <a:gd name="T23" fmla="*/ 37 h 38"/>
                <a:gd name="T24" fmla="*/ 20 w 40"/>
                <a:gd name="T25" fmla="*/ 37 h 38"/>
                <a:gd name="T26" fmla="*/ 20 w 40"/>
                <a:gd name="T27" fmla="*/ 30 h 38"/>
                <a:gd name="T28" fmla="*/ 33 w 40"/>
                <a:gd name="T29" fmla="*/ 12 h 38"/>
                <a:gd name="T30" fmla="*/ 30 w 40"/>
                <a:gd name="T31" fmla="*/ 10 h 38"/>
                <a:gd name="T32" fmla="*/ 27 w 40"/>
                <a:gd name="T33" fmla="*/ 7 h 38"/>
                <a:gd name="T34" fmla="*/ 20 w 40"/>
                <a:gd name="T35" fmla="*/ 16 h 38"/>
                <a:gd name="T36" fmla="*/ 7 w 40"/>
                <a:gd name="T37" fmla="*/ 34 h 38"/>
                <a:gd name="T38" fmla="*/ 17 w 40"/>
                <a:gd name="T39" fmla="*/ 34 h 38"/>
                <a:gd name="T40" fmla="*/ 20 w 40"/>
                <a:gd name="T41" fmla="*/ 30 h 38"/>
                <a:gd name="T42" fmla="*/ 20 w 40"/>
                <a:gd name="T43" fmla="*/ 37 h 38"/>
                <a:gd name="T44" fmla="*/ 18 w 40"/>
                <a:gd name="T45" fmla="*/ 38 h 38"/>
                <a:gd name="T46" fmla="*/ 2 w 40"/>
                <a:gd name="T47" fmla="*/ 38 h 38"/>
                <a:gd name="T48" fmla="*/ 2 w 40"/>
                <a:gd name="T49" fmla="*/ 38 h 38"/>
                <a:gd name="T50" fmla="*/ 1 w 40"/>
                <a:gd name="T51" fmla="*/ 38 h 38"/>
                <a:gd name="T52" fmla="*/ 0 w 40"/>
                <a:gd name="T53" fmla="*/ 35 h 38"/>
                <a:gd name="T54" fmla="*/ 20 w 40"/>
                <a:gd name="T55" fmla="*/ 8 h 38"/>
                <a:gd name="T56" fmla="*/ 20 w 40"/>
                <a:gd name="T5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8">
                  <a:moveTo>
                    <a:pt x="27" y="7"/>
                  </a:moveTo>
                  <a:cubicBezTo>
                    <a:pt x="20" y="16"/>
                    <a:pt x="20" y="16"/>
                    <a:pt x="20" y="16"/>
                  </a:cubicBezTo>
                  <a:cubicBezTo>
                    <a:pt x="20" y="8"/>
                    <a:pt x="20" y="8"/>
                    <a:pt x="20" y="8"/>
                  </a:cubicBezTo>
                  <a:cubicBezTo>
                    <a:pt x="25" y="2"/>
                    <a:pt x="25" y="2"/>
                    <a:pt x="25" y="2"/>
                  </a:cubicBezTo>
                  <a:cubicBezTo>
                    <a:pt x="26" y="1"/>
                    <a:pt x="26" y="1"/>
                    <a:pt x="26" y="1"/>
                  </a:cubicBezTo>
                  <a:cubicBezTo>
                    <a:pt x="27" y="0"/>
                    <a:pt x="29" y="1"/>
                    <a:pt x="29" y="2"/>
                  </a:cubicBezTo>
                  <a:cubicBezTo>
                    <a:pt x="30" y="4"/>
                    <a:pt x="31" y="5"/>
                    <a:pt x="33" y="6"/>
                  </a:cubicBezTo>
                  <a:cubicBezTo>
                    <a:pt x="34" y="8"/>
                    <a:pt x="36" y="8"/>
                    <a:pt x="38" y="9"/>
                  </a:cubicBezTo>
                  <a:cubicBezTo>
                    <a:pt x="38" y="9"/>
                    <a:pt x="38" y="9"/>
                    <a:pt x="38" y="9"/>
                  </a:cubicBezTo>
                  <a:cubicBezTo>
                    <a:pt x="38" y="9"/>
                    <a:pt x="39" y="9"/>
                    <a:pt x="39" y="9"/>
                  </a:cubicBezTo>
                  <a:cubicBezTo>
                    <a:pt x="40" y="10"/>
                    <a:pt x="40" y="11"/>
                    <a:pt x="39" y="12"/>
                  </a:cubicBezTo>
                  <a:cubicBezTo>
                    <a:pt x="20" y="37"/>
                    <a:pt x="20" y="37"/>
                    <a:pt x="20" y="37"/>
                  </a:cubicBezTo>
                  <a:cubicBezTo>
                    <a:pt x="20" y="37"/>
                    <a:pt x="20" y="37"/>
                    <a:pt x="20" y="37"/>
                  </a:cubicBezTo>
                  <a:cubicBezTo>
                    <a:pt x="20" y="30"/>
                    <a:pt x="20" y="30"/>
                    <a:pt x="20" y="30"/>
                  </a:cubicBezTo>
                  <a:cubicBezTo>
                    <a:pt x="33" y="12"/>
                    <a:pt x="33" y="12"/>
                    <a:pt x="33" y="12"/>
                  </a:cubicBezTo>
                  <a:cubicBezTo>
                    <a:pt x="32" y="12"/>
                    <a:pt x="31" y="11"/>
                    <a:pt x="30" y="10"/>
                  </a:cubicBezTo>
                  <a:cubicBezTo>
                    <a:pt x="29" y="9"/>
                    <a:pt x="28" y="8"/>
                    <a:pt x="27" y="7"/>
                  </a:cubicBezTo>
                  <a:close/>
                  <a:moveTo>
                    <a:pt x="20" y="16"/>
                  </a:moveTo>
                  <a:cubicBezTo>
                    <a:pt x="7" y="34"/>
                    <a:pt x="7" y="34"/>
                    <a:pt x="7" y="34"/>
                  </a:cubicBezTo>
                  <a:cubicBezTo>
                    <a:pt x="17" y="34"/>
                    <a:pt x="17" y="34"/>
                    <a:pt x="17" y="34"/>
                  </a:cubicBezTo>
                  <a:cubicBezTo>
                    <a:pt x="20" y="30"/>
                    <a:pt x="20" y="30"/>
                    <a:pt x="20" y="30"/>
                  </a:cubicBezTo>
                  <a:cubicBezTo>
                    <a:pt x="20" y="37"/>
                    <a:pt x="20" y="37"/>
                    <a:pt x="20" y="37"/>
                  </a:cubicBezTo>
                  <a:cubicBezTo>
                    <a:pt x="20" y="38"/>
                    <a:pt x="19" y="38"/>
                    <a:pt x="18" y="38"/>
                  </a:cubicBezTo>
                  <a:cubicBezTo>
                    <a:pt x="2" y="38"/>
                    <a:pt x="2" y="38"/>
                    <a:pt x="2" y="38"/>
                  </a:cubicBezTo>
                  <a:cubicBezTo>
                    <a:pt x="2" y="38"/>
                    <a:pt x="2" y="38"/>
                    <a:pt x="2" y="38"/>
                  </a:cubicBezTo>
                  <a:cubicBezTo>
                    <a:pt x="2" y="38"/>
                    <a:pt x="1" y="38"/>
                    <a:pt x="1" y="38"/>
                  </a:cubicBezTo>
                  <a:cubicBezTo>
                    <a:pt x="0" y="37"/>
                    <a:pt x="0" y="36"/>
                    <a:pt x="0" y="35"/>
                  </a:cubicBezTo>
                  <a:cubicBezTo>
                    <a:pt x="20" y="8"/>
                    <a:pt x="20" y="8"/>
                    <a:pt x="20" y="8"/>
                  </a:cubicBezTo>
                  <a:lnTo>
                    <a:pt x="20" y="1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58" name="Freeform 173">
              <a:extLst>
                <a:ext uri="{FF2B5EF4-FFF2-40B4-BE49-F238E27FC236}">
                  <a16:creationId xmlns:a16="http://schemas.microsoft.com/office/drawing/2014/main" id="{03107F2F-F2F5-4641-9286-E8AD1068AB5E}"/>
                </a:ext>
              </a:extLst>
            </p:cNvPr>
            <p:cNvSpPr>
              <a:spLocks noEditPoints="1"/>
            </p:cNvSpPr>
            <p:nvPr/>
          </p:nvSpPr>
          <p:spPr bwMode="auto">
            <a:xfrm>
              <a:off x="4787657" y="2706844"/>
              <a:ext cx="59633" cy="57826"/>
            </a:xfrm>
            <a:custGeom>
              <a:avLst/>
              <a:gdLst>
                <a:gd name="T0" fmla="*/ 12 w 23"/>
                <a:gd name="T1" fmla="*/ 18 h 23"/>
                <a:gd name="T2" fmla="*/ 12 w 23"/>
                <a:gd name="T3" fmla="*/ 18 h 23"/>
                <a:gd name="T4" fmla="*/ 13 w 23"/>
                <a:gd name="T5" fmla="*/ 18 h 23"/>
                <a:gd name="T6" fmla="*/ 13 w 23"/>
                <a:gd name="T7" fmla="*/ 18 h 23"/>
                <a:gd name="T8" fmla="*/ 18 w 23"/>
                <a:gd name="T9" fmla="*/ 12 h 23"/>
                <a:gd name="T10" fmla="*/ 18 w 23"/>
                <a:gd name="T11" fmla="*/ 11 h 23"/>
                <a:gd name="T12" fmla="*/ 18 w 23"/>
                <a:gd name="T13" fmla="*/ 11 h 23"/>
                <a:gd name="T14" fmla="*/ 18 w 23"/>
                <a:gd name="T15" fmla="*/ 11 h 23"/>
                <a:gd name="T16" fmla="*/ 18 w 23"/>
                <a:gd name="T17" fmla="*/ 10 h 23"/>
                <a:gd name="T18" fmla="*/ 12 w 23"/>
                <a:gd name="T19" fmla="*/ 5 h 23"/>
                <a:gd name="T20" fmla="*/ 12 w 23"/>
                <a:gd name="T21" fmla="*/ 0 h 23"/>
                <a:gd name="T22" fmla="*/ 19 w 23"/>
                <a:gd name="T23" fmla="*/ 2 h 23"/>
                <a:gd name="T24" fmla="*/ 23 w 23"/>
                <a:gd name="T25" fmla="*/ 9 h 23"/>
                <a:gd name="T26" fmla="*/ 23 w 23"/>
                <a:gd name="T27" fmla="*/ 10 h 23"/>
                <a:gd name="T28" fmla="*/ 23 w 23"/>
                <a:gd name="T29" fmla="*/ 10 h 23"/>
                <a:gd name="T30" fmla="*/ 23 w 23"/>
                <a:gd name="T31" fmla="*/ 11 h 23"/>
                <a:gd name="T32" fmla="*/ 23 w 23"/>
                <a:gd name="T33" fmla="*/ 11 h 23"/>
                <a:gd name="T34" fmla="*/ 23 w 23"/>
                <a:gd name="T35" fmla="*/ 11 h 23"/>
                <a:gd name="T36" fmla="*/ 21 w 23"/>
                <a:gd name="T37" fmla="*/ 19 h 23"/>
                <a:gd name="T38" fmla="*/ 14 w 23"/>
                <a:gd name="T39" fmla="*/ 23 h 23"/>
                <a:gd name="T40" fmla="*/ 14 w 23"/>
                <a:gd name="T41" fmla="*/ 23 h 23"/>
                <a:gd name="T42" fmla="*/ 13 w 23"/>
                <a:gd name="T43" fmla="*/ 23 h 23"/>
                <a:gd name="T44" fmla="*/ 12 w 23"/>
                <a:gd name="T45" fmla="*/ 23 h 23"/>
                <a:gd name="T46" fmla="*/ 12 w 23"/>
                <a:gd name="T47" fmla="*/ 18 h 23"/>
                <a:gd name="T48" fmla="*/ 12 w 23"/>
                <a:gd name="T49" fmla="*/ 18 h 23"/>
                <a:gd name="T50" fmla="*/ 12 w 23"/>
                <a:gd name="T51" fmla="*/ 23 h 23"/>
                <a:gd name="T52" fmla="*/ 0 w 23"/>
                <a:gd name="T53" fmla="*/ 14 h 23"/>
                <a:gd name="T54" fmla="*/ 0 w 23"/>
                <a:gd name="T55" fmla="*/ 14 h 23"/>
                <a:gd name="T56" fmla="*/ 0 w 23"/>
                <a:gd name="T57" fmla="*/ 13 h 23"/>
                <a:gd name="T58" fmla="*/ 0 w 23"/>
                <a:gd name="T59" fmla="*/ 13 h 23"/>
                <a:gd name="T60" fmla="*/ 9 w 23"/>
                <a:gd name="T61" fmla="*/ 0 h 23"/>
                <a:gd name="T62" fmla="*/ 9 w 23"/>
                <a:gd name="T63" fmla="*/ 0 h 23"/>
                <a:gd name="T64" fmla="*/ 12 w 23"/>
                <a:gd name="T65" fmla="*/ 0 h 23"/>
                <a:gd name="T66" fmla="*/ 11 w 23"/>
                <a:gd name="T67" fmla="*/ 5 h 23"/>
                <a:gd name="T68" fmla="*/ 10 w 23"/>
                <a:gd name="T69" fmla="*/ 5 h 23"/>
                <a:gd name="T70" fmla="*/ 5 w 23"/>
                <a:gd name="T71" fmla="*/ 13 h 23"/>
                <a:gd name="T72" fmla="*/ 5 w 23"/>
                <a:gd name="T73" fmla="*/ 13 h 23"/>
                <a:gd name="T74" fmla="*/ 5 w 23"/>
                <a:gd name="T75" fmla="*/ 13 h 23"/>
                <a:gd name="T76" fmla="*/ 12 w 23"/>
                <a:gd name="T7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12" y="18"/>
                  </a:moveTo>
                  <a:cubicBezTo>
                    <a:pt x="12" y="18"/>
                    <a:pt x="12" y="18"/>
                    <a:pt x="12" y="18"/>
                  </a:cubicBezTo>
                  <a:cubicBezTo>
                    <a:pt x="12" y="18"/>
                    <a:pt x="12" y="18"/>
                    <a:pt x="12" y="18"/>
                  </a:cubicBezTo>
                  <a:cubicBezTo>
                    <a:pt x="12" y="18"/>
                    <a:pt x="12" y="18"/>
                    <a:pt x="12" y="18"/>
                  </a:cubicBezTo>
                  <a:cubicBezTo>
                    <a:pt x="12" y="18"/>
                    <a:pt x="13" y="18"/>
                    <a:pt x="13" y="18"/>
                  </a:cubicBezTo>
                  <a:cubicBezTo>
                    <a:pt x="13" y="18"/>
                    <a:pt x="13" y="18"/>
                    <a:pt x="13" y="18"/>
                  </a:cubicBezTo>
                  <a:cubicBezTo>
                    <a:pt x="13" y="18"/>
                    <a:pt x="13" y="18"/>
                    <a:pt x="13" y="18"/>
                  </a:cubicBezTo>
                  <a:cubicBezTo>
                    <a:pt x="13" y="18"/>
                    <a:pt x="13" y="18"/>
                    <a:pt x="13" y="18"/>
                  </a:cubicBezTo>
                  <a:cubicBezTo>
                    <a:pt x="15" y="18"/>
                    <a:pt x="16" y="17"/>
                    <a:pt x="17" y="16"/>
                  </a:cubicBezTo>
                  <a:cubicBezTo>
                    <a:pt x="18" y="15"/>
                    <a:pt x="18" y="13"/>
                    <a:pt x="18" y="12"/>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0"/>
                    <a:pt x="18" y="10"/>
                    <a:pt x="18" y="10"/>
                  </a:cubicBezTo>
                  <a:cubicBezTo>
                    <a:pt x="18" y="10"/>
                    <a:pt x="18" y="10"/>
                    <a:pt x="18" y="10"/>
                  </a:cubicBezTo>
                  <a:cubicBezTo>
                    <a:pt x="18" y="8"/>
                    <a:pt x="17" y="7"/>
                    <a:pt x="16" y="6"/>
                  </a:cubicBezTo>
                  <a:cubicBezTo>
                    <a:pt x="15" y="5"/>
                    <a:pt x="13" y="5"/>
                    <a:pt x="12" y="5"/>
                  </a:cubicBezTo>
                  <a:cubicBezTo>
                    <a:pt x="12" y="5"/>
                    <a:pt x="12" y="5"/>
                    <a:pt x="12" y="5"/>
                  </a:cubicBezTo>
                  <a:cubicBezTo>
                    <a:pt x="12" y="0"/>
                    <a:pt x="12" y="0"/>
                    <a:pt x="12" y="0"/>
                  </a:cubicBezTo>
                  <a:cubicBezTo>
                    <a:pt x="12" y="0"/>
                    <a:pt x="12" y="0"/>
                    <a:pt x="12" y="0"/>
                  </a:cubicBezTo>
                  <a:cubicBezTo>
                    <a:pt x="14" y="0"/>
                    <a:pt x="17" y="1"/>
                    <a:pt x="19" y="2"/>
                  </a:cubicBezTo>
                  <a:cubicBezTo>
                    <a:pt x="21" y="4"/>
                    <a:pt x="22" y="6"/>
                    <a:pt x="23" y="9"/>
                  </a:cubicBezTo>
                  <a:cubicBezTo>
                    <a:pt x="23" y="9"/>
                    <a:pt x="23" y="9"/>
                    <a:pt x="23" y="9"/>
                  </a:cubicBezTo>
                  <a:cubicBezTo>
                    <a:pt x="23" y="9"/>
                    <a:pt x="23" y="9"/>
                    <a:pt x="23" y="9"/>
                  </a:cubicBezTo>
                  <a:cubicBezTo>
                    <a:pt x="23" y="9"/>
                    <a:pt x="23" y="10"/>
                    <a:pt x="23" y="10"/>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4"/>
                    <a:pt x="22" y="17"/>
                    <a:pt x="21" y="19"/>
                  </a:cubicBezTo>
                  <a:cubicBezTo>
                    <a:pt x="19" y="21"/>
                    <a:pt x="17" y="22"/>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2" y="23"/>
                    <a:pt x="12" y="23"/>
                  </a:cubicBezTo>
                  <a:cubicBezTo>
                    <a:pt x="12" y="23"/>
                    <a:pt x="12" y="23"/>
                    <a:pt x="12" y="23"/>
                  </a:cubicBezTo>
                  <a:lnTo>
                    <a:pt x="12" y="18"/>
                  </a:lnTo>
                  <a:close/>
                  <a:moveTo>
                    <a:pt x="12" y="18"/>
                  </a:moveTo>
                  <a:cubicBezTo>
                    <a:pt x="12" y="18"/>
                    <a:pt x="12" y="18"/>
                    <a:pt x="12" y="18"/>
                  </a:cubicBezTo>
                  <a:cubicBezTo>
                    <a:pt x="12" y="23"/>
                    <a:pt x="12" y="23"/>
                    <a:pt x="12" y="23"/>
                  </a:cubicBezTo>
                  <a:cubicBezTo>
                    <a:pt x="12" y="23"/>
                    <a:pt x="12" y="23"/>
                    <a:pt x="12" y="23"/>
                  </a:cubicBezTo>
                  <a:cubicBezTo>
                    <a:pt x="9" y="23"/>
                    <a:pt x="6" y="22"/>
                    <a:pt x="4" y="21"/>
                  </a:cubicBezTo>
                  <a:cubicBezTo>
                    <a:pt x="2" y="19"/>
                    <a:pt x="1" y="17"/>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0" y="13"/>
                    <a:pt x="0" y="13"/>
                    <a:pt x="0" y="13"/>
                  </a:cubicBezTo>
                  <a:cubicBezTo>
                    <a:pt x="0" y="10"/>
                    <a:pt x="0" y="7"/>
                    <a:pt x="2" y="5"/>
                  </a:cubicBezTo>
                  <a:cubicBezTo>
                    <a:pt x="4" y="3"/>
                    <a:pt x="6" y="1"/>
                    <a:pt x="9" y="0"/>
                  </a:cubicBezTo>
                  <a:cubicBezTo>
                    <a:pt x="9" y="0"/>
                    <a:pt x="9" y="0"/>
                    <a:pt x="9" y="0"/>
                  </a:cubicBezTo>
                  <a:cubicBezTo>
                    <a:pt x="9" y="0"/>
                    <a:pt x="9" y="0"/>
                    <a:pt x="9" y="0"/>
                  </a:cubicBezTo>
                  <a:cubicBezTo>
                    <a:pt x="9" y="0"/>
                    <a:pt x="10" y="0"/>
                    <a:pt x="10" y="0"/>
                  </a:cubicBezTo>
                  <a:cubicBezTo>
                    <a:pt x="11" y="0"/>
                    <a:pt x="11" y="0"/>
                    <a:pt x="12" y="0"/>
                  </a:cubicBezTo>
                  <a:cubicBezTo>
                    <a:pt x="12" y="5"/>
                    <a:pt x="12" y="5"/>
                    <a:pt x="12" y="5"/>
                  </a:cubicBezTo>
                  <a:cubicBezTo>
                    <a:pt x="11" y="5"/>
                    <a:pt x="11" y="5"/>
                    <a:pt x="11" y="5"/>
                  </a:cubicBezTo>
                  <a:cubicBezTo>
                    <a:pt x="11" y="5"/>
                    <a:pt x="10" y="5"/>
                    <a:pt x="10" y="5"/>
                  </a:cubicBezTo>
                  <a:cubicBezTo>
                    <a:pt x="10" y="5"/>
                    <a:pt x="10" y="5"/>
                    <a:pt x="10" y="5"/>
                  </a:cubicBezTo>
                  <a:cubicBezTo>
                    <a:pt x="8" y="5"/>
                    <a:pt x="7" y="6"/>
                    <a:pt x="6" y="8"/>
                  </a:cubicBezTo>
                  <a:cubicBezTo>
                    <a:pt x="5" y="9"/>
                    <a:pt x="5" y="11"/>
                    <a:pt x="5" y="13"/>
                  </a:cubicBezTo>
                  <a:cubicBezTo>
                    <a:pt x="5" y="13"/>
                    <a:pt x="5" y="13"/>
                    <a:pt x="5" y="13"/>
                  </a:cubicBezTo>
                  <a:cubicBezTo>
                    <a:pt x="5" y="13"/>
                    <a:pt x="5" y="13"/>
                    <a:pt x="5" y="13"/>
                  </a:cubicBezTo>
                  <a:cubicBezTo>
                    <a:pt x="5" y="13"/>
                    <a:pt x="5" y="13"/>
                    <a:pt x="5" y="13"/>
                  </a:cubicBezTo>
                  <a:cubicBezTo>
                    <a:pt x="5" y="13"/>
                    <a:pt x="5" y="13"/>
                    <a:pt x="5" y="13"/>
                  </a:cubicBezTo>
                  <a:cubicBezTo>
                    <a:pt x="5" y="15"/>
                    <a:pt x="6" y="16"/>
                    <a:pt x="7" y="17"/>
                  </a:cubicBezTo>
                  <a:cubicBezTo>
                    <a:pt x="8" y="18"/>
                    <a:pt x="10" y="18"/>
                    <a:pt x="12" y="18"/>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59" name="Freeform 174">
              <a:extLst>
                <a:ext uri="{FF2B5EF4-FFF2-40B4-BE49-F238E27FC236}">
                  <a16:creationId xmlns:a16="http://schemas.microsoft.com/office/drawing/2014/main" id="{5478E029-D21D-45AA-80BC-1A99BC8F5420}"/>
                </a:ext>
              </a:extLst>
            </p:cNvPr>
            <p:cNvSpPr>
              <a:spLocks noEditPoints="1"/>
            </p:cNvSpPr>
            <p:nvPr/>
          </p:nvSpPr>
          <p:spPr bwMode="auto">
            <a:xfrm>
              <a:off x="4876203" y="2742984"/>
              <a:ext cx="101195" cy="97581"/>
            </a:xfrm>
            <a:custGeom>
              <a:avLst/>
              <a:gdLst>
                <a:gd name="T0" fmla="*/ 23 w 40"/>
                <a:gd name="T1" fmla="*/ 34 h 38"/>
                <a:gd name="T2" fmla="*/ 33 w 40"/>
                <a:gd name="T3" fmla="*/ 34 h 38"/>
                <a:gd name="T4" fmla="*/ 20 w 40"/>
                <a:gd name="T5" fmla="*/ 16 h 38"/>
                <a:gd name="T6" fmla="*/ 20 w 40"/>
                <a:gd name="T7" fmla="*/ 8 h 38"/>
                <a:gd name="T8" fmla="*/ 39 w 40"/>
                <a:gd name="T9" fmla="*/ 34 h 38"/>
                <a:gd name="T10" fmla="*/ 40 w 40"/>
                <a:gd name="T11" fmla="*/ 36 h 38"/>
                <a:gd name="T12" fmla="*/ 37 w 40"/>
                <a:gd name="T13" fmla="*/ 38 h 38"/>
                <a:gd name="T14" fmla="*/ 21 w 40"/>
                <a:gd name="T15" fmla="*/ 38 h 38"/>
                <a:gd name="T16" fmla="*/ 21 w 40"/>
                <a:gd name="T17" fmla="*/ 38 h 38"/>
                <a:gd name="T18" fmla="*/ 20 w 40"/>
                <a:gd name="T19" fmla="*/ 37 h 38"/>
                <a:gd name="T20" fmla="*/ 20 w 40"/>
                <a:gd name="T21" fmla="*/ 37 h 38"/>
                <a:gd name="T22" fmla="*/ 20 w 40"/>
                <a:gd name="T23" fmla="*/ 30 h 38"/>
                <a:gd name="T24" fmla="*/ 23 w 40"/>
                <a:gd name="T25" fmla="*/ 34 h 38"/>
                <a:gd name="T26" fmla="*/ 20 w 40"/>
                <a:gd name="T27" fmla="*/ 16 h 38"/>
                <a:gd name="T28" fmla="*/ 13 w 40"/>
                <a:gd name="T29" fmla="*/ 7 h 38"/>
                <a:gd name="T30" fmla="*/ 10 w 40"/>
                <a:gd name="T31" fmla="*/ 10 h 38"/>
                <a:gd name="T32" fmla="*/ 6 w 40"/>
                <a:gd name="T33" fmla="*/ 12 h 38"/>
                <a:gd name="T34" fmla="*/ 20 w 40"/>
                <a:gd name="T35" fmla="*/ 30 h 38"/>
                <a:gd name="T36" fmla="*/ 20 w 40"/>
                <a:gd name="T37" fmla="*/ 37 h 38"/>
                <a:gd name="T38" fmla="*/ 0 w 40"/>
                <a:gd name="T39" fmla="*/ 12 h 38"/>
                <a:gd name="T40" fmla="*/ 0 w 40"/>
                <a:gd name="T41" fmla="*/ 11 h 38"/>
                <a:gd name="T42" fmla="*/ 2 w 40"/>
                <a:gd name="T43" fmla="*/ 9 h 38"/>
                <a:gd name="T44" fmla="*/ 7 w 40"/>
                <a:gd name="T45" fmla="*/ 6 h 38"/>
                <a:gd name="T46" fmla="*/ 10 w 40"/>
                <a:gd name="T47" fmla="*/ 2 h 38"/>
                <a:gd name="T48" fmla="*/ 11 w 40"/>
                <a:gd name="T49" fmla="*/ 1 h 38"/>
                <a:gd name="T50" fmla="*/ 14 w 40"/>
                <a:gd name="T51" fmla="*/ 2 h 38"/>
                <a:gd name="T52" fmla="*/ 20 w 40"/>
                <a:gd name="T53" fmla="*/ 8 h 38"/>
                <a:gd name="T54" fmla="*/ 20 w 40"/>
                <a:gd name="T55"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8">
                  <a:moveTo>
                    <a:pt x="23" y="34"/>
                  </a:moveTo>
                  <a:cubicBezTo>
                    <a:pt x="33" y="34"/>
                    <a:pt x="33" y="34"/>
                    <a:pt x="33" y="34"/>
                  </a:cubicBezTo>
                  <a:cubicBezTo>
                    <a:pt x="20" y="16"/>
                    <a:pt x="20" y="16"/>
                    <a:pt x="20" y="16"/>
                  </a:cubicBezTo>
                  <a:cubicBezTo>
                    <a:pt x="20" y="8"/>
                    <a:pt x="20" y="8"/>
                    <a:pt x="20" y="8"/>
                  </a:cubicBezTo>
                  <a:cubicBezTo>
                    <a:pt x="39" y="34"/>
                    <a:pt x="39" y="34"/>
                    <a:pt x="39" y="34"/>
                  </a:cubicBezTo>
                  <a:cubicBezTo>
                    <a:pt x="40" y="35"/>
                    <a:pt x="40" y="35"/>
                    <a:pt x="40" y="36"/>
                  </a:cubicBezTo>
                  <a:cubicBezTo>
                    <a:pt x="40" y="37"/>
                    <a:pt x="39" y="38"/>
                    <a:pt x="37" y="38"/>
                  </a:cubicBezTo>
                  <a:cubicBezTo>
                    <a:pt x="21" y="38"/>
                    <a:pt x="21" y="38"/>
                    <a:pt x="21" y="38"/>
                  </a:cubicBezTo>
                  <a:cubicBezTo>
                    <a:pt x="21" y="38"/>
                    <a:pt x="21" y="38"/>
                    <a:pt x="21" y="38"/>
                  </a:cubicBezTo>
                  <a:cubicBezTo>
                    <a:pt x="21" y="38"/>
                    <a:pt x="20" y="38"/>
                    <a:pt x="20" y="37"/>
                  </a:cubicBezTo>
                  <a:cubicBezTo>
                    <a:pt x="20" y="37"/>
                    <a:pt x="20" y="37"/>
                    <a:pt x="20" y="37"/>
                  </a:cubicBezTo>
                  <a:cubicBezTo>
                    <a:pt x="20" y="30"/>
                    <a:pt x="20" y="30"/>
                    <a:pt x="20" y="30"/>
                  </a:cubicBezTo>
                  <a:lnTo>
                    <a:pt x="23" y="34"/>
                  </a:lnTo>
                  <a:close/>
                  <a:moveTo>
                    <a:pt x="20" y="16"/>
                  </a:moveTo>
                  <a:cubicBezTo>
                    <a:pt x="13" y="7"/>
                    <a:pt x="13" y="7"/>
                    <a:pt x="13" y="7"/>
                  </a:cubicBezTo>
                  <a:cubicBezTo>
                    <a:pt x="12" y="8"/>
                    <a:pt x="11" y="9"/>
                    <a:pt x="10" y="10"/>
                  </a:cubicBezTo>
                  <a:cubicBezTo>
                    <a:pt x="9" y="11"/>
                    <a:pt x="8" y="12"/>
                    <a:pt x="6" y="12"/>
                  </a:cubicBezTo>
                  <a:cubicBezTo>
                    <a:pt x="20" y="30"/>
                    <a:pt x="20" y="30"/>
                    <a:pt x="20" y="30"/>
                  </a:cubicBezTo>
                  <a:cubicBezTo>
                    <a:pt x="20" y="37"/>
                    <a:pt x="20" y="37"/>
                    <a:pt x="20" y="37"/>
                  </a:cubicBezTo>
                  <a:cubicBezTo>
                    <a:pt x="0" y="12"/>
                    <a:pt x="0" y="12"/>
                    <a:pt x="0" y="12"/>
                  </a:cubicBezTo>
                  <a:cubicBezTo>
                    <a:pt x="0" y="12"/>
                    <a:pt x="0" y="12"/>
                    <a:pt x="0" y="11"/>
                  </a:cubicBezTo>
                  <a:cubicBezTo>
                    <a:pt x="0" y="10"/>
                    <a:pt x="1" y="9"/>
                    <a:pt x="2" y="9"/>
                  </a:cubicBezTo>
                  <a:cubicBezTo>
                    <a:pt x="4" y="8"/>
                    <a:pt x="6" y="8"/>
                    <a:pt x="7" y="6"/>
                  </a:cubicBezTo>
                  <a:cubicBezTo>
                    <a:pt x="8" y="5"/>
                    <a:pt x="10" y="4"/>
                    <a:pt x="10" y="2"/>
                  </a:cubicBezTo>
                  <a:cubicBezTo>
                    <a:pt x="10" y="2"/>
                    <a:pt x="11" y="2"/>
                    <a:pt x="11" y="1"/>
                  </a:cubicBezTo>
                  <a:cubicBezTo>
                    <a:pt x="12" y="0"/>
                    <a:pt x="14" y="1"/>
                    <a:pt x="14" y="2"/>
                  </a:cubicBezTo>
                  <a:cubicBezTo>
                    <a:pt x="20" y="8"/>
                    <a:pt x="20" y="8"/>
                    <a:pt x="20" y="8"/>
                  </a:cubicBezTo>
                  <a:lnTo>
                    <a:pt x="20" y="1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60" name="Freeform 175">
              <a:extLst>
                <a:ext uri="{FF2B5EF4-FFF2-40B4-BE49-F238E27FC236}">
                  <a16:creationId xmlns:a16="http://schemas.microsoft.com/office/drawing/2014/main" id="{67215137-AFB8-4265-9E95-8F62A35FB7EF}"/>
                </a:ext>
              </a:extLst>
            </p:cNvPr>
            <p:cNvSpPr>
              <a:spLocks noEditPoints="1"/>
            </p:cNvSpPr>
            <p:nvPr/>
          </p:nvSpPr>
          <p:spPr bwMode="auto">
            <a:xfrm>
              <a:off x="4847290" y="2706844"/>
              <a:ext cx="59633" cy="57826"/>
            </a:xfrm>
            <a:custGeom>
              <a:avLst/>
              <a:gdLst>
                <a:gd name="T0" fmla="*/ 12 w 23"/>
                <a:gd name="T1" fmla="*/ 5 h 23"/>
                <a:gd name="T2" fmla="*/ 11 w 23"/>
                <a:gd name="T3" fmla="*/ 0 h 23"/>
                <a:gd name="T4" fmla="*/ 14 w 23"/>
                <a:gd name="T5" fmla="*/ 0 h 23"/>
                <a:gd name="T6" fmla="*/ 21 w 23"/>
                <a:gd name="T7" fmla="*/ 5 h 23"/>
                <a:gd name="T8" fmla="*/ 23 w 23"/>
                <a:gd name="T9" fmla="*/ 13 h 23"/>
                <a:gd name="T10" fmla="*/ 23 w 23"/>
                <a:gd name="T11" fmla="*/ 13 h 23"/>
                <a:gd name="T12" fmla="*/ 23 w 23"/>
                <a:gd name="T13" fmla="*/ 14 h 23"/>
                <a:gd name="T14" fmla="*/ 11 w 23"/>
                <a:gd name="T15" fmla="*/ 23 h 23"/>
                <a:gd name="T16" fmla="*/ 11 w 23"/>
                <a:gd name="T17" fmla="*/ 18 h 23"/>
                <a:gd name="T18" fmla="*/ 15 w 23"/>
                <a:gd name="T19" fmla="*/ 17 h 23"/>
                <a:gd name="T20" fmla="*/ 18 w 23"/>
                <a:gd name="T21" fmla="*/ 13 h 23"/>
                <a:gd name="T22" fmla="*/ 18 w 23"/>
                <a:gd name="T23" fmla="*/ 13 h 23"/>
                <a:gd name="T24" fmla="*/ 13 w 23"/>
                <a:gd name="T25" fmla="*/ 5 h 23"/>
                <a:gd name="T26" fmla="*/ 11 w 23"/>
                <a:gd name="T27" fmla="*/ 5 h 23"/>
                <a:gd name="T28" fmla="*/ 5 w 23"/>
                <a:gd name="T29" fmla="*/ 10 h 23"/>
                <a:gd name="T30" fmla="*/ 4 w 23"/>
                <a:gd name="T31" fmla="*/ 11 h 23"/>
                <a:gd name="T32" fmla="*/ 4 w 23"/>
                <a:gd name="T33" fmla="*/ 11 h 23"/>
                <a:gd name="T34" fmla="*/ 4 w 23"/>
                <a:gd name="T35" fmla="*/ 12 h 23"/>
                <a:gd name="T36" fmla="*/ 6 w 23"/>
                <a:gd name="T37" fmla="*/ 16 h 23"/>
                <a:gd name="T38" fmla="*/ 10 w 23"/>
                <a:gd name="T39" fmla="*/ 18 h 23"/>
                <a:gd name="T40" fmla="*/ 10 w 23"/>
                <a:gd name="T41" fmla="*/ 18 h 23"/>
                <a:gd name="T42" fmla="*/ 11 w 23"/>
                <a:gd name="T43" fmla="*/ 18 h 23"/>
                <a:gd name="T44" fmla="*/ 11 w 23"/>
                <a:gd name="T45" fmla="*/ 18 h 23"/>
                <a:gd name="T46" fmla="*/ 11 w 23"/>
                <a:gd name="T47" fmla="*/ 23 h 23"/>
                <a:gd name="T48" fmla="*/ 10 w 23"/>
                <a:gd name="T49" fmla="*/ 23 h 23"/>
                <a:gd name="T50" fmla="*/ 9 w 23"/>
                <a:gd name="T51" fmla="*/ 23 h 23"/>
                <a:gd name="T52" fmla="*/ 2 w 23"/>
                <a:gd name="T53" fmla="*/ 19 h 23"/>
                <a:gd name="T54" fmla="*/ 0 w 23"/>
                <a:gd name="T55" fmla="*/ 12 h 23"/>
                <a:gd name="T56" fmla="*/ 0 w 23"/>
                <a:gd name="T57" fmla="*/ 11 h 23"/>
                <a:gd name="T58" fmla="*/ 0 w 23"/>
                <a:gd name="T59" fmla="*/ 11 h 23"/>
                <a:gd name="T60" fmla="*/ 0 w 23"/>
                <a:gd name="T61" fmla="*/ 11 h 23"/>
                <a:gd name="T62" fmla="*/ 0 w 23"/>
                <a:gd name="T63" fmla="*/ 11 h 23"/>
                <a:gd name="T64" fmla="*/ 0 w 23"/>
                <a:gd name="T65" fmla="*/ 9 h 23"/>
                <a:gd name="T66" fmla="*/ 4 w 23"/>
                <a:gd name="T67" fmla="*/ 2 h 23"/>
                <a:gd name="T68" fmla="*/ 11 w 23"/>
                <a:gd name="T69" fmla="*/ 0 h 23"/>
                <a:gd name="T70" fmla="*/ 0 w 23"/>
                <a:gd name="T71" fmla="*/ 12 h 23"/>
                <a:gd name="T72" fmla="*/ 0 w 23"/>
                <a:gd name="T7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23">
                  <a:moveTo>
                    <a:pt x="13" y="5"/>
                  </a:moveTo>
                  <a:cubicBezTo>
                    <a:pt x="12" y="5"/>
                    <a:pt x="12" y="5"/>
                    <a:pt x="12" y="5"/>
                  </a:cubicBezTo>
                  <a:cubicBezTo>
                    <a:pt x="12" y="5"/>
                    <a:pt x="11" y="5"/>
                    <a:pt x="11" y="5"/>
                  </a:cubicBezTo>
                  <a:cubicBezTo>
                    <a:pt x="11" y="0"/>
                    <a:pt x="11" y="0"/>
                    <a:pt x="11" y="0"/>
                  </a:cubicBezTo>
                  <a:cubicBezTo>
                    <a:pt x="12" y="0"/>
                    <a:pt x="12" y="0"/>
                    <a:pt x="13" y="0"/>
                  </a:cubicBezTo>
                  <a:cubicBezTo>
                    <a:pt x="13" y="0"/>
                    <a:pt x="13" y="0"/>
                    <a:pt x="14" y="0"/>
                  </a:cubicBezTo>
                  <a:cubicBezTo>
                    <a:pt x="14" y="0"/>
                    <a:pt x="14" y="0"/>
                    <a:pt x="14" y="0"/>
                  </a:cubicBezTo>
                  <a:cubicBezTo>
                    <a:pt x="17" y="1"/>
                    <a:pt x="19" y="3"/>
                    <a:pt x="21" y="5"/>
                  </a:cubicBezTo>
                  <a:cubicBezTo>
                    <a:pt x="22" y="7"/>
                    <a:pt x="23" y="10"/>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3" y="14"/>
                    <a:pt x="23" y="14"/>
                    <a:pt x="23" y="14"/>
                  </a:cubicBezTo>
                  <a:cubicBezTo>
                    <a:pt x="22" y="17"/>
                    <a:pt x="20" y="19"/>
                    <a:pt x="18" y="21"/>
                  </a:cubicBezTo>
                  <a:cubicBezTo>
                    <a:pt x="16" y="22"/>
                    <a:pt x="14" y="23"/>
                    <a:pt x="11" y="23"/>
                  </a:cubicBezTo>
                  <a:cubicBezTo>
                    <a:pt x="11" y="23"/>
                    <a:pt x="11" y="23"/>
                    <a:pt x="11" y="23"/>
                  </a:cubicBezTo>
                  <a:cubicBezTo>
                    <a:pt x="11" y="18"/>
                    <a:pt x="11" y="18"/>
                    <a:pt x="11" y="18"/>
                  </a:cubicBezTo>
                  <a:cubicBezTo>
                    <a:pt x="11" y="18"/>
                    <a:pt x="11" y="18"/>
                    <a:pt x="11" y="18"/>
                  </a:cubicBezTo>
                  <a:cubicBezTo>
                    <a:pt x="13" y="18"/>
                    <a:pt x="14" y="18"/>
                    <a:pt x="15" y="17"/>
                  </a:cubicBezTo>
                  <a:cubicBezTo>
                    <a:pt x="17" y="16"/>
                    <a:pt x="17" y="15"/>
                    <a:pt x="18" y="13"/>
                  </a:cubicBezTo>
                  <a:cubicBezTo>
                    <a:pt x="18" y="13"/>
                    <a:pt x="18" y="13"/>
                    <a:pt x="18" y="13"/>
                  </a:cubicBezTo>
                  <a:cubicBezTo>
                    <a:pt x="18" y="13"/>
                    <a:pt x="18" y="13"/>
                    <a:pt x="18" y="13"/>
                  </a:cubicBezTo>
                  <a:cubicBezTo>
                    <a:pt x="18" y="13"/>
                    <a:pt x="18" y="13"/>
                    <a:pt x="18" y="13"/>
                  </a:cubicBezTo>
                  <a:cubicBezTo>
                    <a:pt x="18" y="11"/>
                    <a:pt x="18" y="9"/>
                    <a:pt x="17" y="8"/>
                  </a:cubicBezTo>
                  <a:cubicBezTo>
                    <a:pt x="16" y="6"/>
                    <a:pt x="15" y="5"/>
                    <a:pt x="13" y="5"/>
                  </a:cubicBezTo>
                  <a:close/>
                  <a:moveTo>
                    <a:pt x="11" y="5"/>
                  </a:moveTo>
                  <a:cubicBezTo>
                    <a:pt x="11" y="5"/>
                    <a:pt x="11" y="5"/>
                    <a:pt x="11" y="5"/>
                  </a:cubicBezTo>
                  <a:cubicBezTo>
                    <a:pt x="10" y="5"/>
                    <a:pt x="8" y="5"/>
                    <a:pt x="7" y="6"/>
                  </a:cubicBezTo>
                  <a:cubicBezTo>
                    <a:pt x="6" y="7"/>
                    <a:pt x="5" y="8"/>
                    <a:pt x="5" y="10"/>
                  </a:cubicBezTo>
                  <a:cubicBezTo>
                    <a:pt x="5" y="10"/>
                    <a:pt x="5" y="10"/>
                    <a:pt x="5" y="10"/>
                  </a:cubicBezTo>
                  <a:cubicBezTo>
                    <a:pt x="5" y="10"/>
                    <a:pt x="4" y="10"/>
                    <a:pt x="4" y="11"/>
                  </a:cubicBezTo>
                  <a:cubicBezTo>
                    <a:pt x="4" y="11"/>
                    <a:pt x="4" y="11"/>
                    <a:pt x="4" y="11"/>
                  </a:cubicBezTo>
                  <a:cubicBezTo>
                    <a:pt x="4" y="11"/>
                    <a:pt x="4" y="11"/>
                    <a:pt x="4" y="11"/>
                  </a:cubicBezTo>
                  <a:cubicBezTo>
                    <a:pt x="4" y="12"/>
                    <a:pt x="4" y="12"/>
                    <a:pt x="4" y="12"/>
                  </a:cubicBezTo>
                  <a:cubicBezTo>
                    <a:pt x="4" y="12"/>
                    <a:pt x="4" y="12"/>
                    <a:pt x="4" y="12"/>
                  </a:cubicBezTo>
                  <a:cubicBezTo>
                    <a:pt x="4" y="13"/>
                    <a:pt x="5" y="15"/>
                    <a:pt x="6" y="16"/>
                  </a:cubicBezTo>
                  <a:cubicBezTo>
                    <a:pt x="6" y="16"/>
                    <a:pt x="6" y="16"/>
                    <a:pt x="6" y="16"/>
                  </a:cubicBezTo>
                  <a:cubicBezTo>
                    <a:pt x="6" y="16"/>
                    <a:pt x="6" y="16"/>
                    <a:pt x="6" y="16"/>
                  </a:cubicBezTo>
                  <a:cubicBezTo>
                    <a:pt x="7" y="17"/>
                    <a:pt x="8"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23"/>
                    <a:pt x="11" y="23"/>
                    <a:pt x="11" y="23"/>
                  </a:cubicBezTo>
                  <a:cubicBezTo>
                    <a:pt x="11" y="23"/>
                    <a:pt x="11" y="23"/>
                    <a:pt x="11"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6" y="22"/>
                    <a:pt x="4" y="21"/>
                    <a:pt x="2" y="19"/>
                  </a:cubicBezTo>
                  <a:cubicBezTo>
                    <a:pt x="2" y="19"/>
                    <a:pt x="2" y="19"/>
                    <a:pt x="2" y="19"/>
                  </a:cubicBezTo>
                  <a:cubicBezTo>
                    <a:pt x="1" y="17"/>
                    <a:pt x="0" y="14"/>
                    <a:pt x="0" y="12"/>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0"/>
                    <a:pt x="0" y="10"/>
                  </a:cubicBezTo>
                  <a:cubicBezTo>
                    <a:pt x="0" y="10"/>
                    <a:pt x="0" y="9"/>
                    <a:pt x="0" y="9"/>
                  </a:cubicBezTo>
                  <a:cubicBezTo>
                    <a:pt x="0" y="9"/>
                    <a:pt x="0" y="9"/>
                    <a:pt x="0" y="9"/>
                  </a:cubicBezTo>
                  <a:cubicBezTo>
                    <a:pt x="1" y="6"/>
                    <a:pt x="2" y="4"/>
                    <a:pt x="4" y="2"/>
                  </a:cubicBezTo>
                  <a:cubicBezTo>
                    <a:pt x="6" y="1"/>
                    <a:pt x="9" y="0"/>
                    <a:pt x="11" y="0"/>
                  </a:cubicBezTo>
                  <a:cubicBezTo>
                    <a:pt x="11" y="0"/>
                    <a:pt x="11" y="0"/>
                    <a:pt x="11" y="0"/>
                  </a:cubicBezTo>
                  <a:cubicBezTo>
                    <a:pt x="11" y="5"/>
                    <a:pt x="11" y="5"/>
                    <a:pt x="11" y="5"/>
                  </a:cubicBezTo>
                  <a:close/>
                  <a:moveTo>
                    <a:pt x="0" y="12"/>
                  </a:moveTo>
                  <a:cubicBezTo>
                    <a:pt x="0" y="11"/>
                    <a:pt x="0" y="11"/>
                    <a:pt x="0" y="11"/>
                  </a:cubicBezTo>
                  <a:lnTo>
                    <a:pt x="0" y="12"/>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61" name="Freeform 176">
              <a:extLst>
                <a:ext uri="{FF2B5EF4-FFF2-40B4-BE49-F238E27FC236}">
                  <a16:creationId xmlns:a16="http://schemas.microsoft.com/office/drawing/2014/main" id="{627E50F7-D90A-464C-B95E-CAAF72D2F7DC}"/>
                </a:ext>
              </a:extLst>
            </p:cNvPr>
            <p:cNvSpPr>
              <a:spLocks noEditPoints="1"/>
            </p:cNvSpPr>
            <p:nvPr/>
          </p:nvSpPr>
          <p:spPr bwMode="auto">
            <a:xfrm>
              <a:off x="4675619" y="2836952"/>
              <a:ext cx="343340" cy="180706"/>
            </a:xfrm>
            <a:custGeom>
              <a:avLst/>
              <a:gdLst>
                <a:gd name="T0" fmla="*/ 67 w 134"/>
                <a:gd name="T1" fmla="*/ 65 h 70"/>
                <a:gd name="T2" fmla="*/ 113 w 134"/>
                <a:gd name="T3" fmla="*/ 65 h 70"/>
                <a:gd name="T4" fmla="*/ 129 w 134"/>
                <a:gd name="T5" fmla="*/ 5 h 70"/>
                <a:gd name="T6" fmla="*/ 118 w 134"/>
                <a:gd name="T7" fmla="*/ 5 h 70"/>
                <a:gd name="T8" fmla="*/ 102 w 134"/>
                <a:gd name="T9" fmla="*/ 5 h 70"/>
                <a:gd name="T10" fmla="*/ 67 w 134"/>
                <a:gd name="T11" fmla="*/ 5 h 70"/>
                <a:gd name="T12" fmla="*/ 67 w 134"/>
                <a:gd name="T13" fmla="*/ 0 h 70"/>
                <a:gd name="T14" fmla="*/ 102 w 134"/>
                <a:gd name="T15" fmla="*/ 0 h 70"/>
                <a:gd name="T16" fmla="*/ 118 w 134"/>
                <a:gd name="T17" fmla="*/ 0 h 70"/>
                <a:gd name="T18" fmla="*/ 132 w 134"/>
                <a:gd name="T19" fmla="*/ 0 h 70"/>
                <a:gd name="T20" fmla="*/ 132 w 134"/>
                <a:gd name="T21" fmla="*/ 0 h 70"/>
                <a:gd name="T22" fmla="*/ 132 w 134"/>
                <a:gd name="T23" fmla="*/ 0 h 70"/>
                <a:gd name="T24" fmla="*/ 134 w 134"/>
                <a:gd name="T25" fmla="*/ 3 h 70"/>
                <a:gd name="T26" fmla="*/ 117 w 134"/>
                <a:gd name="T27" fmla="*/ 68 h 70"/>
                <a:gd name="T28" fmla="*/ 115 w 134"/>
                <a:gd name="T29" fmla="*/ 70 h 70"/>
                <a:gd name="T30" fmla="*/ 67 w 134"/>
                <a:gd name="T31" fmla="*/ 70 h 70"/>
                <a:gd name="T32" fmla="*/ 67 w 134"/>
                <a:gd name="T33" fmla="*/ 65 h 70"/>
                <a:gd name="T34" fmla="*/ 5 w 134"/>
                <a:gd name="T35" fmla="*/ 5 h 70"/>
                <a:gd name="T36" fmla="*/ 21 w 134"/>
                <a:gd name="T37" fmla="*/ 65 h 70"/>
                <a:gd name="T38" fmla="*/ 67 w 134"/>
                <a:gd name="T39" fmla="*/ 65 h 70"/>
                <a:gd name="T40" fmla="*/ 67 w 134"/>
                <a:gd name="T41" fmla="*/ 70 h 70"/>
                <a:gd name="T42" fmla="*/ 19 w 134"/>
                <a:gd name="T43" fmla="*/ 70 h 70"/>
                <a:gd name="T44" fmla="*/ 19 w 134"/>
                <a:gd name="T45" fmla="*/ 70 h 70"/>
                <a:gd name="T46" fmla="*/ 17 w 134"/>
                <a:gd name="T47" fmla="*/ 68 h 70"/>
                <a:gd name="T48" fmla="*/ 0 w 134"/>
                <a:gd name="T49" fmla="*/ 4 h 70"/>
                <a:gd name="T50" fmla="*/ 0 w 134"/>
                <a:gd name="T51" fmla="*/ 3 h 70"/>
                <a:gd name="T52" fmla="*/ 2 w 134"/>
                <a:gd name="T53" fmla="*/ 0 h 70"/>
                <a:gd name="T54" fmla="*/ 15 w 134"/>
                <a:gd name="T55" fmla="*/ 0 h 70"/>
                <a:gd name="T56" fmla="*/ 31 w 134"/>
                <a:gd name="T57" fmla="*/ 0 h 70"/>
                <a:gd name="T58" fmla="*/ 67 w 134"/>
                <a:gd name="T59" fmla="*/ 0 h 70"/>
                <a:gd name="T60" fmla="*/ 67 w 134"/>
                <a:gd name="T61" fmla="*/ 5 h 70"/>
                <a:gd name="T62" fmla="*/ 31 w 134"/>
                <a:gd name="T63" fmla="*/ 5 h 70"/>
                <a:gd name="T64" fmla="*/ 15 w 134"/>
                <a:gd name="T65" fmla="*/ 5 h 70"/>
                <a:gd name="T66" fmla="*/ 5 w 134"/>
                <a:gd name="T67"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70">
                  <a:moveTo>
                    <a:pt x="67" y="65"/>
                  </a:moveTo>
                  <a:cubicBezTo>
                    <a:pt x="113" y="65"/>
                    <a:pt x="113" y="65"/>
                    <a:pt x="113" y="65"/>
                  </a:cubicBezTo>
                  <a:cubicBezTo>
                    <a:pt x="129" y="5"/>
                    <a:pt x="129" y="5"/>
                    <a:pt x="129" y="5"/>
                  </a:cubicBezTo>
                  <a:cubicBezTo>
                    <a:pt x="118" y="5"/>
                    <a:pt x="118" y="5"/>
                    <a:pt x="118" y="5"/>
                  </a:cubicBezTo>
                  <a:cubicBezTo>
                    <a:pt x="102" y="5"/>
                    <a:pt x="102" y="5"/>
                    <a:pt x="102" y="5"/>
                  </a:cubicBezTo>
                  <a:cubicBezTo>
                    <a:pt x="67" y="5"/>
                    <a:pt x="67" y="5"/>
                    <a:pt x="67" y="5"/>
                  </a:cubicBezTo>
                  <a:cubicBezTo>
                    <a:pt x="67" y="0"/>
                    <a:pt x="67" y="0"/>
                    <a:pt x="67" y="0"/>
                  </a:cubicBezTo>
                  <a:cubicBezTo>
                    <a:pt x="102" y="0"/>
                    <a:pt x="102" y="0"/>
                    <a:pt x="102" y="0"/>
                  </a:cubicBezTo>
                  <a:cubicBezTo>
                    <a:pt x="118" y="0"/>
                    <a:pt x="118" y="0"/>
                    <a:pt x="118" y="0"/>
                  </a:cubicBezTo>
                  <a:cubicBezTo>
                    <a:pt x="132" y="0"/>
                    <a:pt x="132" y="0"/>
                    <a:pt x="132" y="0"/>
                  </a:cubicBezTo>
                  <a:cubicBezTo>
                    <a:pt x="132" y="0"/>
                    <a:pt x="132" y="0"/>
                    <a:pt x="132" y="0"/>
                  </a:cubicBezTo>
                  <a:cubicBezTo>
                    <a:pt x="132" y="0"/>
                    <a:pt x="132" y="0"/>
                    <a:pt x="132" y="0"/>
                  </a:cubicBezTo>
                  <a:cubicBezTo>
                    <a:pt x="134" y="1"/>
                    <a:pt x="134" y="2"/>
                    <a:pt x="134" y="3"/>
                  </a:cubicBezTo>
                  <a:cubicBezTo>
                    <a:pt x="117" y="68"/>
                    <a:pt x="117" y="68"/>
                    <a:pt x="117" y="68"/>
                  </a:cubicBezTo>
                  <a:cubicBezTo>
                    <a:pt x="117" y="69"/>
                    <a:pt x="116" y="70"/>
                    <a:pt x="115" y="70"/>
                  </a:cubicBezTo>
                  <a:cubicBezTo>
                    <a:pt x="67" y="70"/>
                    <a:pt x="67" y="70"/>
                    <a:pt x="67" y="70"/>
                  </a:cubicBezTo>
                  <a:lnTo>
                    <a:pt x="67" y="65"/>
                  </a:lnTo>
                  <a:close/>
                  <a:moveTo>
                    <a:pt x="5" y="5"/>
                  </a:moveTo>
                  <a:cubicBezTo>
                    <a:pt x="21" y="65"/>
                    <a:pt x="21" y="65"/>
                    <a:pt x="21" y="65"/>
                  </a:cubicBezTo>
                  <a:cubicBezTo>
                    <a:pt x="67" y="65"/>
                    <a:pt x="67" y="65"/>
                    <a:pt x="67" y="65"/>
                  </a:cubicBezTo>
                  <a:cubicBezTo>
                    <a:pt x="67" y="70"/>
                    <a:pt x="67" y="70"/>
                    <a:pt x="67" y="70"/>
                  </a:cubicBezTo>
                  <a:cubicBezTo>
                    <a:pt x="19" y="70"/>
                    <a:pt x="19" y="70"/>
                    <a:pt x="19" y="70"/>
                  </a:cubicBezTo>
                  <a:cubicBezTo>
                    <a:pt x="19" y="70"/>
                    <a:pt x="19" y="70"/>
                    <a:pt x="19" y="70"/>
                  </a:cubicBezTo>
                  <a:cubicBezTo>
                    <a:pt x="18" y="70"/>
                    <a:pt x="17" y="69"/>
                    <a:pt x="17" y="68"/>
                  </a:cubicBezTo>
                  <a:cubicBezTo>
                    <a:pt x="0" y="4"/>
                    <a:pt x="0" y="4"/>
                    <a:pt x="0" y="4"/>
                  </a:cubicBezTo>
                  <a:cubicBezTo>
                    <a:pt x="0" y="3"/>
                    <a:pt x="0" y="3"/>
                    <a:pt x="0" y="3"/>
                  </a:cubicBezTo>
                  <a:cubicBezTo>
                    <a:pt x="0" y="1"/>
                    <a:pt x="1" y="0"/>
                    <a:pt x="2" y="0"/>
                  </a:cubicBezTo>
                  <a:cubicBezTo>
                    <a:pt x="15" y="0"/>
                    <a:pt x="15" y="0"/>
                    <a:pt x="15" y="0"/>
                  </a:cubicBezTo>
                  <a:cubicBezTo>
                    <a:pt x="31" y="0"/>
                    <a:pt x="31" y="0"/>
                    <a:pt x="31" y="0"/>
                  </a:cubicBezTo>
                  <a:cubicBezTo>
                    <a:pt x="67" y="0"/>
                    <a:pt x="67" y="0"/>
                    <a:pt x="67" y="0"/>
                  </a:cubicBezTo>
                  <a:cubicBezTo>
                    <a:pt x="67" y="5"/>
                    <a:pt x="67" y="5"/>
                    <a:pt x="67" y="5"/>
                  </a:cubicBezTo>
                  <a:cubicBezTo>
                    <a:pt x="31" y="5"/>
                    <a:pt x="31" y="5"/>
                    <a:pt x="31" y="5"/>
                  </a:cubicBezTo>
                  <a:cubicBezTo>
                    <a:pt x="15" y="5"/>
                    <a:pt x="15" y="5"/>
                    <a:pt x="15" y="5"/>
                  </a:cubicBezTo>
                  <a:lnTo>
                    <a:pt x="5" y="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62" name="Freeform 177">
              <a:extLst>
                <a:ext uri="{FF2B5EF4-FFF2-40B4-BE49-F238E27FC236}">
                  <a16:creationId xmlns:a16="http://schemas.microsoft.com/office/drawing/2014/main" id="{39E05634-CEE6-4B78-931C-746B28416ECD}"/>
                </a:ext>
              </a:extLst>
            </p:cNvPr>
            <p:cNvSpPr>
              <a:spLocks noEditPoints="1"/>
            </p:cNvSpPr>
            <p:nvPr/>
          </p:nvSpPr>
          <p:spPr bwMode="auto">
            <a:xfrm>
              <a:off x="6325455" y="3556156"/>
              <a:ext cx="352375" cy="103002"/>
            </a:xfrm>
            <a:custGeom>
              <a:avLst/>
              <a:gdLst>
                <a:gd name="T0" fmla="*/ 89 w 137"/>
                <a:gd name="T1" fmla="*/ 23 h 40"/>
                <a:gd name="T2" fmla="*/ 69 w 137"/>
                <a:gd name="T3" fmla="*/ 23 h 40"/>
                <a:gd name="T4" fmla="*/ 69 w 137"/>
                <a:gd name="T5" fmla="*/ 18 h 40"/>
                <a:gd name="T6" fmla="*/ 86 w 137"/>
                <a:gd name="T7" fmla="*/ 18 h 40"/>
                <a:gd name="T8" fmla="*/ 86 w 137"/>
                <a:gd name="T9" fmla="*/ 3 h 40"/>
                <a:gd name="T10" fmla="*/ 89 w 137"/>
                <a:gd name="T11" fmla="*/ 0 h 40"/>
                <a:gd name="T12" fmla="*/ 135 w 137"/>
                <a:gd name="T13" fmla="*/ 0 h 40"/>
                <a:gd name="T14" fmla="*/ 137 w 137"/>
                <a:gd name="T15" fmla="*/ 3 h 40"/>
                <a:gd name="T16" fmla="*/ 137 w 137"/>
                <a:gd name="T17" fmla="*/ 37 h 40"/>
                <a:gd name="T18" fmla="*/ 135 w 137"/>
                <a:gd name="T19" fmla="*/ 40 h 40"/>
                <a:gd name="T20" fmla="*/ 69 w 137"/>
                <a:gd name="T21" fmla="*/ 40 h 40"/>
                <a:gd name="T22" fmla="*/ 69 w 137"/>
                <a:gd name="T23" fmla="*/ 35 h 40"/>
                <a:gd name="T24" fmla="*/ 132 w 137"/>
                <a:gd name="T25" fmla="*/ 35 h 40"/>
                <a:gd name="T26" fmla="*/ 132 w 137"/>
                <a:gd name="T27" fmla="*/ 5 h 40"/>
                <a:gd name="T28" fmla="*/ 91 w 137"/>
                <a:gd name="T29" fmla="*/ 5 h 40"/>
                <a:gd name="T30" fmla="*/ 91 w 137"/>
                <a:gd name="T31" fmla="*/ 21 h 40"/>
                <a:gd name="T32" fmla="*/ 89 w 137"/>
                <a:gd name="T33" fmla="*/ 23 h 40"/>
                <a:gd name="T34" fmla="*/ 69 w 137"/>
                <a:gd name="T35" fmla="*/ 23 h 40"/>
                <a:gd name="T36" fmla="*/ 48 w 137"/>
                <a:gd name="T37" fmla="*/ 23 h 40"/>
                <a:gd name="T38" fmla="*/ 46 w 137"/>
                <a:gd name="T39" fmla="*/ 21 h 40"/>
                <a:gd name="T40" fmla="*/ 46 w 137"/>
                <a:gd name="T41" fmla="*/ 5 h 40"/>
                <a:gd name="T42" fmla="*/ 5 w 137"/>
                <a:gd name="T43" fmla="*/ 5 h 40"/>
                <a:gd name="T44" fmla="*/ 5 w 137"/>
                <a:gd name="T45" fmla="*/ 35 h 40"/>
                <a:gd name="T46" fmla="*/ 69 w 137"/>
                <a:gd name="T47" fmla="*/ 35 h 40"/>
                <a:gd name="T48" fmla="*/ 69 w 137"/>
                <a:gd name="T49" fmla="*/ 40 h 40"/>
                <a:gd name="T50" fmla="*/ 2 w 137"/>
                <a:gd name="T51" fmla="*/ 40 h 40"/>
                <a:gd name="T52" fmla="*/ 0 w 137"/>
                <a:gd name="T53" fmla="*/ 37 h 40"/>
                <a:gd name="T54" fmla="*/ 0 w 137"/>
                <a:gd name="T55" fmla="*/ 3 h 40"/>
                <a:gd name="T56" fmla="*/ 2 w 137"/>
                <a:gd name="T57" fmla="*/ 0 h 40"/>
                <a:gd name="T58" fmla="*/ 48 w 137"/>
                <a:gd name="T59" fmla="*/ 0 h 40"/>
                <a:gd name="T60" fmla="*/ 51 w 137"/>
                <a:gd name="T61" fmla="*/ 3 h 40"/>
                <a:gd name="T62" fmla="*/ 51 w 137"/>
                <a:gd name="T63" fmla="*/ 18 h 40"/>
                <a:gd name="T64" fmla="*/ 69 w 137"/>
                <a:gd name="T65" fmla="*/ 18 h 40"/>
                <a:gd name="T66" fmla="*/ 69 w 137"/>
                <a:gd name="T6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40">
                  <a:moveTo>
                    <a:pt x="89" y="23"/>
                  </a:moveTo>
                  <a:cubicBezTo>
                    <a:pt x="69" y="23"/>
                    <a:pt x="69" y="23"/>
                    <a:pt x="69" y="23"/>
                  </a:cubicBezTo>
                  <a:cubicBezTo>
                    <a:pt x="69" y="18"/>
                    <a:pt x="69" y="18"/>
                    <a:pt x="69" y="18"/>
                  </a:cubicBezTo>
                  <a:cubicBezTo>
                    <a:pt x="86" y="18"/>
                    <a:pt x="86" y="18"/>
                    <a:pt x="86" y="18"/>
                  </a:cubicBezTo>
                  <a:cubicBezTo>
                    <a:pt x="86" y="3"/>
                    <a:pt x="86" y="3"/>
                    <a:pt x="86" y="3"/>
                  </a:cubicBezTo>
                  <a:cubicBezTo>
                    <a:pt x="86" y="2"/>
                    <a:pt x="87" y="0"/>
                    <a:pt x="89" y="0"/>
                  </a:cubicBezTo>
                  <a:cubicBezTo>
                    <a:pt x="135" y="0"/>
                    <a:pt x="135" y="0"/>
                    <a:pt x="135" y="0"/>
                  </a:cubicBezTo>
                  <a:cubicBezTo>
                    <a:pt x="136" y="0"/>
                    <a:pt x="137" y="2"/>
                    <a:pt x="137" y="3"/>
                  </a:cubicBezTo>
                  <a:cubicBezTo>
                    <a:pt x="137" y="37"/>
                    <a:pt x="137" y="37"/>
                    <a:pt x="137" y="37"/>
                  </a:cubicBezTo>
                  <a:cubicBezTo>
                    <a:pt x="137" y="39"/>
                    <a:pt x="136" y="40"/>
                    <a:pt x="135" y="40"/>
                  </a:cubicBezTo>
                  <a:cubicBezTo>
                    <a:pt x="69" y="40"/>
                    <a:pt x="69" y="40"/>
                    <a:pt x="69" y="40"/>
                  </a:cubicBezTo>
                  <a:cubicBezTo>
                    <a:pt x="69" y="35"/>
                    <a:pt x="69" y="35"/>
                    <a:pt x="69" y="35"/>
                  </a:cubicBezTo>
                  <a:cubicBezTo>
                    <a:pt x="132" y="35"/>
                    <a:pt x="132" y="35"/>
                    <a:pt x="132" y="35"/>
                  </a:cubicBezTo>
                  <a:cubicBezTo>
                    <a:pt x="132" y="5"/>
                    <a:pt x="132" y="5"/>
                    <a:pt x="132" y="5"/>
                  </a:cubicBezTo>
                  <a:cubicBezTo>
                    <a:pt x="91" y="5"/>
                    <a:pt x="91" y="5"/>
                    <a:pt x="91" y="5"/>
                  </a:cubicBezTo>
                  <a:cubicBezTo>
                    <a:pt x="91" y="21"/>
                    <a:pt x="91" y="21"/>
                    <a:pt x="91" y="21"/>
                  </a:cubicBezTo>
                  <a:cubicBezTo>
                    <a:pt x="91" y="22"/>
                    <a:pt x="90" y="23"/>
                    <a:pt x="89" y="23"/>
                  </a:cubicBezTo>
                  <a:close/>
                  <a:moveTo>
                    <a:pt x="69" y="23"/>
                  </a:moveTo>
                  <a:cubicBezTo>
                    <a:pt x="48" y="23"/>
                    <a:pt x="48" y="23"/>
                    <a:pt x="48" y="23"/>
                  </a:cubicBezTo>
                  <a:cubicBezTo>
                    <a:pt x="47" y="23"/>
                    <a:pt x="46" y="22"/>
                    <a:pt x="46" y="21"/>
                  </a:cubicBezTo>
                  <a:cubicBezTo>
                    <a:pt x="46" y="5"/>
                    <a:pt x="46" y="5"/>
                    <a:pt x="46" y="5"/>
                  </a:cubicBezTo>
                  <a:cubicBezTo>
                    <a:pt x="5" y="5"/>
                    <a:pt x="5" y="5"/>
                    <a:pt x="5" y="5"/>
                  </a:cubicBezTo>
                  <a:cubicBezTo>
                    <a:pt x="5" y="35"/>
                    <a:pt x="5" y="35"/>
                    <a:pt x="5" y="35"/>
                  </a:cubicBezTo>
                  <a:cubicBezTo>
                    <a:pt x="69" y="35"/>
                    <a:pt x="69" y="35"/>
                    <a:pt x="69" y="35"/>
                  </a:cubicBezTo>
                  <a:cubicBezTo>
                    <a:pt x="69" y="40"/>
                    <a:pt x="69" y="40"/>
                    <a:pt x="69" y="40"/>
                  </a:cubicBezTo>
                  <a:cubicBezTo>
                    <a:pt x="2" y="40"/>
                    <a:pt x="2" y="40"/>
                    <a:pt x="2" y="40"/>
                  </a:cubicBezTo>
                  <a:cubicBezTo>
                    <a:pt x="1" y="40"/>
                    <a:pt x="0" y="39"/>
                    <a:pt x="0" y="37"/>
                  </a:cubicBezTo>
                  <a:cubicBezTo>
                    <a:pt x="0" y="3"/>
                    <a:pt x="0" y="3"/>
                    <a:pt x="0" y="3"/>
                  </a:cubicBezTo>
                  <a:cubicBezTo>
                    <a:pt x="0" y="2"/>
                    <a:pt x="1" y="0"/>
                    <a:pt x="2" y="0"/>
                  </a:cubicBezTo>
                  <a:cubicBezTo>
                    <a:pt x="48" y="0"/>
                    <a:pt x="48" y="0"/>
                    <a:pt x="48" y="0"/>
                  </a:cubicBezTo>
                  <a:cubicBezTo>
                    <a:pt x="50" y="0"/>
                    <a:pt x="51" y="2"/>
                    <a:pt x="51" y="3"/>
                  </a:cubicBezTo>
                  <a:cubicBezTo>
                    <a:pt x="51" y="18"/>
                    <a:pt x="51" y="18"/>
                    <a:pt x="51" y="18"/>
                  </a:cubicBezTo>
                  <a:cubicBezTo>
                    <a:pt x="69" y="18"/>
                    <a:pt x="69" y="18"/>
                    <a:pt x="69" y="18"/>
                  </a:cubicBezTo>
                  <a:lnTo>
                    <a:pt x="69" y="23"/>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63" name="Freeform 178">
              <a:extLst>
                <a:ext uri="{FF2B5EF4-FFF2-40B4-BE49-F238E27FC236}">
                  <a16:creationId xmlns:a16="http://schemas.microsoft.com/office/drawing/2014/main" id="{96508B54-1445-4AA1-A3A2-44F0A0C3A411}"/>
                </a:ext>
              </a:extLst>
            </p:cNvPr>
            <p:cNvSpPr>
              <a:spLocks noEditPoints="1"/>
            </p:cNvSpPr>
            <p:nvPr/>
          </p:nvSpPr>
          <p:spPr bwMode="auto">
            <a:xfrm>
              <a:off x="6464598" y="3556156"/>
              <a:ext cx="77703" cy="37949"/>
            </a:xfrm>
            <a:custGeom>
              <a:avLst/>
              <a:gdLst>
                <a:gd name="T0" fmla="*/ 15 w 30"/>
                <a:gd name="T1" fmla="*/ 0 h 15"/>
                <a:gd name="T2" fmla="*/ 27 w 30"/>
                <a:gd name="T3" fmla="*/ 0 h 15"/>
                <a:gd name="T4" fmla="*/ 30 w 30"/>
                <a:gd name="T5" fmla="*/ 3 h 15"/>
                <a:gd name="T6" fmla="*/ 30 w 30"/>
                <a:gd name="T7" fmla="*/ 13 h 15"/>
                <a:gd name="T8" fmla="*/ 27 w 30"/>
                <a:gd name="T9" fmla="*/ 15 h 15"/>
                <a:gd name="T10" fmla="*/ 15 w 30"/>
                <a:gd name="T11" fmla="*/ 15 h 15"/>
                <a:gd name="T12" fmla="*/ 15 w 30"/>
                <a:gd name="T13" fmla="*/ 11 h 15"/>
                <a:gd name="T14" fmla="*/ 25 w 30"/>
                <a:gd name="T15" fmla="*/ 11 h 15"/>
                <a:gd name="T16" fmla="*/ 25 w 30"/>
                <a:gd name="T17" fmla="*/ 5 h 15"/>
                <a:gd name="T18" fmla="*/ 15 w 30"/>
                <a:gd name="T19" fmla="*/ 5 h 15"/>
                <a:gd name="T20" fmla="*/ 15 w 30"/>
                <a:gd name="T21" fmla="*/ 0 h 15"/>
                <a:gd name="T22" fmla="*/ 2 w 30"/>
                <a:gd name="T23" fmla="*/ 0 h 15"/>
                <a:gd name="T24" fmla="*/ 15 w 30"/>
                <a:gd name="T25" fmla="*/ 0 h 15"/>
                <a:gd name="T26" fmla="*/ 15 w 30"/>
                <a:gd name="T27" fmla="*/ 5 h 15"/>
                <a:gd name="T28" fmla="*/ 4 w 30"/>
                <a:gd name="T29" fmla="*/ 5 h 15"/>
                <a:gd name="T30" fmla="*/ 4 w 30"/>
                <a:gd name="T31" fmla="*/ 11 h 15"/>
                <a:gd name="T32" fmla="*/ 15 w 30"/>
                <a:gd name="T33" fmla="*/ 11 h 15"/>
                <a:gd name="T34" fmla="*/ 15 w 30"/>
                <a:gd name="T35" fmla="*/ 15 h 15"/>
                <a:gd name="T36" fmla="*/ 2 w 30"/>
                <a:gd name="T37" fmla="*/ 15 h 15"/>
                <a:gd name="T38" fmla="*/ 0 w 30"/>
                <a:gd name="T39" fmla="*/ 13 h 15"/>
                <a:gd name="T40" fmla="*/ 0 w 30"/>
                <a:gd name="T41" fmla="*/ 3 h 15"/>
                <a:gd name="T42" fmla="*/ 2 w 30"/>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15">
                  <a:moveTo>
                    <a:pt x="15" y="0"/>
                  </a:moveTo>
                  <a:cubicBezTo>
                    <a:pt x="27" y="0"/>
                    <a:pt x="27" y="0"/>
                    <a:pt x="27" y="0"/>
                  </a:cubicBezTo>
                  <a:cubicBezTo>
                    <a:pt x="28" y="0"/>
                    <a:pt x="30" y="2"/>
                    <a:pt x="30" y="3"/>
                  </a:cubicBezTo>
                  <a:cubicBezTo>
                    <a:pt x="30" y="13"/>
                    <a:pt x="30" y="13"/>
                    <a:pt x="30" y="13"/>
                  </a:cubicBezTo>
                  <a:cubicBezTo>
                    <a:pt x="30" y="14"/>
                    <a:pt x="28" y="15"/>
                    <a:pt x="27" y="15"/>
                  </a:cubicBezTo>
                  <a:cubicBezTo>
                    <a:pt x="15" y="15"/>
                    <a:pt x="15" y="15"/>
                    <a:pt x="15" y="15"/>
                  </a:cubicBezTo>
                  <a:cubicBezTo>
                    <a:pt x="15" y="11"/>
                    <a:pt x="15" y="11"/>
                    <a:pt x="15" y="11"/>
                  </a:cubicBezTo>
                  <a:cubicBezTo>
                    <a:pt x="25" y="11"/>
                    <a:pt x="25" y="11"/>
                    <a:pt x="25" y="11"/>
                  </a:cubicBezTo>
                  <a:cubicBezTo>
                    <a:pt x="25" y="5"/>
                    <a:pt x="25" y="5"/>
                    <a:pt x="25" y="5"/>
                  </a:cubicBezTo>
                  <a:cubicBezTo>
                    <a:pt x="15" y="5"/>
                    <a:pt x="15" y="5"/>
                    <a:pt x="15" y="5"/>
                  </a:cubicBezTo>
                  <a:lnTo>
                    <a:pt x="15" y="0"/>
                  </a:lnTo>
                  <a:close/>
                  <a:moveTo>
                    <a:pt x="2" y="0"/>
                  </a:moveTo>
                  <a:cubicBezTo>
                    <a:pt x="15" y="0"/>
                    <a:pt x="15" y="0"/>
                    <a:pt x="15" y="0"/>
                  </a:cubicBezTo>
                  <a:cubicBezTo>
                    <a:pt x="15" y="5"/>
                    <a:pt x="15" y="5"/>
                    <a:pt x="15" y="5"/>
                  </a:cubicBezTo>
                  <a:cubicBezTo>
                    <a:pt x="4" y="5"/>
                    <a:pt x="4" y="5"/>
                    <a:pt x="4" y="5"/>
                  </a:cubicBezTo>
                  <a:cubicBezTo>
                    <a:pt x="4" y="11"/>
                    <a:pt x="4" y="11"/>
                    <a:pt x="4" y="11"/>
                  </a:cubicBezTo>
                  <a:cubicBezTo>
                    <a:pt x="15" y="11"/>
                    <a:pt x="15" y="11"/>
                    <a:pt x="15" y="11"/>
                  </a:cubicBezTo>
                  <a:cubicBezTo>
                    <a:pt x="15" y="15"/>
                    <a:pt x="15" y="15"/>
                    <a:pt x="15" y="15"/>
                  </a:cubicBezTo>
                  <a:cubicBezTo>
                    <a:pt x="2" y="15"/>
                    <a:pt x="2" y="15"/>
                    <a:pt x="2" y="15"/>
                  </a:cubicBezTo>
                  <a:cubicBezTo>
                    <a:pt x="1" y="15"/>
                    <a:pt x="0" y="14"/>
                    <a:pt x="0" y="13"/>
                  </a:cubicBezTo>
                  <a:cubicBezTo>
                    <a:pt x="0" y="3"/>
                    <a:pt x="0" y="3"/>
                    <a:pt x="0" y="3"/>
                  </a:cubicBezTo>
                  <a:cubicBezTo>
                    <a:pt x="0" y="2"/>
                    <a:pt x="1" y="0"/>
                    <a:pt x="2" y="0"/>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64" name="Freeform 179">
              <a:extLst>
                <a:ext uri="{FF2B5EF4-FFF2-40B4-BE49-F238E27FC236}">
                  <a16:creationId xmlns:a16="http://schemas.microsoft.com/office/drawing/2014/main" id="{FAEFD27B-A5E3-4571-AC40-5858114E8BE0}"/>
                </a:ext>
              </a:extLst>
            </p:cNvPr>
            <p:cNvSpPr>
              <a:spLocks noEditPoints="1"/>
            </p:cNvSpPr>
            <p:nvPr/>
          </p:nvSpPr>
          <p:spPr bwMode="auto">
            <a:xfrm>
              <a:off x="6325455" y="3359189"/>
              <a:ext cx="352375" cy="191547"/>
            </a:xfrm>
            <a:custGeom>
              <a:avLst/>
              <a:gdLst>
                <a:gd name="T0" fmla="*/ 98 w 137"/>
                <a:gd name="T1" fmla="*/ 5 h 74"/>
                <a:gd name="T2" fmla="*/ 69 w 137"/>
                <a:gd name="T3" fmla="*/ 5 h 74"/>
                <a:gd name="T4" fmla="*/ 69 w 137"/>
                <a:gd name="T5" fmla="*/ 0 h 74"/>
                <a:gd name="T6" fmla="*/ 101 w 137"/>
                <a:gd name="T7" fmla="*/ 0 h 74"/>
                <a:gd name="T8" fmla="*/ 103 w 137"/>
                <a:gd name="T9" fmla="*/ 2 h 74"/>
                <a:gd name="T10" fmla="*/ 103 w 137"/>
                <a:gd name="T11" fmla="*/ 25 h 74"/>
                <a:gd name="T12" fmla="*/ 135 w 137"/>
                <a:gd name="T13" fmla="*/ 25 h 74"/>
                <a:gd name="T14" fmla="*/ 137 w 137"/>
                <a:gd name="T15" fmla="*/ 27 h 74"/>
                <a:gd name="T16" fmla="*/ 137 w 137"/>
                <a:gd name="T17" fmla="*/ 71 h 74"/>
                <a:gd name="T18" fmla="*/ 135 w 137"/>
                <a:gd name="T19" fmla="*/ 74 h 74"/>
                <a:gd name="T20" fmla="*/ 89 w 137"/>
                <a:gd name="T21" fmla="*/ 74 h 74"/>
                <a:gd name="T22" fmla="*/ 69 w 137"/>
                <a:gd name="T23" fmla="*/ 74 h 74"/>
                <a:gd name="T24" fmla="*/ 69 w 137"/>
                <a:gd name="T25" fmla="*/ 69 h 74"/>
                <a:gd name="T26" fmla="*/ 89 w 137"/>
                <a:gd name="T27" fmla="*/ 69 h 74"/>
                <a:gd name="T28" fmla="*/ 132 w 137"/>
                <a:gd name="T29" fmla="*/ 69 h 74"/>
                <a:gd name="T30" fmla="*/ 132 w 137"/>
                <a:gd name="T31" fmla="*/ 30 h 74"/>
                <a:gd name="T32" fmla="*/ 101 w 137"/>
                <a:gd name="T33" fmla="*/ 30 h 74"/>
                <a:gd name="T34" fmla="*/ 98 w 137"/>
                <a:gd name="T35" fmla="*/ 27 h 74"/>
                <a:gd name="T36" fmla="*/ 98 w 137"/>
                <a:gd name="T37" fmla="*/ 5 h 74"/>
                <a:gd name="T38" fmla="*/ 69 w 137"/>
                <a:gd name="T39" fmla="*/ 30 h 74"/>
                <a:gd name="T40" fmla="*/ 90 w 137"/>
                <a:gd name="T41" fmla="*/ 30 h 74"/>
                <a:gd name="T42" fmla="*/ 92 w 137"/>
                <a:gd name="T43" fmla="*/ 27 h 74"/>
                <a:gd name="T44" fmla="*/ 92 w 137"/>
                <a:gd name="T45" fmla="*/ 14 h 74"/>
                <a:gd name="T46" fmla="*/ 90 w 137"/>
                <a:gd name="T47" fmla="*/ 11 h 74"/>
                <a:gd name="T48" fmla="*/ 69 w 137"/>
                <a:gd name="T49" fmla="*/ 11 h 74"/>
                <a:gd name="T50" fmla="*/ 69 w 137"/>
                <a:gd name="T51" fmla="*/ 16 h 74"/>
                <a:gd name="T52" fmla="*/ 87 w 137"/>
                <a:gd name="T53" fmla="*/ 16 h 74"/>
                <a:gd name="T54" fmla="*/ 87 w 137"/>
                <a:gd name="T55" fmla="*/ 25 h 74"/>
                <a:gd name="T56" fmla="*/ 69 w 137"/>
                <a:gd name="T57" fmla="*/ 25 h 74"/>
                <a:gd name="T58" fmla="*/ 69 w 137"/>
                <a:gd name="T59" fmla="*/ 30 h 74"/>
                <a:gd name="T60" fmla="*/ 69 w 137"/>
                <a:gd name="T61" fmla="*/ 5 h 74"/>
                <a:gd name="T62" fmla="*/ 39 w 137"/>
                <a:gd name="T63" fmla="*/ 5 h 74"/>
                <a:gd name="T64" fmla="*/ 39 w 137"/>
                <a:gd name="T65" fmla="*/ 27 h 74"/>
                <a:gd name="T66" fmla="*/ 36 w 137"/>
                <a:gd name="T67" fmla="*/ 30 h 74"/>
                <a:gd name="T68" fmla="*/ 5 w 137"/>
                <a:gd name="T69" fmla="*/ 30 h 74"/>
                <a:gd name="T70" fmla="*/ 5 w 137"/>
                <a:gd name="T71" fmla="*/ 69 h 74"/>
                <a:gd name="T72" fmla="*/ 48 w 137"/>
                <a:gd name="T73" fmla="*/ 69 h 74"/>
                <a:gd name="T74" fmla="*/ 69 w 137"/>
                <a:gd name="T75" fmla="*/ 69 h 74"/>
                <a:gd name="T76" fmla="*/ 69 w 137"/>
                <a:gd name="T77" fmla="*/ 74 h 74"/>
                <a:gd name="T78" fmla="*/ 48 w 137"/>
                <a:gd name="T79" fmla="*/ 74 h 74"/>
                <a:gd name="T80" fmla="*/ 2 w 137"/>
                <a:gd name="T81" fmla="*/ 74 h 74"/>
                <a:gd name="T82" fmla="*/ 0 w 137"/>
                <a:gd name="T83" fmla="*/ 71 h 74"/>
                <a:gd name="T84" fmla="*/ 0 w 137"/>
                <a:gd name="T85" fmla="*/ 27 h 74"/>
                <a:gd name="T86" fmla="*/ 2 w 137"/>
                <a:gd name="T87" fmla="*/ 25 h 74"/>
                <a:gd name="T88" fmla="*/ 34 w 137"/>
                <a:gd name="T89" fmla="*/ 25 h 74"/>
                <a:gd name="T90" fmla="*/ 34 w 137"/>
                <a:gd name="T91" fmla="*/ 2 h 74"/>
                <a:gd name="T92" fmla="*/ 36 w 137"/>
                <a:gd name="T93" fmla="*/ 0 h 74"/>
                <a:gd name="T94" fmla="*/ 69 w 137"/>
                <a:gd name="T95" fmla="*/ 0 h 74"/>
                <a:gd name="T96" fmla="*/ 69 w 137"/>
                <a:gd name="T97" fmla="*/ 5 h 74"/>
                <a:gd name="T98" fmla="*/ 69 w 137"/>
                <a:gd name="T99" fmla="*/ 11 h 74"/>
                <a:gd name="T100" fmla="*/ 48 w 137"/>
                <a:gd name="T101" fmla="*/ 11 h 74"/>
                <a:gd name="T102" fmla="*/ 45 w 137"/>
                <a:gd name="T103" fmla="*/ 14 h 74"/>
                <a:gd name="T104" fmla="*/ 45 w 137"/>
                <a:gd name="T105" fmla="*/ 27 h 74"/>
                <a:gd name="T106" fmla="*/ 48 w 137"/>
                <a:gd name="T107" fmla="*/ 30 h 74"/>
                <a:gd name="T108" fmla="*/ 69 w 137"/>
                <a:gd name="T109" fmla="*/ 30 h 74"/>
                <a:gd name="T110" fmla="*/ 69 w 137"/>
                <a:gd name="T111" fmla="*/ 25 h 74"/>
                <a:gd name="T112" fmla="*/ 50 w 137"/>
                <a:gd name="T113" fmla="*/ 25 h 74"/>
                <a:gd name="T114" fmla="*/ 50 w 137"/>
                <a:gd name="T115" fmla="*/ 16 h 74"/>
                <a:gd name="T116" fmla="*/ 69 w 137"/>
                <a:gd name="T117" fmla="*/ 16 h 74"/>
                <a:gd name="T118" fmla="*/ 69 w 137"/>
                <a:gd name="T119"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74">
                  <a:moveTo>
                    <a:pt x="98" y="5"/>
                  </a:moveTo>
                  <a:cubicBezTo>
                    <a:pt x="69" y="5"/>
                    <a:pt x="69" y="5"/>
                    <a:pt x="69" y="5"/>
                  </a:cubicBezTo>
                  <a:cubicBezTo>
                    <a:pt x="69" y="0"/>
                    <a:pt x="69" y="0"/>
                    <a:pt x="69" y="0"/>
                  </a:cubicBezTo>
                  <a:cubicBezTo>
                    <a:pt x="101" y="0"/>
                    <a:pt x="101" y="0"/>
                    <a:pt x="101" y="0"/>
                  </a:cubicBezTo>
                  <a:cubicBezTo>
                    <a:pt x="102" y="0"/>
                    <a:pt x="103" y="1"/>
                    <a:pt x="103" y="2"/>
                  </a:cubicBezTo>
                  <a:cubicBezTo>
                    <a:pt x="103" y="25"/>
                    <a:pt x="103" y="25"/>
                    <a:pt x="103" y="25"/>
                  </a:cubicBezTo>
                  <a:cubicBezTo>
                    <a:pt x="135" y="25"/>
                    <a:pt x="135" y="25"/>
                    <a:pt x="135" y="25"/>
                  </a:cubicBezTo>
                  <a:cubicBezTo>
                    <a:pt x="136" y="25"/>
                    <a:pt x="137" y="26"/>
                    <a:pt x="137" y="27"/>
                  </a:cubicBezTo>
                  <a:cubicBezTo>
                    <a:pt x="137" y="71"/>
                    <a:pt x="137" y="71"/>
                    <a:pt x="137" y="71"/>
                  </a:cubicBezTo>
                  <a:cubicBezTo>
                    <a:pt x="137" y="73"/>
                    <a:pt x="136" y="74"/>
                    <a:pt x="135" y="74"/>
                  </a:cubicBezTo>
                  <a:cubicBezTo>
                    <a:pt x="89" y="74"/>
                    <a:pt x="89" y="74"/>
                    <a:pt x="89" y="74"/>
                  </a:cubicBezTo>
                  <a:cubicBezTo>
                    <a:pt x="69" y="74"/>
                    <a:pt x="69" y="74"/>
                    <a:pt x="69" y="74"/>
                  </a:cubicBezTo>
                  <a:cubicBezTo>
                    <a:pt x="69" y="69"/>
                    <a:pt x="69" y="69"/>
                    <a:pt x="69" y="69"/>
                  </a:cubicBezTo>
                  <a:cubicBezTo>
                    <a:pt x="89" y="69"/>
                    <a:pt x="89" y="69"/>
                    <a:pt x="89" y="69"/>
                  </a:cubicBezTo>
                  <a:cubicBezTo>
                    <a:pt x="132" y="69"/>
                    <a:pt x="132" y="69"/>
                    <a:pt x="132" y="69"/>
                  </a:cubicBezTo>
                  <a:cubicBezTo>
                    <a:pt x="132" y="30"/>
                    <a:pt x="132" y="30"/>
                    <a:pt x="132" y="30"/>
                  </a:cubicBezTo>
                  <a:cubicBezTo>
                    <a:pt x="101" y="30"/>
                    <a:pt x="101" y="30"/>
                    <a:pt x="101" y="30"/>
                  </a:cubicBezTo>
                  <a:cubicBezTo>
                    <a:pt x="100" y="30"/>
                    <a:pt x="98" y="29"/>
                    <a:pt x="98" y="27"/>
                  </a:cubicBezTo>
                  <a:cubicBezTo>
                    <a:pt x="98" y="5"/>
                    <a:pt x="98" y="5"/>
                    <a:pt x="98" y="5"/>
                  </a:cubicBezTo>
                  <a:close/>
                  <a:moveTo>
                    <a:pt x="69" y="30"/>
                  </a:moveTo>
                  <a:cubicBezTo>
                    <a:pt x="90" y="30"/>
                    <a:pt x="90" y="30"/>
                    <a:pt x="90" y="30"/>
                  </a:cubicBezTo>
                  <a:cubicBezTo>
                    <a:pt x="91" y="30"/>
                    <a:pt x="92" y="29"/>
                    <a:pt x="92" y="27"/>
                  </a:cubicBezTo>
                  <a:cubicBezTo>
                    <a:pt x="92" y="14"/>
                    <a:pt x="92" y="14"/>
                    <a:pt x="92" y="14"/>
                  </a:cubicBezTo>
                  <a:cubicBezTo>
                    <a:pt x="92" y="12"/>
                    <a:pt x="91" y="11"/>
                    <a:pt x="90" y="11"/>
                  </a:cubicBezTo>
                  <a:cubicBezTo>
                    <a:pt x="69" y="11"/>
                    <a:pt x="69" y="11"/>
                    <a:pt x="69" y="11"/>
                  </a:cubicBezTo>
                  <a:cubicBezTo>
                    <a:pt x="69" y="16"/>
                    <a:pt x="69" y="16"/>
                    <a:pt x="69" y="16"/>
                  </a:cubicBezTo>
                  <a:cubicBezTo>
                    <a:pt x="87" y="16"/>
                    <a:pt x="87" y="16"/>
                    <a:pt x="87" y="16"/>
                  </a:cubicBezTo>
                  <a:cubicBezTo>
                    <a:pt x="87" y="25"/>
                    <a:pt x="87" y="25"/>
                    <a:pt x="87" y="25"/>
                  </a:cubicBezTo>
                  <a:cubicBezTo>
                    <a:pt x="69" y="25"/>
                    <a:pt x="69" y="25"/>
                    <a:pt x="69" y="25"/>
                  </a:cubicBezTo>
                  <a:lnTo>
                    <a:pt x="69" y="30"/>
                  </a:lnTo>
                  <a:close/>
                  <a:moveTo>
                    <a:pt x="69" y="5"/>
                  </a:moveTo>
                  <a:cubicBezTo>
                    <a:pt x="39" y="5"/>
                    <a:pt x="39" y="5"/>
                    <a:pt x="39" y="5"/>
                  </a:cubicBezTo>
                  <a:cubicBezTo>
                    <a:pt x="39" y="27"/>
                    <a:pt x="39" y="27"/>
                    <a:pt x="39" y="27"/>
                  </a:cubicBezTo>
                  <a:cubicBezTo>
                    <a:pt x="39" y="29"/>
                    <a:pt x="38" y="30"/>
                    <a:pt x="36" y="30"/>
                  </a:cubicBezTo>
                  <a:cubicBezTo>
                    <a:pt x="5" y="30"/>
                    <a:pt x="5" y="30"/>
                    <a:pt x="5" y="30"/>
                  </a:cubicBezTo>
                  <a:cubicBezTo>
                    <a:pt x="5" y="69"/>
                    <a:pt x="5" y="69"/>
                    <a:pt x="5" y="69"/>
                  </a:cubicBezTo>
                  <a:cubicBezTo>
                    <a:pt x="48" y="69"/>
                    <a:pt x="48" y="69"/>
                    <a:pt x="48" y="69"/>
                  </a:cubicBezTo>
                  <a:cubicBezTo>
                    <a:pt x="69" y="69"/>
                    <a:pt x="69" y="69"/>
                    <a:pt x="69" y="69"/>
                  </a:cubicBezTo>
                  <a:cubicBezTo>
                    <a:pt x="69" y="74"/>
                    <a:pt x="69" y="74"/>
                    <a:pt x="69" y="74"/>
                  </a:cubicBezTo>
                  <a:cubicBezTo>
                    <a:pt x="48" y="74"/>
                    <a:pt x="48" y="74"/>
                    <a:pt x="48" y="74"/>
                  </a:cubicBezTo>
                  <a:cubicBezTo>
                    <a:pt x="2" y="74"/>
                    <a:pt x="2" y="74"/>
                    <a:pt x="2" y="74"/>
                  </a:cubicBezTo>
                  <a:cubicBezTo>
                    <a:pt x="1" y="74"/>
                    <a:pt x="0" y="73"/>
                    <a:pt x="0" y="71"/>
                  </a:cubicBezTo>
                  <a:cubicBezTo>
                    <a:pt x="0" y="27"/>
                    <a:pt x="0" y="27"/>
                    <a:pt x="0" y="27"/>
                  </a:cubicBezTo>
                  <a:cubicBezTo>
                    <a:pt x="0" y="26"/>
                    <a:pt x="1" y="25"/>
                    <a:pt x="2" y="25"/>
                  </a:cubicBezTo>
                  <a:cubicBezTo>
                    <a:pt x="34" y="25"/>
                    <a:pt x="34" y="25"/>
                    <a:pt x="34" y="25"/>
                  </a:cubicBezTo>
                  <a:cubicBezTo>
                    <a:pt x="34" y="2"/>
                    <a:pt x="34" y="2"/>
                    <a:pt x="34" y="2"/>
                  </a:cubicBezTo>
                  <a:cubicBezTo>
                    <a:pt x="34" y="1"/>
                    <a:pt x="35" y="0"/>
                    <a:pt x="36" y="0"/>
                  </a:cubicBezTo>
                  <a:cubicBezTo>
                    <a:pt x="69" y="0"/>
                    <a:pt x="69" y="0"/>
                    <a:pt x="69" y="0"/>
                  </a:cubicBezTo>
                  <a:cubicBezTo>
                    <a:pt x="69" y="5"/>
                    <a:pt x="69" y="5"/>
                    <a:pt x="69" y="5"/>
                  </a:cubicBezTo>
                  <a:close/>
                  <a:moveTo>
                    <a:pt x="69" y="11"/>
                  </a:moveTo>
                  <a:cubicBezTo>
                    <a:pt x="48" y="11"/>
                    <a:pt x="48" y="11"/>
                    <a:pt x="48" y="11"/>
                  </a:cubicBezTo>
                  <a:cubicBezTo>
                    <a:pt x="46" y="11"/>
                    <a:pt x="45" y="12"/>
                    <a:pt x="45" y="14"/>
                  </a:cubicBezTo>
                  <a:cubicBezTo>
                    <a:pt x="45" y="27"/>
                    <a:pt x="45" y="27"/>
                    <a:pt x="45" y="27"/>
                  </a:cubicBezTo>
                  <a:cubicBezTo>
                    <a:pt x="45" y="29"/>
                    <a:pt x="46" y="30"/>
                    <a:pt x="48" y="30"/>
                  </a:cubicBezTo>
                  <a:cubicBezTo>
                    <a:pt x="69" y="30"/>
                    <a:pt x="69" y="30"/>
                    <a:pt x="69" y="30"/>
                  </a:cubicBezTo>
                  <a:cubicBezTo>
                    <a:pt x="69" y="25"/>
                    <a:pt x="69" y="25"/>
                    <a:pt x="69" y="25"/>
                  </a:cubicBezTo>
                  <a:cubicBezTo>
                    <a:pt x="50" y="25"/>
                    <a:pt x="50" y="25"/>
                    <a:pt x="50" y="25"/>
                  </a:cubicBezTo>
                  <a:cubicBezTo>
                    <a:pt x="50" y="16"/>
                    <a:pt x="50" y="16"/>
                    <a:pt x="50" y="16"/>
                  </a:cubicBezTo>
                  <a:cubicBezTo>
                    <a:pt x="69" y="16"/>
                    <a:pt x="69" y="16"/>
                    <a:pt x="69" y="16"/>
                  </a:cubicBezTo>
                  <a:lnTo>
                    <a:pt x="69" y="11"/>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65" name="Freeform 188">
              <a:extLst>
                <a:ext uri="{FF2B5EF4-FFF2-40B4-BE49-F238E27FC236}">
                  <a16:creationId xmlns:a16="http://schemas.microsoft.com/office/drawing/2014/main" id="{311B9E24-F0BA-47A7-BDAE-D10E7F3AA17E}"/>
                </a:ext>
              </a:extLst>
            </p:cNvPr>
            <p:cNvSpPr>
              <a:spLocks noEditPoints="1"/>
            </p:cNvSpPr>
            <p:nvPr/>
          </p:nvSpPr>
          <p:spPr bwMode="auto">
            <a:xfrm>
              <a:off x="4982817" y="2372540"/>
              <a:ext cx="196970" cy="92160"/>
            </a:xfrm>
            <a:custGeom>
              <a:avLst/>
              <a:gdLst>
                <a:gd name="T0" fmla="*/ 35 w 76"/>
                <a:gd name="T1" fmla="*/ 31 h 36"/>
                <a:gd name="T2" fmla="*/ 63 w 76"/>
                <a:gd name="T3" fmla="*/ 31 h 36"/>
                <a:gd name="T4" fmla="*/ 35 w 76"/>
                <a:gd name="T5" fmla="*/ 17 h 36"/>
                <a:gd name="T6" fmla="*/ 35 w 76"/>
                <a:gd name="T7" fmla="*/ 11 h 36"/>
                <a:gd name="T8" fmla="*/ 74 w 76"/>
                <a:gd name="T9" fmla="*/ 31 h 36"/>
                <a:gd name="T10" fmla="*/ 76 w 76"/>
                <a:gd name="T11" fmla="*/ 34 h 36"/>
                <a:gd name="T12" fmla="*/ 74 w 76"/>
                <a:gd name="T13" fmla="*/ 36 h 36"/>
                <a:gd name="T14" fmla="*/ 35 w 76"/>
                <a:gd name="T15" fmla="*/ 36 h 36"/>
                <a:gd name="T16" fmla="*/ 35 w 76"/>
                <a:gd name="T17" fmla="*/ 31 h 36"/>
                <a:gd name="T18" fmla="*/ 6 w 76"/>
                <a:gd name="T19" fmla="*/ 19 h 36"/>
                <a:gd name="T20" fmla="*/ 31 w 76"/>
                <a:gd name="T21" fmla="*/ 31 h 36"/>
                <a:gd name="T22" fmla="*/ 35 w 76"/>
                <a:gd name="T23" fmla="*/ 31 h 36"/>
                <a:gd name="T24" fmla="*/ 35 w 76"/>
                <a:gd name="T25" fmla="*/ 36 h 36"/>
                <a:gd name="T26" fmla="*/ 30 w 76"/>
                <a:gd name="T27" fmla="*/ 36 h 36"/>
                <a:gd name="T28" fmla="*/ 30 w 76"/>
                <a:gd name="T29" fmla="*/ 36 h 36"/>
                <a:gd name="T30" fmla="*/ 29 w 76"/>
                <a:gd name="T31" fmla="*/ 36 h 36"/>
                <a:gd name="T32" fmla="*/ 1 w 76"/>
                <a:gd name="T33" fmla="*/ 22 h 36"/>
                <a:gd name="T34" fmla="*/ 0 w 76"/>
                <a:gd name="T35" fmla="*/ 19 h 36"/>
                <a:gd name="T36" fmla="*/ 9 w 76"/>
                <a:gd name="T37" fmla="*/ 1 h 36"/>
                <a:gd name="T38" fmla="*/ 12 w 76"/>
                <a:gd name="T39" fmla="*/ 0 h 36"/>
                <a:gd name="T40" fmla="*/ 35 w 76"/>
                <a:gd name="T41" fmla="*/ 11 h 36"/>
                <a:gd name="T42" fmla="*/ 35 w 76"/>
                <a:gd name="T43" fmla="*/ 17 h 36"/>
                <a:gd name="T44" fmla="*/ 12 w 76"/>
                <a:gd name="T45" fmla="*/ 5 h 36"/>
                <a:gd name="T46" fmla="*/ 6 w 76"/>
                <a:gd name="T4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6">
                  <a:moveTo>
                    <a:pt x="35" y="31"/>
                  </a:moveTo>
                  <a:cubicBezTo>
                    <a:pt x="63" y="31"/>
                    <a:pt x="63" y="31"/>
                    <a:pt x="63" y="31"/>
                  </a:cubicBezTo>
                  <a:cubicBezTo>
                    <a:pt x="35" y="17"/>
                    <a:pt x="35" y="17"/>
                    <a:pt x="35" y="17"/>
                  </a:cubicBezTo>
                  <a:cubicBezTo>
                    <a:pt x="35" y="11"/>
                    <a:pt x="35" y="11"/>
                    <a:pt x="35" y="11"/>
                  </a:cubicBezTo>
                  <a:cubicBezTo>
                    <a:pt x="74" y="31"/>
                    <a:pt x="74" y="31"/>
                    <a:pt x="74" y="31"/>
                  </a:cubicBezTo>
                  <a:cubicBezTo>
                    <a:pt x="75" y="32"/>
                    <a:pt x="76" y="33"/>
                    <a:pt x="76" y="34"/>
                  </a:cubicBezTo>
                  <a:cubicBezTo>
                    <a:pt x="76" y="35"/>
                    <a:pt x="75" y="36"/>
                    <a:pt x="74" y="36"/>
                  </a:cubicBezTo>
                  <a:cubicBezTo>
                    <a:pt x="35" y="36"/>
                    <a:pt x="35" y="36"/>
                    <a:pt x="35" y="36"/>
                  </a:cubicBezTo>
                  <a:lnTo>
                    <a:pt x="35" y="31"/>
                  </a:lnTo>
                  <a:close/>
                  <a:moveTo>
                    <a:pt x="6" y="19"/>
                  </a:moveTo>
                  <a:cubicBezTo>
                    <a:pt x="31" y="31"/>
                    <a:pt x="31" y="31"/>
                    <a:pt x="31" y="31"/>
                  </a:cubicBezTo>
                  <a:cubicBezTo>
                    <a:pt x="35" y="31"/>
                    <a:pt x="35" y="31"/>
                    <a:pt x="35" y="31"/>
                  </a:cubicBezTo>
                  <a:cubicBezTo>
                    <a:pt x="35" y="36"/>
                    <a:pt x="35" y="36"/>
                    <a:pt x="35" y="36"/>
                  </a:cubicBezTo>
                  <a:cubicBezTo>
                    <a:pt x="30" y="36"/>
                    <a:pt x="30" y="36"/>
                    <a:pt x="30" y="36"/>
                  </a:cubicBezTo>
                  <a:cubicBezTo>
                    <a:pt x="30" y="36"/>
                    <a:pt x="30" y="36"/>
                    <a:pt x="30" y="36"/>
                  </a:cubicBezTo>
                  <a:cubicBezTo>
                    <a:pt x="30" y="36"/>
                    <a:pt x="30" y="36"/>
                    <a:pt x="29" y="36"/>
                  </a:cubicBezTo>
                  <a:cubicBezTo>
                    <a:pt x="1" y="22"/>
                    <a:pt x="1" y="22"/>
                    <a:pt x="1" y="22"/>
                  </a:cubicBezTo>
                  <a:cubicBezTo>
                    <a:pt x="0" y="21"/>
                    <a:pt x="0" y="20"/>
                    <a:pt x="0" y="19"/>
                  </a:cubicBezTo>
                  <a:cubicBezTo>
                    <a:pt x="9" y="1"/>
                    <a:pt x="9" y="1"/>
                    <a:pt x="9" y="1"/>
                  </a:cubicBezTo>
                  <a:cubicBezTo>
                    <a:pt x="10" y="0"/>
                    <a:pt x="11" y="0"/>
                    <a:pt x="12" y="0"/>
                  </a:cubicBezTo>
                  <a:cubicBezTo>
                    <a:pt x="35" y="11"/>
                    <a:pt x="35" y="11"/>
                    <a:pt x="35" y="11"/>
                  </a:cubicBezTo>
                  <a:cubicBezTo>
                    <a:pt x="35" y="17"/>
                    <a:pt x="35" y="17"/>
                    <a:pt x="35" y="17"/>
                  </a:cubicBezTo>
                  <a:cubicBezTo>
                    <a:pt x="12" y="5"/>
                    <a:pt x="12" y="5"/>
                    <a:pt x="12" y="5"/>
                  </a:cubicBezTo>
                  <a:lnTo>
                    <a:pt x="6" y="19"/>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66" name="Freeform 189">
              <a:extLst>
                <a:ext uri="{FF2B5EF4-FFF2-40B4-BE49-F238E27FC236}">
                  <a16:creationId xmlns:a16="http://schemas.microsoft.com/office/drawing/2014/main" id="{29D53BBF-729E-49CD-9011-CFD40C385AE8}"/>
                </a:ext>
              </a:extLst>
            </p:cNvPr>
            <p:cNvSpPr>
              <a:spLocks noEditPoints="1"/>
            </p:cNvSpPr>
            <p:nvPr/>
          </p:nvSpPr>
          <p:spPr bwMode="auto">
            <a:xfrm>
              <a:off x="4982817" y="2464701"/>
              <a:ext cx="453569" cy="233110"/>
            </a:xfrm>
            <a:custGeom>
              <a:avLst/>
              <a:gdLst>
                <a:gd name="T0" fmla="*/ 88 w 176"/>
                <a:gd name="T1" fmla="*/ 86 h 91"/>
                <a:gd name="T2" fmla="*/ 139 w 176"/>
                <a:gd name="T3" fmla="*/ 86 h 91"/>
                <a:gd name="T4" fmla="*/ 139 w 176"/>
                <a:gd name="T5" fmla="*/ 71 h 91"/>
                <a:gd name="T6" fmla="*/ 141 w 176"/>
                <a:gd name="T7" fmla="*/ 69 h 91"/>
                <a:gd name="T8" fmla="*/ 172 w 176"/>
                <a:gd name="T9" fmla="*/ 69 h 91"/>
                <a:gd name="T10" fmla="*/ 172 w 176"/>
                <a:gd name="T11" fmla="*/ 22 h 91"/>
                <a:gd name="T12" fmla="*/ 141 w 176"/>
                <a:gd name="T13" fmla="*/ 22 h 91"/>
                <a:gd name="T14" fmla="*/ 139 w 176"/>
                <a:gd name="T15" fmla="*/ 20 h 91"/>
                <a:gd name="T16" fmla="*/ 139 w 176"/>
                <a:gd name="T17" fmla="*/ 5 h 91"/>
                <a:gd name="T18" fmla="*/ 88 w 176"/>
                <a:gd name="T19" fmla="*/ 5 h 91"/>
                <a:gd name="T20" fmla="*/ 88 w 176"/>
                <a:gd name="T21" fmla="*/ 0 h 91"/>
                <a:gd name="T22" fmla="*/ 141 w 176"/>
                <a:gd name="T23" fmla="*/ 0 h 91"/>
                <a:gd name="T24" fmla="*/ 143 w 176"/>
                <a:gd name="T25" fmla="*/ 3 h 91"/>
                <a:gd name="T26" fmla="*/ 143 w 176"/>
                <a:gd name="T27" fmla="*/ 17 h 91"/>
                <a:gd name="T28" fmla="*/ 174 w 176"/>
                <a:gd name="T29" fmla="*/ 17 h 91"/>
                <a:gd name="T30" fmla="*/ 176 w 176"/>
                <a:gd name="T31" fmla="*/ 20 h 91"/>
                <a:gd name="T32" fmla="*/ 176 w 176"/>
                <a:gd name="T33" fmla="*/ 71 h 91"/>
                <a:gd name="T34" fmla="*/ 174 w 176"/>
                <a:gd name="T35" fmla="*/ 74 h 91"/>
                <a:gd name="T36" fmla="*/ 143 w 176"/>
                <a:gd name="T37" fmla="*/ 74 h 91"/>
                <a:gd name="T38" fmla="*/ 143 w 176"/>
                <a:gd name="T39" fmla="*/ 88 h 91"/>
                <a:gd name="T40" fmla="*/ 141 w 176"/>
                <a:gd name="T41" fmla="*/ 91 h 91"/>
                <a:gd name="T42" fmla="*/ 88 w 176"/>
                <a:gd name="T43" fmla="*/ 91 h 91"/>
                <a:gd name="T44" fmla="*/ 88 w 176"/>
                <a:gd name="T45" fmla="*/ 86 h 91"/>
                <a:gd name="T46" fmla="*/ 88 w 176"/>
                <a:gd name="T47" fmla="*/ 57 h 91"/>
                <a:gd name="T48" fmla="*/ 106 w 176"/>
                <a:gd name="T49" fmla="*/ 57 h 91"/>
                <a:gd name="T50" fmla="*/ 109 w 176"/>
                <a:gd name="T51" fmla="*/ 55 h 91"/>
                <a:gd name="T52" fmla="*/ 109 w 176"/>
                <a:gd name="T53" fmla="*/ 36 h 91"/>
                <a:gd name="T54" fmla="*/ 106 w 176"/>
                <a:gd name="T55" fmla="*/ 34 h 91"/>
                <a:gd name="T56" fmla="*/ 88 w 176"/>
                <a:gd name="T57" fmla="*/ 34 h 91"/>
                <a:gd name="T58" fmla="*/ 88 w 176"/>
                <a:gd name="T59" fmla="*/ 38 h 91"/>
                <a:gd name="T60" fmla="*/ 104 w 176"/>
                <a:gd name="T61" fmla="*/ 38 h 91"/>
                <a:gd name="T62" fmla="*/ 104 w 176"/>
                <a:gd name="T63" fmla="*/ 53 h 91"/>
                <a:gd name="T64" fmla="*/ 88 w 176"/>
                <a:gd name="T65" fmla="*/ 53 h 91"/>
                <a:gd name="T66" fmla="*/ 88 w 176"/>
                <a:gd name="T67" fmla="*/ 57 h 91"/>
                <a:gd name="T68" fmla="*/ 5 w 176"/>
                <a:gd name="T69" fmla="*/ 86 h 91"/>
                <a:gd name="T70" fmla="*/ 88 w 176"/>
                <a:gd name="T71" fmla="*/ 86 h 91"/>
                <a:gd name="T72" fmla="*/ 88 w 176"/>
                <a:gd name="T73" fmla="*/ 91 h 91"/>
                <a:gd name="T74" fmla="*/ 3 w 176"/>
                <a:gd name="T75" fmla="*/ 91 h 91"/>
                <a:gd name="T76" fmla="*/ 0 w 176"/>
                <a:gd name="T77" fmla="*/ 88 h 91"/>
                <a:gd name="T78" fmla="*/ 0 w 176"/>
                <a:gd name="T79" fmla="*/ 3 h 91"/>
                <a:gd name="T80" fmla="*/ 3 w 176"/>
                <a:gd name="T81" fmla="*/ 0 h 91"/>
                <a:gd name="T82" fmla="*/ 40 w 176"/>
                <a:gd name="T83" fmla="*/ 0 h 91"/>
                <a:gd name="T84" fmla="*/ 83 w 176"/>
                <a:gd name="T85" fmla="*/ 0 h 91"/>
                <a:gd name="T86" fmla="*/ 88 w 176"/>
                <a:gd name="T87" fmla="*/ 0 h 91"/>
                <a:gd name="T88" fmla="*/ 88 w 176"/>
                <a:gd name="T89" fmla="*/ 5 h 91"/>
                <a:gd name="T90" fmla="*/ 83 w 176"/>
                <a:gd name="T91" fmla="*/ 5 h 91"/>
                <a:gd name="T92" fmla="*/ 40 w 176"/>
                <a:gd name="T93" fmla="*/ 5 h 91"/>
                <a:gd name="T94" fmla="*/ 5 w 176"/>
                <a:gd name="T95" fmla="*/ 5 h 91"/>
                <a:gd name="T96" fmla="*/ 5 w 176"/>
                <a:gd name="T97" fmla="*/ 86 h 91"/>
                <a:gd name="T98" fmla="*/ 88 w 176"/>
                <a:gd name="T99" fmla="*/ 34 h 91"/>
                <a:gd name="T100" fmla="*/ 37 w 176"/>
                <a:gd name="T101" fmla="*/ 34 h 91"/>
                <a:gd name="T102" fmla="*/ 34 w 176"/>
                <a:gd name="T103" fmla="*/ 36 h 91"/>
                <a:gd name="T104" fmla="*/ 34 w 176"/>
                <a:gd name="T105" fmla="*/ 55 h 91"/>
                <a:gd name="T106" fmla="*/ 37 w 176"/>
                <a:gd name="T107" fmla="*/ 57 h 91"/>
                <a:gd name="T108" fmla="*/ 88 w 176"/>
                <a:gd name="T109" fmla="*/ 57 h 91"/>
                <a:gd name="T110" fmla="*/ 88 w 176"/>
                <a:gd name="T111" fmla="*/ 53 h 91"/>
                <a:gd name="T112" fmla="*/ 39 w 176"/>
                <a:gd name="T113" fmla="*/ 53 h 91"/>
                <a:gd name="T114" fmla="*/ 39 w 176"/>
                <a:gd name="T115" fmla="*/ 38 h 91"/>
                <a:gd name="T116" fmla="*/ 88 w 176"/>
                <a:gd name="T117" fmla="*/ 38 h 91"/>
                <a:gd name="T118" fmla="*/ 88 w 176"/>
                <a:gd name="T119"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1">
                  <a:moveTo>
                    <a:pt x="88" y="86"/>
                  </a:moveTo>
                  <a:cubicBezTo>
                    <a:pt x="139" y="86"/>
                    <a:pt x="139" y="86"/>
                    <a:pt x="139" y="86"/>
                  </a:cubicBezTo>
                  <a:cubicBezTo>
                    <a:pt x="139" y="71"/>
                    <a:pt x="139" y="71"/>
                    <a:pt x="139" y="71"/>
                  </a:cubicBezTo>
                  <a:cubicBezTo>
                    <a:pt x="139" y="70"/>
                    <a:pt x="140" y="69"/>
                    <a:pt x="141" y="69"/>
                  </a:cubicBezTo>
                  <a:cubicBezTo>
                    <a:pt x="172" y="69"/>
                    <a:pt x="172" y="69"/>
                    <a:pt x="172" y="69"/>
                  </a:cubicBezTo>
                  <a:cubicBezTo>
                    <a:pt x="172" y="22"/>
                    <a:pt x="172" y="22"/>
                    <a:pt x="172" y="22"/>
                  </a:cubicBezTo>
                  <a:cubicBezTo>
                    <a:pt x="141" y="22"/>
                    <a:pt x="141" y="22"/>
                    <a:pt x="141" y="22"/>
                  </a:cubicBezTo>
                  <a:cubicBezTo>
                    <a:pt x="140" y="22"/>
                    <a:pt x="139" y="21"/>
                    <a:pt x="139" y="20"/>
                  </a:cubicBezTo>
                  <a:cubicBezTo>
                    <a:pt x="139" y="5"/>
                    <a:pt x="139" y="5"/>
                    <a:pt x="139" y="5"/>
                  </a:cubicBezTo>
                  <a:cubicBezTo>
                    <a:pt x="88" y="5"/>
                    <a:pt x="88" y="5"/>
                    <a:pt x="88" y="5"/>
                  </a:cubicBezTo>
                  <a:cubicBezTo>
                    <a:pt x="88" y="0"/>
                    <a:pt x="88" y="0"/>
                    <a:pt x="88" y="0"/>
                  </a:cubicBezTo>
                  <a:cubicBezTo>
                    <a:pt x="141" y="0"/>
                    <a:pt x="141" y="0"/>
                    <a:pt x="141" y="0"/>
                  </a:cubicBezTo>
                  <a:cubicBezTo>
                    <a:pt x="142" y="0"/>
                    <a:pt x="143" y="1"/>
                    <a:pt x="143" y="3"/>
                  </a:cubicBezTo>
                  <a:cubicBezTo>
                    <a:pt x="143" y="17"/>
                    <a:pt x="143" y="17"/>
                    <a:pt x="143" y="17"/>
                  </a:cubicBezTo>
                  <a:cubicBezTo>
                    <a:pt x="174" y="17"/>
                    <a:pt x="174" y="17"/>
                    <a:pt x="174" y="17"/>
                  </a:cubicBezTo>
                  <a:cubicBezTo>
                    <a:pt x="175" y="17"/>
                    <a:pt x="176" y="18"/>
                    <a:pt x="176" y="20"/>
                  </a:cubicBezTo>
                  <a:cubicBezTo>
                    <a:pt x="176" y="71"/>
                    <a:pt x="176" y="71"/>
                    <a:pt x="176" y="71"/>
                  </a:cubicBezTo>
                  <a:cubicBezTo>
                    <a:pt x="176" y="73"/>
                    <a:pt x="175" y="74"/>
                    <a:pt x="174" y="74"/>
                  </a:cubicBezTo>
                  <a:cubicBezTo>
                    <a:pt x="143" y="74"/>
                    <a:pt x="143" y="74"/>
                    <a:pt x="143" y="74"/>
                  </a:cubicBezTo>
                  <a:cubicBezTo>
                    <a:pt x="143" y="88"/>
                    <a:pt x="143" y="88"/>
                    <a:pt x="143" y="88"/>
                  </a:cubicBezTo>
                  <a:cubicBezTo>
                    <a:pt x="143" y="90"/>
                    <a:pt x="142" y="91"/>
                    <a:pt x="141" y="91"/>
                  </a:cubicBezTo>
                  <a:cubicBezTo>
                    <a:pt x="88" y="91"/>
                    <a:pt x="88" y="91"/>
                    <a:pt x="88" y="91"/>
                  </a:cubicBezTo>
                  <a:cubicBezTo>
                    <a:pt x="88" y="86"/>
                    <a:pt x="88" y="86"/>
                    <a:pt x="88" y="86"/>
                  </a:cubicBezTo>
                  <a:close/>
                  <a:moveTo>
                    <a:pt x="88" y="57"/>
                  </a:moveTo>
                  <a:cubicBezTo>
                    <a:pt x="106" y="57"/>
                    <a:pt x="106" y="57"/>
                    <a:pt x="106" y="57"/>
                  </a:cubicBezTo>
                  <a:cubicBezTo>
                    <a:pt x="108" y="57"/>
                    <a:pt x="109" y="56"/>
                    <a:pt x="109" y="55"/>
                  </a:cubicBezTo>
                  <a:cubicBezTo>
                    <a:pt x="109" y="36"/>
                    <a:pt x="109" y="36"/>
                    <a:pt x="109" y="36"/>
                  </a:cubicBezTo>
                  <a:cubicBezTo>
                    <a:pt x="109" y="35"/>
                    <a:pt x="108" y="34"/>
                    <a:pt x="106" y="34"/>
                  </a:cubicBezTo>
                  <a:cubicBezTo>
                    <a:pt x="88" y="34"/>
                    <a:pt x="88" y="34"/>
                    <a:pt x="88" y="34"/>
                  </a:cubicBezTo>
                  <a:cubicBezTo>
                    <a:pt x="88" y="38"/>
                    <a:pt x="88" y="38"/>
                    <a:pt x="88" y="38"/>
                  </a:cubicBezTo>
                  <a:cubicBezTo>
                    <a:pt x="104" y="38"/>
                    <a:pt x="104" y="38"/>
                    <a:pt x="104" y="38"/>
                  </a:cubicBezTo>
                  <a:cubicBezTo>
                    <a:pt x="104" y="53"/>
                    <a:pt x="104" y="53"/>
                    <a:pt x="104" y="53"/>
                  </a:cubicBezTo>
                  <a:cubicBezTo>
                    <a:pt x="88" y="53"/>
                    <a:pt x="88" y="53"/>
                    <a:pt x="88" y="53"/>
                  </a:cubicBezTo>
                  <a:lnTo>
                    <a:pt x="88" y="57"/>
                  </a:lnTo>
                  <a:close/>
                  <a:moveTo>
                    <a:pt x="5" y="86"/>
                  </a:moveTo>
                  <a:cubicBezTo>
                    <a:pt x="88" y="86"/>
                    <a:pt x="88" y="86"/>
                    <a:pt x="88" y="86"/>
                  </a:cubicBezTo>
                  <a:cubicBezTo>
                    <a:pt x="88" y="91"/>
                    <a:pt x="88" y="91"/>
                    <a:pt x="88" y="91"/>
                  </a:cubicBezTo>
                  <a:cubicBezTo>
                    <a:pt x="3" y="91"/>
                    <a:pt x="3" y="91"/>
                    <a:pt x="3" y="91"/>
                  </a:cubicBezTo>
                  <a:cubicBezTo>
                    <a:pt x="1" y="91"/>
                    <a:pt x="0" y="90"/>
                    <a:pt x="0" y="88"/>
                  </a:cubicBezTo>
                  <a:cubicBezTo>
                    <a:pt x="0" y="3"/>
                    <a:pt x="0" y="3"/>
                    <a:pt x="0" y="3"/>
                  </a:cubicBezTo>
                  <a:cubicBezTo>
                    <a:pt x="0" y="1"/>
                    <a:pt x="1" y="0"/>
                    <a:pt x="3" y="0"/>
                  </a:cubicBezTo>
                  <a:cubicBezTo>
                    <a:pt x="40" y="0"/>
                    <a:pt x="40" y="0"/>
                    <a:pt x="40" y="0"/>
                  </a:cubicBezTo>
                  <a:cubicBezTo>
                    <a:pt x="83" y="0"/>
                    <a:pt x="83" y="0"/>
                    <a:pt x="83" y="0"/>
                  </a:cubicBezTo>
                  <a:cubicBezTo>
                    <a:pt x="88" y="0"/>
                    <a:pt x="88" y="0"/>
                    <a:pt x="88" y="0"/>
                  </a:cubicBezTo>
                  <a:cubicBezTo>
                    <a:pt x="88" y="5"/>
                    <a:pt x="88" y="5"/>
                    <a:pt x="88" y="5"/>
                  </a:cubicBezTo>
                  <a:cubicBezTo>
                    <a:pt x="83" y="5"/>
                    <a:pt x="83" y="5"/>
                    <a:pt x="83" y="5"/>
                  </a:cubicBezTo>
                  <a:cubicBezTo>
                    <a:pt x="40" y="5"/>
                    <a:pt x="40" y="5"/>
                    <a:pt x="40" y="5"/>
                  </a:cubicBezTo>
                  <a:cubicBezTo>
                    <a:pt x="5" y="5"/>
                    <a:pt x="5" y="5"/>
                    <a:pt x="5" y="5"/>
                  </a:cubicBezTo>
                  <a:cubicBezTo>
                    <a:pt x="5" y="86"/>
                    <a:pt x="5" y="86"/>
                    <a:pt x="5" y="86"/>
                  </a:cubicBezTo>
                  <a:close/>
                  <a:moveTo>
                    <a:pt x="88" y="34"/>
                  </a:moveTo>
                  <a:cubicBezTo>
                    <a:pt x="37" y="34"/>
                    <a:pt x="37" y="34"/>
                    <a:pt x="37" y="34"/>
                  </a:cubicBezTo>
                  <a:cubicBezTo>
                    <a:pt x="36" y="34"/>
                    <a:pt x="34" y="35"/>
                    <a:pt x="34" y="36"/>
                  </a:cubicBezTo>
                  <a:cubicBezTo>
                    <a:pt x="34" y="55"/>
                    <a:pt x="34" y="55"/>
                    <a:pt x="34" y="55"/>
                  </a:cubicBezTo>
                  <a:cubicBezTo>
                    <a:pt x="34" y="56"/>
                    <a:pt x="36" y="57"/>
                    <a:pt x="37" y="57"/>
                  </a:cubicBezTo>
                  <a:cubicBezTo>
                    <a:pt x="88" y="57"/>
                    <a:pt x="88" y="57"/>
                    <a:pt x="88" y="57"/>
                  </a:cubicBezTo>
                  <a:cubicBezTo>
                    <a:pt x="88" y="53"/>
                    <a:pt x="88" y="53"/>
                    <a:pt x="88" y="53"/>
                  </a:cubicBezTo>
                  <a:cubicBezTo>
                    <a:pt x="39" y="53"/>
                    <a:pt x="39" y="53"/>
                    <a:pt x="39" y="53"/>
                  </a:cubicBezTo>
                  <a:cubicBezTo>
                    <a:pt x="39" y="38"/>
                    <a:pt x="39" y="38"/>
                    <a:pt x="39" y="38"/>
                  </a:cubicBezTo>
                  <a:cubicBezTo>
                    <a:pt x="88" y="38"/>
                    <a:pt x="88" y="38"/>
                    <a:pt x="88" y="38"/>
                  </a:cubicBezTo>
                  <a:lnTo>
                    <a:pt x="88" y="34"/>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67" name="Freeform 194">
              <a:extLst>
                <a:ext uri="{FF2B5EF4-FFF2-40B4-BE49-F238E27FC236}">
                  <a16:creationId xmlns:a16="http://schemas.microsoft.com/office/drawing/2014/main" id="{C4F396DF-27B7-400B-9C31-0C17A568A6AE}"/>
                </a:ext>
              </a:extLst>
            </p:cNvPr>
            <p:cNvSpPr>
              <a:spLocks noEditPoints="1"/>
            </p:cNvSpPr>
            <p:nvPr/>
          </p:nvSpPr>
          <p:spPr bwMode="auto">
            <a:xfrm>
              <a:off x="5393019" y="3707948"/>
              <a:ext cx="139144" cy="135529"/>
            </a:xfrm>
            <a:custGeom>
              <a:avLst/>
              <a:gdLst>
                <a:gd name="T0" fmla="*/ 27 w 54"/>
                <a:gd name="T1" fmla="*/ 14 h 53"/>
                <a:gd name="T2" fmla="*/ 40 w 54"/>
                <a:gd name="T3" fmla="*/ 1 h 53"/>
                <a:gd name="T4" fmla="*/ 44 w 54"/>
                <a:gd name="T5" fmla="*/ 1 h 53"/>
                <a:gd name="T6" fmla="*/ 53 w 54"/>
                <a:gd name="T7" fmla="*/ 10 h 53"/>
                <a:gd name="T8" fmla="*/ 53 w 54"/>
                <a:gd name="T9" fmla="*/ 13 h 53"/>
                <a:gd name="T10" fmla="*/ 27 w 54"/>
                <a:gd name="T11" fmla="*/ 39 h 53"/>
                <a:gd name="T12" fmla="*/ 27 w 54"/>
                <a:gd name="T13" fmla="*/ 32 h 53"/>
                <a:gd name="T14" fmla="*/ 48 w 54"/>
                <a:gd name="T15" fmla="*/ 11 h 53"/>
                <a:gd name="T16" fmla="*/ 42 w 54"/>
                <a:gd name="T17" fmla="*/ 6 h 53"/>
                <a:gd name="T18" fmla="*/ 27 w 54"/>
                <a:gd name="T19" fmla="*/ 21 h 53"/>
                <a:gd name="T20" fmla="*/ 27 w 54"/>
                <a:gd name="T21" fmla="*/ 14 h 53"/>
                <a:gd name="T22" fmla="*/ 10 w 54"/>
                <a:gd name="T23" fmla="*/ 52 h 53"/>
                <a:gd name="T24" fmla="*/ 1 w 54"/>
                <a:gd name="T25" fmla="*/ 43 h 53"/>
                <a:gd name="T26" fmla="*/ 1 w 54"/>
                <a:gd name="T27" fmla="*/ 40 h 53"/>
                <a:gd name="T28" fmla="*/ 27 w 54"/>
                <a:gd name="T29" fmla="*/ 14 h 53"/>
                <a:gd name="T30" fmla="*/ 27 w 54"/>
                <a:gd name="T31" fmla="*/ 21 h 53"/>
                <a:gd name="T32" fmla="*/ 6 w 54"/>
                <a:gd name="T33" fmla="*/ 42 h 53"/>
                <a:gd name="T34" fmla="*/ 12 w 54"/>
                <a:gd name="T35" fmla="*/ 47 h 53"/>
                <a:gd name="T36" fmla="*/ 27 w 54"/>
                <a:gd name="T37" fmla="*/ 32 h 53"/>
                <a:gd name="T38" fmla="*/ 27 w 54"/>
                <a:gd name="T39" fmla="*/ 39 h 53"/>
                <a:gd name="T40" fmla="*/ 13 w 54"/>
                <a:gd name="T41" fmla="*/ 52 h 53"/>
                <a:gd name="T42" fmla="*/ 10 w 54"/>
                <a:gd name="T4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3">
                  <a:moveTo>
                    <a:pt x="27" y="14"/>
                  </a:moveTo>
                  <a:cubicBezTo>
                    <a:pt x="40" y="1"/>
                    <a:pt x="40" y="1"/>
                    <a:pt x="40" y="1"/>
                  </a:cubicBezTo>
                  <a:cubicBezTo>
                    <a:pt x="41" y="0"/>
                    <a:pt x="43" y="0"/>
                    <a:pt x="44" y="1"/>
                  </a:cubicBezTo>
                  <a:cubicBezTo>
                    <a:pt x="53" y="10"/>
                    <a:pt x="53" y="10"/>
                    <a:pt x="53" y="10"/>
                  </a:cubicBezTo>
                  <a:cubicBezTo>
                    <a:pt x="54" y="11"/>
                    <a:pt x="54" y="12"/>
                    <a:pt x="53" y="13"/>
                  </a:cubicBezTo>
                  <a:cubicBezTo>
                    <a:pt x="27" y="39"/>
                    <a:pt x="27" y="39"/>
                    <a:pt x="27" y="39"/>
                  </a:cubicBezTo>
                  <a:cubicBezTo>
                    <a:pt x="27" y="32"/>
                    <a:pt x="27" y="32"/>
                    <a:pt x="27" y="32"/>
                  </a:cubicBezTo>
                  <a:cubicBezTo>
                    <a:pt x="48" y="11"/>
                    <a:pt x="48" y="11"/>
                    <a:pt x="48" y="11"/>
                  </a:cubicBezTo>
                  <a:cubicBezTo>
                    <a:pt x="42" y="6"/>
                    <a:pt x="42" y="6"/>
                    <a:pt x="42" y="6"/>
                  </a:cubicBezTo>
                  <a:cubicBezTo>
                    <a:pt x="27" y="21"/>
                    <a:pt x="27" y="21"/>
                    <a:pt x="27" y="21"/>
                  </a:cubicBezTo>
                  <a:lnTo>
                    <a:pt x="27" y="14"/>
                  </a:lnTo>
                  <a:close/>
                  <a:moveTo>
                    <a:pt x="10" y="52"/>
                  </a:moveTo>
                  <a:cubicBezTo>
                    <a:pt x="1" y="43"/>
                    <a:pt x="1" y="43"/>
                    <a:pt x="1" y="43"/>
                  </a:cubicBezTo>
                  <a:cubicBezTo>
                    <a:pt x="0" y="42"/>
                    <a:pt x="0" y="41"/>
                    <a:pt x="1" y="40"/>
                  </a:cubicBezTo>
                  <a:cubicBezTo>
                    <a:pt x="27" y="14"/>
                    <a:pt x="27" y="14"/>
                    <a:pt x="27" y="14"/>
                  </a:cubicBezTo>
                  <a:cubicBezTo>
                    <a:pt x="27" y="21"/>
                    <a:pt x="27" y="21"/>
                    <a:pt x="27" y="21"/>
                  </a:cubicBezTo>
                  <a:cubicBezTo>
                    <a:pt x="6" y="42"/>
                    <a:pt x="6" y="42"/>
                    <a:pt x="6" y="42"/>
                  </a:cubicBezTo>
                  <a:cubicBezTo>
                    <a:pt x="12" y="47"/>
                    <a:pt x="12" y="47"/>
                    <a:pt x="12" y="47"/>
                  </a:cubicBezTo>
                  <a:cubicBezTo>
                    <a:pt x="27" y="32"/>
                    <a:pt x="27" y="32"/>
                    <a:pt x="27" y="32"/>
                  </a:cubicBezTo>
                  <a:cubicBezTo>
                    <a:pt x="27" y="39"/>
                    <a:pt x="27" y="39"/>
                    <a:pt x="27" y="39"/>
                  </a:cubicBezTo>
                  <a:cubicBezTo>
                    <a:pt x="13" y="52"/>
                    <a:pt x="13" y="52"/>
                    <a:pt x="13" y="52"/>
                  </a:cubicBezTo>
                  <a:cubicBezTo>
                    <a:pt x="12" y="53"/>
                    <a:pt x="11" y="53"/>
                    <a:pt x="10" y="52"/>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68" name="Freeform 203">
              <a:extLst>
                <a:ext uri="{FF2B5EF4-FFF2-40B4-BE49-F238E27FC236}">
                  <a16:creationId xmlns:a16="http://schemas.microsoft.com/office/drawing/2014/main" id="{E20001D0-076A-4CA9-9F1F-6DF46723BEC9}"/>
                </a:ext>
              </a:extLst>
            </p:cNvPr>
            <p:cNvSpPr>
              <a:spLocks noEditPoints="1"/>
            </p:cNvSpPr>
            <p:nvPr/>
          </p:nvSpPr>
          <p:spPr bwMode="auto">
            <a:xfrm>
              <a:off x="4836447" y="1949691"/>
              <a:ext cx="218653" cy="139144"/>
            </a:xfrm>
            <a:custGeom>
              <a:avLst/>
              <a:gdLst>
                <a:gd name="T0" fmla="*/ 80 w 85"/>
                <a:gd name="T1" fmla="*/ 49 h 54"/>
                <a:gd name="T2" fmla="*/ 80 w 85"/>
                <a:gd name="T3" fmla="*/ 17 h 54"/>
                <a:gd name="T4" fmla="*/ 76 w 85"/>
                <a:gd name="T5" fmla="*/ 8 h 54"/>
                <a:gd name="T6" fmla="*/ 68 w 85"/>
                <a:gd name="T7" fmla="*/ 4 h 54"/>
                <a:gd name="T8" fmla="*/ 42 w 85"/>
                <a:gd name="T9" fmla="*/ 4 h 54"/>
                <a:gd name="T10" fmla="*/ 42 w 85"/>
                <a:gd name="T11" fmla="*/ 0 h 54"/>
                <a:gd name="T12" fmla="*/ 68 w 85"/>
                <a:gd name="T13" fmla="*/ 0 h 54"/>
                <a:gd name="T14" fmla="*/ 80 w 85"/>
                <a:gd name="T15" fmla="*/ 5 h 54"/>
                <a:gd name="T16" fmla="*/ 85 w 85"/>
                <a:gd name="T17" fmla="*/ 17 h 54"/>
                <a:gd name="T18" fmla="*/ 85 w 85"/>
                <a:gd name="T19" fmla="*/ 51 h 54"/>
                <a:gd name="T20" fmla="*/ 82 w 85"/>
                <a:gd name="T21" fmla="*/ 54 h 54"/>
                <a:gd name="T22" fmla="*/ 70 w 85"/>
                <a:gd name="T23" fmla="*/ 54 h 54"/>
                <a:gd name="T24" fmla="*/ 68 w 85"/>
                <a:gd name="T25" fmla="*/ 51 h 54"/>
                <a:gd name="T26" fmla="*/ 68 w 85"/>
                <a:gd name="T27" fmla="*/ 17 h 54"/>
                <a:gd name="T28" fmla="*/ 68 w 85"/>
                <a:gd name="T29" fmla="*/ 16 h 54"/>
                <a:gd name="T30" fmla="*/ 68 w 85"/>
                <a:gd name="T31" fmla="*/ 16 h 54"/>
                <a:gd name="T32" fmla="*/ 42 w 85"/>
                <a:gd name="T33" fmla="*/ 16 h 54"/>
                <a:gd name="T34" fmla="*/ 42 w 85"/>
                <a:gd name="T35" fmla="*/ 11 h 54"/>
                <a:gd name="T36" fmla="*/ 68 w 85"/>
                <a:gd name="T37" fmla="*/ 11 h 54"/>
                <a:gd name="T38" fmla="*/ 71 w 85"/>
                <a:gd name="T39" fmla="*/ 13 h 54"/>
                <a:gd name="T40" fmla="*/ 73 w 85"/>
                <a:gd name="T41" fmla="*/ 17 h 54"/>
                <a:gd name="T42" fmla="*/ 73 w 85"/>
                <a:gd name="T43" fmla="*/ 49 h 54"/>
                <a:gd name="T44" fmla="*/ 80 w 85"/>
                <a:gd name="T45" fmla="*/ 49 h 54"/>
                <a:gd name="T46" fmla="*/ 42 w 85"/>
                <a:gd name="T47" fmla="*/ 4 h 54"/>
                <a:gd name="T48" fmla="*/ 17 w 85"/>
                <a:gd name="T49" fmla="*/ 4 h 54"/>
                <a:gd name="T50" fmla="*/ 9 w 85"/>
                <a:gd name="T51" fmla="*/ 8 h 54"/>
                <a:gd name="T52" fmla="*/ 5 w 85"/>
                <a:gd name="T53" fmla="*/ 17 h 54"/>
                <a:gd name="T54" fmla="*/ 5 w 85"/>
                <a:gd name="T55" fmla="*/ 34 h 54"/>
                <a:gd name="T56" fmla="*/ 12 w 85"/>
                <a:gd name="T57" fmla="*/ 34 h 54"/>
                <a:gd name="T58" fmla="*/ 12 w 85"/>
                <a:gd name="T59" fmla="*/ 17 h 54"/>
                <a:gd name="T60" fmla="*/ 13 w 85"/>
                <a:gd name="T61" fmla="*/ 13 h 54"/>
                <a:gd name="T62" fmla="*/ 17 w 85"/>
                <a:gd name="T63" fmla="*/ 11 h 54"/>
                <a:gd name="T64" fmla="*/ 42 w 85"/>
                <a:gd name="T65" fmla="*/ 11 h 54"/>
                <a:gd name="T66" fmla="*/ 42 w 85"/>
                <a:gd name="T67" fmla="*/ 16 h 54"/>
                <a:gd name="T68" fmla="*/ 17 w 85"/>
                <a:gd name="T69" fmla="*/ 16 h 54"/>
                <a:gd name="T70" fmla="*/ 17 w 85"/>
                <a:gd name="T71" fmla="*/ 16 h 54"/>
                <a:gd name="T72" fmla="*/ 17 w 85"/>
                <a:gd name="T73" fmla="*/ 17 h 54"/>
                <a:gd name="T74" fmla="*/ 17 w 85"/>
                <a:gd name="T75" fmla="*/ 37 h 54"/>
                <a:gd name="T76" fmla="*/ 14 w 85"/>
                <a:gd name="T77" fmla="*/ 39 h 54"/>
                <a:gd name="T78" fmla="*/ 2 w 85"/>
                <a:gd name="T79" fmla="*/ 39 h 54"/>
                <a:gd name="T80" fmla="*/ 0 w 85"/>
                <a:gd name="T81" fmla="*/ 37 h 54"/>
                <a:gd name="T82" fmla="*/ 0 w 85"/>
                <a:gd name="T83" fmla="*/ 17 h 54"/>
                <a:gd name="T84" fmla="*/ 5 w 85"/>
                <a:gd name="T85" fmla="*/ 5 h 54"/>
                <a:gd name="T86" fmla="*/ 17 w 85"/>
                <a:gd name="T87" fmla="*/ 0 h 54"/>
                <a:gd name="T88" fmla="*/ 42 w 85"/>
                <a:gd name="T89" fmla="*/ 0 h 54"/>
                <a:gd name="T90" fmla="*/ 42 w 85"/>
                <a:gd name="T9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54">
                  <a:moveTo>
                    <a:pt x="80" y="49"/>
                  </a:moveTo>
                  <a:cubicBezTo>
                    <a:pt x="80" y="17"/>
                    <a:pt x="80" y="17"/>
                    <a:pt x="80" y="17"/>
                  </a:cubicBezTo>
                  <a:cubicBezTo>
                    <a:pt x="80" y="14"/>
                    <a:pt x="79" y="10"/>
                    <a:pt x="76" y="8"/>
                  </a:cubicBezTo>
                  <a:cubicBezTo>
                    <a:pt x="74" y="6"/>
                    <a:pt x="71" y="4"/>
                    <a:pt x="68" y="4"/>
                  </a:cubicBezTo>
                  <a:cubicBezTo>
                    <a:pt x="42" y="4"/>
                    <a:pt x="42" y="4"/>
                    <a:pt x="42" y="4"/>
                  </a:cubicBezTo>
                  <a:cubicBezTo>
                    <a:pt x="42" y="0"/>
                    <a:pt x="42" y="0"/>
                    <a:pt x="42" y="0"/>
                  </a:cubicBezTo>
                  <a:cubicBezTo>
                    <a:pt x="68" y="0"/>
                    <a:pt x="68" y="0"/>
                    <a:pt x="68" y="0"/>
                  </a:cubicBezTo>
                  <a:cubicBezTo>
                    <a:pt x="72" y="0"/>
                    <a:pt x="77" y="2"/>
                    <a:pt x="80" y="5"/>
                  </a:cubicBezTo>
                  <a:cubicBezTo>
                    <a:pt x="83" y="8"/>
                    <a:pt x="85" y="12"/>
                    <a:pt x="85" y="17"/>
                  </a:cubicBezTo>
                  <a:cubicBezTo>
                    <a:pt x="85" y="51"/>
                    <a:pt x="85" y="51"/>
                    <a:pt x="85" y="51"/>
                  </a:cubicBezTo>
                  <a:cubicBezTo>
                    <a:pt x="85" y="53"/>
                    <a:pt x="84" y="54"/>
                    <a:pt x="82" y="54"/>
                  </a:cubicBezTo>
                  <a:cubicBezTo>
                    <a:pt x="70" y="54"/>
                    <a:pt x="70" y="54"/>
                    <a:pt x="70" y="54"/>
                  </a:cubicBezTo>
                  <a:cubicBezTo>
                    <a:pt x="69" y="54"/>
                    <a:pt x="68" y="53"/>
                    <a:pt x="68" y="51"/>
                  </a:cubicBezTo>
                  <a:cubicBezTo>
                    <a:pt x="68" y="17"/>
                    <a:pt x="68" y="17"/>
                    <a:pt x="68" y="17"/>
                  </a:cubicBezTo>
                  <a:cubicBezTo>
                    <a:pt x="68" y="17"/>
                    <a:pt x="68" y="17"/>
                    <a:pt x="68" y="16"/>
                  </a:cubicBezTo>
                  <a:cubicBezTo>
                    <a:pt x="68" y="16"/>
                    <a:pt x="68" y="16"/>
                    <a:pt x="68" y="16"/>
                  </a:cubicBezTo>
                  <a:cubicBezTo>
                    <a:pt x="42" y="16"/>
                    <a:pt x="42" y="16"/>
                    <a:pt x="42" y="16"/>
                  </a:cubicBezTo>
                  <a:cubicBezTo>
                    <a:pt x="42" y="11"/>
                    <a:pt x="42" y="11"/>
                    <a:pt x="42" y="11"/>
                  </a:cubicBezTo>
                  <a:cubicBezTo>
                    <a:pt x="68" y="11"/>
                    <a:pt x="68" y="11"/>
                    <a:pt x="68" y="11"/>
                  </a:cubicBezTo>
                  <a:cubicBezTo>
                    <a:pt x="69" y="11"/>
                    <a:pt x="70" y="12"/>
                    <a:pt x="71" y="13"/>
                  </a:cubicBezTo>
                  <a:cubicBezTo>
                    <a:pt x="72" y="14"/>
                    <a:pt x="73" y="16"/>
                    <a:pt x="73" y="17"/>
                  </a:cubicBezTo>
                  <a:cubicBezTo>
                    <a:pt x="73" y="49"/>
                    <a:pt x="73" y="49"/>
                    <a:pt x="73" y="49"/>
                  </a:cubicBezTo>
                  <a:lnTo>
                    <a:pt x="80" y="49"/>
                  </a:lnTo>
                  <a:close/>
                  <a:moveTo>
                    <a:pt x="42" y="4"/>
                  </a:moveTo>
                  <a:cubicBezTo>
                    <a:pt x="17" y="4"/>
                    <a:pt x="17" y="4"/>
                    <a:pt x="17" y="4"/>
                  </a:cubicBezTo>
                  <a:cubicBezTo>
                    <a:pt x="14" y="4"/>
                    <a:pt x="11" y="6"/>
                    <a:pt x="9" y="8"/>
                  </a:cubicBezTo>
                  <a:cubicBezTo>
                    <a:pt x="6" y="10"/>
                    <a:pt x="5" y="14"/>
                    <a:pt x="5" y="17"/>
                  </a:cubicBezTo>
                  <a:cubicBezTo>
                    <a:pt x="5" y="34"/>
                    <a:pt x="5" y="34"/>
                    <a:pt x="5" y="34"/>
                  </a:cubicBezTo>
                  <a:cubicBezTo>
                    <a:pt x="12" y="34"/>
                    <a:pt x="12" y="34"/>
                    <a:pt x="12" y="34"/>
                  </a:cubicBezTo>
                  <a:cubicBezTo>
                    <a:pt x="12" y="17"/>
                    <a:pt x="12" y="17"/>
                    <a:pt x="12" y="17"/>
                  </a:cubicBezTo>
                  <a:cubicBezTo>
                    <a:pt x="12" y="16"/>
                    <a:pt x="13" y="14"/>
                    <a:pt x="13" y="13"/>
                  </a:cubicBezTo>
                  <a:cubicBezTo>
                    <a:pt x="14" y="12"/>
                    <a:pt x="16" y="11"/>
                    <a:pt x="17" y="11"/>
                  </a:cubicBezTo>
                  <a:cubicBezTo>
                    <a:pt x="42" y="11"/>
                    <a:pt x="42" y="11"/>
                    <a:pt x="42" y="11"/>
                  </a:cubicBezTo>
                  <a:cubicBezTo>
                    <a:pt x="42" y="16"/>
                    <a:pt x="42" y="16"/>
                    <a:pt x="42" y="16"/>
                  </a:cubicBezTo>
                  <a:cubicBezTo>
                    <a:pt x="17" y="16"/>
                    <a:pt x="17" y="16"/>
                    <a:pt x="17" y="16"/>
                  </a:cubicBezTo>
                  <a:cubicBezTo>
                    <a:pt x="17" y="16"/>
                    <a:pt x="17" y="16"/>
                    <a:pt x="17" y="16"/>
                  </a:cubicBezTo>
                  <a:cubicBezTo>
                    <a:pt x="17" y="17"/>
                    <a:pt x="17" y="17"/>
                    <a:pt x="17" y="17"/>
                  </a:cubicBezTo>
                  <a:cubicBezTo>
                    <a:pt x="17" y="37"/>
                    <a:pt x="17" y="37"/>
                    <a:pt x="17" y="37"/>
                  </a:cubicBezTo>
                  <a:cubicBezTo>
                    <a:pt x="17" y="38"/>
                    <a:pt x="16" y="39"/>
                    <a:pt x="14" y="39"/>
                  </a:cubicBezTo>
                  <a:cubicBezTo>
                    <a:pt x="2" y="39"/>
                    <a:pt x="2" y="39"/>
                    <a:pt x="2" y="39"/>
                  </a:cubicBezTo>
                  <a:cubicBezTo>
                    <a:pt x="1" y="39"/>
                    <a:pt x="0" y="38"/>
                    <a:pt x="0" y="37"/>
                  </a:cubicBezTo>
                  <a:cubicBezTo>
                    <a:pt x="0" y="17"/>
                    <a:pt x="0" y="17"/>
                    <a:pt x="0" y="17"/>
                  </a:cubicBezTo>
                  <a:cubicBezTo>
                    <a:pt x="0" y="12"/>
                    <a:pt x="2" y="8"/>
                    <a:pt x="5" y="5"/>
                  </a:cubicBezTo>
                  <a:cubicBezTo>
                    <a:pt x="8" y="2"/>
                    <a:pt x="13" y="0"/>
                    <a:pt x="17" y="0"/>
                  </a:cubicBezTo>
                  <a:cubicBezTo>
                    <a:pt x="42" y="0"/>
                    <a:pt x="42" y="0"/>
                    <a:pt x="42" y="0"/>
                  </a:cubicBezTo>
                  <a:lnTo>
                    <a:pt x="42" y="4"/>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69" name="Freeform 211">
              <a:extLst>
                <a:ext uri="{FF2B5EF4-FFF2-40B4-BE49-F238E27FC236}">
                  <a16:creationId xmlns:a16="http://schemas.microsoft.com/office/drawing/2014/main" id="{0A569B7E-A9D3-42BA-982B-BB6AD86805C1}"/>
                </a:ext>
              </a:extLst>
            </p:cNvPr>
            <p:cNvSpPr>
              <a:spLocks noEditPoints="1"/>
            </p:cNvSpPr>
            <p:nvPr/>
          </p:nvSpPr>
          <p:spPr bwMode="auto">
            <a:xfrm>
              <a:off x="6050784" y="3744089"/>
              <a:ext cx="97581" cy="148178"/>
            </a:xfrm>
            <a:custGeom>
              <a:avLst/>
              <a:gdLst>
                <a:gd name="T0" fmla="*/ 29 w 38"/>
                <a:gd name="T1" fmla="*/ 52 h 58"/>
                <a:gd name="T2" fmla="*/ 32 w 38"/>
                <a:gd name="T3" fmla="*/ 52 h 58"/>
                <a:gd name="T4" fmla="*/ 33 w 38"/>
                <a:gd name="T5" fmla="*/ 51 h 58"/>
                <a:gd name="T6" fmla="*/ 33 w 38"/>
                <a:gd name="T7" fmla="*/ 51 h 58"/>
                <a:gd name="T8" fmla="*/ 33 w 38"/>
                <a:gd name="T9" fmla="*/ 50 h 58"/>
                <a:gd name="T10" fmla="*/ 32 w 38"/>
                <a:gd name="T11" fmla="*/ 47 h 58"/>
                <a:gd name="T12" fmla="*/ 19 w 38"/>
                <a:gd name="T13" fmla="*/ 36 h 58"/>
                <a:gd name="T14" fmla="*/ 19 w 38"/>
                <a:gd name="T15" fmla="*/ 27 h 58"/>
                <a:gd name="T16" fmla="*/ 20 w 38"/>
                <a:gd name="T17" fmla="*/ 30 h 58"/>
                <a:gd name="T18" fmla="*/ 34 w 38"/>
                <a:gd name="T19" fmla="*/ 43 h 58"/>
                <a:gd name="T20" fmla="*/ 38 w 38"/>
                <a:gd name="T21" fmla="*/ 50 h 58"/>
                <a:gd name="T22" fmla="*/ 37 w 38"/>
                <a:gd name="T23" fmla="*/ 53 h 58"/>
                <a:gd name="T24" fmla="*/ 37 w 38"/>
                <a:gd name="T25" fmla="*/ 53 h 58"/>
                <a:gd name="T26" fmla="*/ 35 w 38"/>
                <a:gd name="T27" fmla="*/ 55 h 58"/>
                <a:gd name="T28" fmla="*/ 27 w 38"/>
                <a:gd name="T29" fmla="*/ 56 h 58"/>
                <a:gd name="T30" fmla="*/ 19 w 38"/>
                <a:gd name="T31" fmla="*/ 50 h 58"/>
                <a:gd name="T32" fmla="*/ 19 w 38"/>
                <a:gd name="T33" fmla="*/ 43 h 58"/>
                <a:gd name="T34" fmla="*/ 29 w 38"/>
                <a:gd name="T35" fmla="*/ 52 h 58"/>
                <a:gd name="T36" fmla="*/ 19 w 38"/>
                <a:gd name="T37" fmla="*/ 36 h 58"/>
                <a:gd name="T38" fmla="*/ 16 w 38"/>
                <a:gd name="T39" fmla="*/ 32 h 58"/>
                <a:gd name="T40" fmla="*/ 9 w 38"/>
                <a:gd name="T41" fmla="*/ 12 h 58"/>
                <a:gd name="T42" fmla="*/ 7 w 38"/>
                <a:gd name="T43" fmla="*/ 8 h 58"/>
                <a:gd name="T44" fmla="*/ 7 w 38"/>
                <a:gd name="T45" fmla="*/ 8 h 58"/>
                <a:gd name="T46" fmla="*/ 7 w 38"/>
                <a:gd name="T47" fmla="*/ 9 h 58"/>
                <a:gd name="T48" fmla="*/ 4 w 38"/>
                <a:gd name="T49" fmla="*/ 13 h 58"/>
                <a:gd name="T50" fmla="*/ 12 w 38"/>
                <a:gd name="T51" fmla="*/ 35 h 58"/>
                <a:gd name="T52" fmla="*/ 19 w 38"/>
                <a:gd name="T53" fmla="*/ 43 h 58"/>
                <a:gd name="T54" fmla="*/ 19 w 38"/>
                <a:gd name="T55" fmla="*/ 50 h 58"/>
                <a:gd name="T56" fmla="*/ 8 w 38"/>
                <a:gd name="T57" fmla="*/ 37 h 58"/>
                <a:gd name="T58" fmla="*/ 0 w 38"/>
                <a:gd name="T59" fmla="*/ 12 h 58"/>
                <a:gd name="T60" fmla="*/ 0 w 38"/>
                <a:gd name="T61" fmla="*/ 12 h 58"/>
                <a:gd name="T62" fmla="*/ 0 w 38"/>
                <a:gd name="T63" fmla="*/ 10 h 58"/>
                <a:gd name="T64" fmla="*/ 2 w 38"/>
                <a:gd name="T65" fmla="*/ 6 h 58"/>
                <a:gd name="T66" fmla="*/ 4 w 38"/>
                <a:gd name="T67" fmla="*/ 2 h 58"/>
                <a:gd name="T68" fmla="*/ 6 w 38"/>
                <a:gd name="T69" fmla="*/ 1 h 58"/>
                <a:gd name="T70" fmla="*/ 9 w 38"/>
                <a:gd name="T71" fmla="*/ 2 h 58"/>
                <a:gd name="T72" fmla="*/ 11 w 38"/>
                <a:gd name="T73" fmla="*/ 6 h 58"/>
                <a:gd name="T74" fmla="*/ 14 w 38"/>
                <a:gd name="T75" fmla="*/ 9 h 58"/>
                <a:gd name="T76" fmla="*/ 14 w 38"/>
                <a:gd name="T77" fmla="*/ 11 h 58"/>
                <a:gd name="T78" fmla="*/ 19 w 38"/>
                <a:gd name="T79" fmla="*/ 27 h 58"/>
                <a:gd name="T80" fmla="*/ 19 w 38"/>
                <a:gd name="T8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58">
                  <a:moveTo>
                    <a:pt x="29" y="52"/>
                  </a:moveTo>
                  <a:cubicBezTo>
                    <a:pt x="30" y="52"/>
                    <a:pt x="31" y="52"/>
                    <a:pt x="32" y="52"/>
                  </a:cubicBezTo>
                  <a:cubicBezTo>
                    <a:pt x="32" y="51"/>
                    <a:pt x="32" y="51"/>
                    <a:pt x="33" y="51"/>
                  </a:cubicBezTo>
                  <a:cubicBezTo>
                    <a:pt x="33" y="51"/>
                    <a:pt x="33" y="51"/>
                    <a:pt x="33" y="51"/>
                  </a:cubicBezTo>
                  <a:cubicBezTo>
                    <a:pt x="33" y="50"/>
                    <a:pt x="33" y="50"/>
                    <a:pt x="33" y="50"/>
                  </a:cubicBezTo>
                  <a:cubicBezTo>
                    <a:pt x="33" y="49"/>
                    <a:pt x="33" y="48"/>
                    <a:pt x="32" y="47"/>
                  </a:cubicBezTo>
                  <a:cubicBezTo>
                    <a:pt x="27" y="44"/>
                    <a:pt x="22" y="40"/>
                    <a:pt x="19" y="36"/>
                  </a:cubicBezTo>
                  <a:cubicBezTo>
                    <a:pt x="19" y="27"/>
                    <a:pt x="19" y="27"/>
                    <a:pt x="19" y="27"/>
                  </a:cubicBezTo>
                  <a:cubicBezTo>
                    <a:pt x="19" y="28"/>
                    <a:pt x="20" y="29"/>
                    <a:pt x="20" y="30"/>
                  </a:cubicBezTo>
                  <a:cubicBezTo>
                    <a:pt x="24" y="35"/>
                    <a:pt x="28" y="40"/>
                    <a:pt x="34" y="43"/>
                  </a:cubicBezTo>
                  <a:cubicBezTo>
                    <a:pt x="37" y="45"/>
                    <a:pt x="38" y="48"/>
                    <a:pt x="38" y="50"/>
                  </a:cubicBezTo>
                  <a:cubicBezTo>
                    <a:pt x="38" y="51"/>
                    <a:pt x="37" y="52"/>
                    <a:pt x="37" y="53"/>
                  </a:cubicBezTo>
                  <a:cubicBezTo>
                    <a:pt x="37" y="53"/>
                    <a:pt x="37" y="53"/>
                    <a:pt x="37" y="53"/>
                  </a:cubicBezTo>
                  <a:cubicBezTo>
                    <a:pt x="36" y="54"/>
                    <a:pt x="36" y="55"/>
                    <a:pt x="35" y="55"/>
                  </a:cubicBezTo>
                  <a:cubicBezTo>
                    <a:pt x="33" y="57"/>
                    <a:pt x="30" y="58"/>
                    <a:pt x="27" y="56"/>
                  </a:cubicBezTo>
                  <a:cubicBezTo>
                    <a:pt x="24" y="54"/>
                    <a:pt x="21" y="52"/>
                    <a:pt x="19" y="50"/>
                  </a:cubicBezTo>
                  <a:cubicBezTo>
                    <a:pt x="19" y="43"/>
                    <a:pt x="19" y="43"/>
                    <a:pt x="19" y="43"/>
                  </a:cubicBezTo>
                  <a:cubicBezTo>
                    <a:pt x="22" y="47"/>
                    <a:pt x="25" y="49"/>
                    <a:pt x="29" y="52"/>
                  </a:cubicBezTo>
                  <a:close/>
                  <a:moveTo>
                    <a:pt x="19" y="36"/>
                  </a:moveTo>
                  <a:cubicBezTo>
                    <a:pt x="18" y="35"/>
                    <a:pt x="17" y="33"/>
                    <a:pt x="16" y="32"/>
                  </a:cubicBezTo>
                  <a:cubicBezTo>
                    <a:pt x="12" y="26"/>
                    <a:pt x="10" y="19"/>
                    <a:pt x="9" y="12"/>
                  </a:cubicBezTo>
                  <a:cubicBezTo>
                    <a:pt x="9" y="11"/>
                    <a:pt x="8" y="9"/>
                    <a:pt x="7" y="8"/>
                  </a:cubicBezTo>
                  <a:cubicBezTo>
                    <a:pt x="7" y="8"/>
                    <a:pt x="7" y="8"/>
                    <a:pt x="7" y="8"/>
                  </a:cubicBezTo>
                  <a:cubicBezTo>
                    <a:pt x="7" y="9"/>
                    <a:pt x="7" y="9"/>
                    <a:pt x="7" y="9"/>
                  </a:cubicBezTo>
                  <a:cubicBezTo>
                    <a:pt x="6" y="10"/>
                    <a:pt x="5" y="11"/>
                    <a:pt x="4" y="13"/>
                  </a:cubicBezTo>
                  <a:cubicBezTo>
                    <a:pt x="5" y="20"/>
                    <a:pt x="8" y="28"/>
                    <a:pt x="12" y="35"/>
                  </a:cubicBezTo>
                  <a:cubicBezTo>
                    <a:pt x="14" y="38"/>
                    <a:pt x="16" y="41"/>
                    <a:pt x="19" y="43"/>
                  </a:cubicBezTo>
                  <a:cubicBezTo>
                    <a:pt x="19" y="50"/>
                    <a:pt x="19" y="50"/>
                    <a:pt x="19" y="50"/>
                  </a:cubicBezTo>
                  <a:cubicBezTo>
                    <a:pt x="14" y="46"/>
                    <a:pt x="11" y="42"/>
                    <a:pt x="8" y="37"/>
                  </a:cubicBezTo>
                  <a:cubicBezTo>
                    <a:pt x="3" y="30"/>
                    <a:pt x="0" y="21"/>
                    <a:pt x="0" y="12"/>
                  </a:cubicBezTo>
                  <a:cubicBezTo>
                    <a:pt x="0" y="12"/>
                    <a:pt x="0" y="12"/>
                    <a:pt x="0" y="12"/>
                  </a:cubicBezTo>
                  <a:cubicBezTo>
                    <a:pt x="0" y="12"/>
                    <a:pt x="0" y="11"/>
                    <a:pt x="0" y="10"/>
                  </a:cubicBezTo>
                  <a:cubicBezTo>
                    <a:pt x="1" y="9"/>
                    <a:pt x="2" y="8"/>
                    <a:pt x="2" y="6"/>
                  </a:cubicBezTo>
                  <a:cubicBezTo>
                    <a:pt x="3" y="5"/>
                    <a:pt x="4" y="4"/>
                    <a:pt x="4" y="2"/>
                  </a:cubicBezTo>
                  <a:cubicBezTo>
                    <a:pt x="5" y="1"/>
                    <a:pt x="5" y="1"/>
                    <a:pt x="6" y="1"/>
                  </a:cubicBezTo>
                  <a:cubicBezTo>
                    <a:pt x="7" y="0"/>
                    <a:pt x="8" y="1"/>
                    <a:pt x="9" y="2"/>
                  </a:cubicBezTo>
                  <a:cubicBezTo>
                    <a:pt x="10" y="3"/>
                    <a:pt x="10" y="4"/>
                    <a:pt x="11" y="6"/>
                  </a:cubicBezTo>
                  <a:cubicBezTo>
                    <a:pt x="12" y="7"/>
                    <a:pt x="13" y="8"/>
                    <a:pt x="14" y="9"/>
                  </a:cubicBezTo>
                  <a:cubicBezTo>
                    <a:pt x="14" y="10"/>
                    <a:pt x="14" y="10"/>
                    <a:pt x="14" y="11"/>
                  </a:cubicBezTo>
                  <a:cubicBezTo>
                    <a:pt x="14" y="16"/>
                    <a:pt x="16" y="22"/>
                    <a:pt x="19" y="27"/>
                  </a:cubicBezTo>
                  <a:lnTo>
                    <a:pt x="19" y="3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70" name="Freeform 212">
              <a:extLst>
                <a:ext uri="{FF2B5EF4-FFF2-40B4-BE49-F238E27FC236}">
                  <a16:creationId xmlns:a16="http://schemas.microsoft.com/office/drawing/2014/main" id="{A1BCDEC3-B436-466D-9490-30D6D36A756D}"/>
                </a:ext>
              </a:extLst>
            </p:cNvPr>
            <p:cNvSpPr>
              <a:spLocks noEditPoints="1"/>
            </p:cNvSpPr>
            <p:nvPr/>
          </p:nvSpPr>
          <p:spPr bwMode="auto">
            <a:xfrm>
              <a:off x="6112223" y="3491103"/>
              <a:ext cx="155407" cy="153600"/>
            </a:xfrm>
            <a:custGeom>
              <a:avLst/>
              <a:gdLst>
                <a:gd name="T0" fmla="*/ 44 w 60"/>
                <a:gd name="T1" fmla="*/ 10 h 60"/>
                <a:gd name="T2" fmla="*/ 31 w 60"/>
                <a:gd name="T3" fmla="*/ 1 h 60"/>
                <a:gd name="T4" fmla="*/ 57 w 60"/>
                <a:gd name="T5" fmla="*/ 20 h 60"/>
                <a:gd name="T6" fmla="*/ 57 w 60"/>
                <a:gd name="T7" fmla="*/ 40 h 60"/>
                <a:gd name="T8" fmla="*/ 44 w 60"/>
                <a:gd name="T9" fmla="*/ 56 h 60"/>
                <a:gd name="T10" fmla="*/ 35 w 60"/>
                <a:gd name="T11" fmla="*/ 59 h 60"/>
                <a:gd name="T12" fmla="*/ 31 w 60"/>
                <a:gd name="T13" fmla="*/ 55 h 60"/>
                <a:gd name="T14" fmla="*/ 34 w 60"/>
                <a:gd name="T15" fmla="*/ 55 h 60"/>
                <a:gd name="T16" fmla="*/ 41 w 60"/>
                <a:gd name="T17" fmla="*/ 52 h 60"/>
                <a:gd name="T18" fmla="*/ 53 w 60"/>
                <a:gd name="T19" fmla="*/ 39 h 60"/>
                <a:gd name="T20" fmla="*/ 52 w 60"/>
                <a:gd name="T21" fmla="*/ 21 h 60"/>
                <a:gd name="T22" fmla="*/ 31 w 60"/>
                <a:gd name="T23" fmla="*/ 17 h 60"/>
                <a:gd name="T24" fmla="*/ 36 w 60"/>
                <a:gd name="T25" fmla="*/ 28 h 60"/>
                <a:gd name="T26" fmla="*/ 35 w 60"/>
                <a:gd name="T27" fmla="*/ 36 h 60"/>
                <a:gd name="T28" fmla="*/ 31 w 60"/>
                <a:gd name="T29" fmla="*/ 42 h 60"/>
                <a:gd name="T30" fmla="*/ 40 w 60"/>
                <a:gd name="T31" fmla="*/ 38 h 60"/>
                <a:gd name="T32" fmla="*/ 40 w 60"/>
                <a:gd name="T33" fmla="*/ 26 h 60"/>
                <a:gd name="T34" fmla="*/ 34 w 60"/>
                <a:gd name="T35" fmla="*/ 18 h 60"/>
                <a:gd name="T36" fmla="*/ 31 w 60"/>
                <a:gd name="T37" fmla="*/ 48 h 60"/>
                <a:gd name="T38" fmla="*/ 31 w 60"/>
                <a:gd name="T39" fmla="*/ 5 h 60"/>
                <a:gd name="T40" fmla="*/ 30 w 60"/>
                <a:gd name="T41" fmla="*/ 0 h 60"/>
                <a:gd name="T42" fmla="*/ 31 w 60"/>
                <a:gd name="T43" fmla="*/ 5 h 60"/>
                <a:gd name="T44" fmla="*/ 31 w 60"/>
                <a:gd name="T45" fmla="*/ 17 h 60"/>
                <a:gd name="T46" fmla="*/ 31 w 60"/>
                <a:gd name="T47" fmla="*/ 22 h 60"/>
                <a:gd name="T48" fmla="*/ 30 w 60"/>
                <a:gd name="T49" fmla="*/ 16 h 60"/>
                <a:gd name="T50" fmla="*/ 31 w 60"/>
                <a:gd name="T51" fmla="*/ 48 h 60"/>
                <a:gd name="T52" fmla="*/ 30 w 60"/>
                <a:gd name="T53" fmla="*/ 43 h 60"/>
                <a:gd name="T54" fmla="*/ 31 w 60"/>
                <a:gd name="T55" fmla="*/ 48 h 60"/>
                <a:gd name="T56" fmla="*/ 31 w 60"/>
                <a:gd name="T57" fmla="*/ 55 h 60"/>
                <a:gd name="T58" fmla="*/ 30 w 60"/>
                <a:gd name="T59" fmla="*/ 60 h 60"/>
                <a:gd name="T60" fmla="*/ 31 w 60"/>
                <a:gd name="T61" fmla="*/ 48 h 60"/>
                <a:gd name="T62" fmla="*/ 30 w 60"/>
                <a:gd name="T63" fmla="*/ 5 h 60"/>
                <a:gd name="T64" fmla="*/ 27 w 60"/>
                <a:gd name="T65" fmla="*/ 5 h 60"/>
                <a:gd name="T66" fmla="*/ 24 w 60"/>
                <a:gd name="T67" fmla="*/ 6 h 60"/>
                <a:gd name="T68" fmla="*/ 6 w 60"/>
                <a:gd name="T69" fmla="*/ 17 h 60"/>
                <a:gd name="T70" fmla="*/ 9 w 60"/>
                <a:gd name="T71" fmla="*/ 19 h 60"/>
                <a:gd name="T72" fmla="*/ 19 w 60"/>
                <a:gd name="T73" fmla="*/ 15 h 60"/>
                <a:gd name="T74" fmla="*/ 21 w 60"/>
                <a:gd name="T75" fmla="*/ 15 h 60"/>
                <a:gd name="T76" fmla="*/ 30 w 60"/>
                <a:gd name="T77" fmla="*/ 16 h 60"/>
                <a:gd name="T78" fmla="*/ 23 w 60"/>
                <a:gd name="T79" fmla="*/ 20 h 60"/>
                <a:gd name="T80" fmla="*/ 20 w 60"/>
                <a:gd name="T81" fmla="*/ 20 h 60"/>
                <a:gd name="T82" fmla="*/ 20 w 60"/>
                <a:gd name="T83" fmla="*/ 20 h 60"/>
                <a:gd name="T84" fmla="*/ 10 w 60"/>
                <a:gd name="T85" fmla="*/ 24 h 60"/>
                <a:gd name="T86" fmla="*/ 7 w 60"/>
                <a:gd name="T87" fmla="*/ 24 h 60"/>
                <a:gd name="T88" fmla="*/ 1 w 60"/>
                <a:gd name="T89" fmla="*/ 19 h 60"/>
                <a:gd name="T90" fmla="*/ 1 w 60"/>
                <a:gd name="T91" fmla="*/ 15 h 60"/>
                <a:gd name="T92" fmla="*/ 23 w 60"/>
                <a:gd name="T93" fmla="*/ 1 h 60"/>
                <a:gd name="T94" fmla="*/ 26 w 60"/>
                <a:gd name="T95" fmla="*/ 1 h 60"/>
                <a:gd name="T96" fmla="*/ 30 w 60"/>
                <a:gd name="T97" fmla="*/ 0 h 60"/>
                <a:gd name="T98" fmla="*/ 30 w 60"/>
                <a:gd name="T99" fmla="*/ 48 h 60"/>
                <a:gd name="T100" fmla="*/ 21 w 60"/>
                <a:gd name="T101" fmla="*/ 52 h 60"/>
                <a:gd name="T102" fmla="*/ 20 w 60"/>
                <a:gd name="T103" fmla="*/ 55 h 60"/>
                <a:gd name="T104" fmla="*/ 25 w 60"/>
                <a:gd name="T105" fmla="*/ 55 h 60"/>
                <a:gd name="T106" fmla="*/ 30 w 60"/>
                <a:gd name="T107" fmla="*/ 60 h 60"/>
                <a:gd name="T108" fmla="*/ 21 w 60"/>
                <a:gd name="T109" fmla="*/ 60 h 60"/>
                <a:gd name="T110" fmla="*/ 17 w 60"/>
                <a:gd name="T111" fmla="*/ 60 h 60"/>
                <a:gd name="T112" fmla="*/ 15 w 60"/>
                <a:gd name="T113" fmla="*/ 57 h 60"/>
                <a:gd name="T114" fmla="*/ 16 w 60"/>
                <a:gd name="T115" fmla="*/ 50 h 60"/>
                <a:gd name="T116" fmla="*/ 18 w 60"/>
                <a:gd name="T117" fmla="*/ 47 h 60"/>
                <a:gd name="T118" fmla="*/ 29 w 60"/>
                <a:gd name="T119" fmla="*/ 44 h 60"/>
                <a:gd name="T120" fmla="*/ 29 w 60"/>
                <a:gd name="T121" fmla="*/ 44 h 60"/>
                <a:gd name="T122" fmla="*/ 30 w 60"/>
                <a:gd name="T123"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2" y="21"/>
                  </a:moveTo>
                  <a:cubicBezTo>
                    <a:pt x="51" y="16"/>
                    <a:pt x="47" y="12"/>
                    <a:pt x="44" y="10"/>
                  </a:cubicBezTo>
                  <a:cubicBezTo>
                    <a:pt x="40" y="7"/>
                    <a:pt x="36" y="6"/>
                    <a:pt x="31" y="5"/>
                  </a:cubicBezTo>
                  <a:cubicBezTo>
                    <a:pt x="31" y="1"/>
                    <a:pt x="31" y="1"/>
                    <a:pt x="31" y="1"/>
                  </a:cubicBezTo>
                  <a:cubicBezTo>
                    <a:pt x="37" y="1"/>
                    <a:pt x="42" y="3"/>
                    <a:pt x="46" y="6"/>
                  </a:cubicBezTo>
                  <a:cubicBezTo>
                    <a:pt x="51" y="9"/>
                    <a:pt x="55" y="14"/>
                    <a:pt x="57" y="20"/>
                  </a:cubicBezTo>
                  <a:cubicBezTo>
                    <a:pt x="57" y="20"/>
                    <a:pt x="57" y="20"/>
                    <a:pt x="57" y="20"/>
                  </a:cubicBezTo>
                  <a:cubicBezTo>
                    <a:pt x="60" y="27"/>
                    <a:pt x="59" y="34"/>
                    <a:pt x="57" y="40"/>
                  </a:cubicBezTo>
                  <a:cubicBezTo>
                    <a:pt x="55" y="47"/>
                    <a:pt x="50" y="53"/>
                    <a:pt x="44" y="56"/>
                  </a:cubicBezTo>
                  <a:cubicBezTo>
                    <a:pt x="44" y="56"/>
                    <a:pt x="44" y="56"/>
                    <a:pt x="44" y="56"/>
                  </a:cubicBezTo>
                  <a:cubicBezTo>
                    <a:pt x="41" y="57"/>
                    <a:pt x="38" y="58"/>
                    <a:pt x="35" y="59"/>
                  </a:cubicBezTo>
                  <a:cubicBezTo>
                    <a:pt x="35" y="59"/>
                    <a:pt x="35" y="59"/>
                    <a:pt x="35" y="59"/>
                  </a:cubicBezTo>
                  <a:cubicBezTo>
                    <a:pt x="33" y="59"/>
                    <a:pt x="32" y="60"/>
                    <a:pt x="31" y="60"/>
                  </a:cubicBezTo>
                  <a:cubicBezTo>
                    <a:pt x="31" y="55"/>
                    <a:pt x="31" y="55"/>
                    <a:pt x="31" y="55"/>
                  </a:cubicBezTo>
                  <a:cubicBezTo>
                    <a:pt x="32" y="55"/>
                    <a:pt x="33" y="55"/>
                    <a:pt x="33" y="55"/>
                  </a:cubicBezTo>
                  <a:cubicBezTo>
                    <a:pt x="34" y="55"/>
                    <a:pt x="34" y="55"/>
                    <a:pt x="34" y="55"/>
                  </a:cubicBezTo>
                  <a:cubicBezTo>
                    <a:pt x="36" y="54"/>
                    <a:pt x="39" y="53"/>
                    <a:pt x="41" y="52"/>
                  </a:cubicBezTo>
                  <a:cubicBezTo>
                    <a:pt x="41" y="52"/>
                    <a:pt x="41" y="52"/>
                    <a:pt x="41" y="52"/>
                  </a:cubicBezTo>
                  <a:cubicBezTo>
                    <a:pt x="41" y="52"/>
                    <a:pt x="41" y="52"/>
                    <a:pt x="41" y="52"/>
                  </a:cubicBezTo>
                  <a:cubicBezTo>
                    <a:pt x="47" y="49"/>
                    <a:pt x="51" y="44"/>
                    <a:pt x="53" y="39"/>
                  </a:cubicBezTo>
                  <a:cubicBezTo>
                    <a:pt x="55" y="33"/>
                    <a:pt x="55" y="27"/>
                    <a:pt x="52" y="21"/>
                  </a:cubicBezTo>
                  <a:cubicBezTo>
                    <a:pt x="52" y="21"/>
                    <a:pt x="52" y="21"/>
                    <a:pt x="52" y="21"/>
                  </a:cubicBezTo>
                  <a:cubicBezTo>
                    <a:pt x="52" y="21"/>
                    <a:pt x="52" y="21"/>
                    <a:pt x="52" y="21"/>
                  </a:cubicBezTo>
                  <a:close/>
                  <a:moveTo>
                    <a:pt x="31" y="17"/>
                  </a:moveTo>
                  <a:cubicBezTo>
                    <a:pt x="31" y="22"/>
                    <a:pt x="31" y="22"/>
                    <a:pt x="31" y="22"/>
                  </a:cubicBezTo>
                  <a:cubicBezTo>
                    <a:pt x="33" y="23"/>
                    <a:pt x="35" y="25"/>
                    <a:pt x="36" y="28"/>
                  </a:cubicBezTo>
                  <a:cubicBezTo>
                    <a:pt x="36" y="28"/>
                    <a:pt x="36" y="28"/>
                    <a:pt x="36" y="28"/>
                  </a:cubicBezTo>
                  <a:cubicBezTo>
                    <a:pt x="37" y="31"/>
                    <a:pt x="37" y="34"/>
                    <a:pt x="35" y="36"/>
                  </a:cubicBezTo>
                  <a:cubicBezTo>
                    <a:pt x="35" y="36"/>
                    <a:pt x="35" y="36"/>
                    <a:pt x="35" y="36"/>
                  </a:cubicBezTo>
                  <a:cubicBezTo>
                    <a:pt x="34" y="38"/>
                    <a:pt x="33" y="40"/>
                    <a:pt x="31" y="42"/>
                  </a:cubicBezTo>
                  <a:cubicBezTo>
                    <a:pt x="31" y="48"/>
                    <a:pt x="31" y="48"/>
                    <a:pt x="31" y="48"/>
                  </a:cubicBezTo>
                  <a:cubicBezTo>
                    <a:pt x="35" y="45"/>
                    <a:pt x="38" y="42"/>
                    <a:pt x="40" y="38"/>
                  </a:cubicBezTo>
                  <a:cubicBezTo>
                    <a:pt x="40" y="38"/>
                    <a:pt x="40" y="38"/>
                    <a:pt x="40" y="38"/>
                  </a:cubicBezTo>
                  <a:cubicBezTo>
                    <a:pt x="41" y="34"/>
                    <a:pt x="42" y="30"/>
                    <a:pt x="40" y="26"/>
                  </a:cubicBezTo>
                  <a:cubicBezTo>
                    <a:pt x="40" y="26"/>
                    <a:pt x="40" y="26"/>
                    <a:pt x="40" y="26"/>
                  </a:cubicBezTo>
                  <a:cubicBezTo>
                    <a:pt x="39" y="23"/>
                    <a:pt x="37" y="20"/>
                    <a:pt x="34" y="18"/>
                  </a:cubicBezTo>
                  <a:cubicBezTo>
                    <a:pt x="33" y="17"/>
                    <a:pt x="32" y="17"/>
                    <a:pt x="31" y="17"/>
                  </a:cubicBezTo>
                  <a:close/>
                  <a:moveTo>
                    <a:pt x="31" y="48"/>
                  </a:moveTo>
                  <a:cubicBezTo>
                    <a:pt x="31" y="48"/>
                    <a:pt x="31" y="48"/>
                    <a:pt x="31" y="48"/>
                  </a:cubicBezTo>
                  <a:close/>
                  <a:moveTo>
                    <a:pt x="31" y="5"/>
                  </a:moveTo>
                  <a:cubicBezTo>
                    <a:pt x="31" y="5"/>
                    <a:pt x="31" y="5"/>
                    <a:pt x="30" y="5"/>
                  </a:cubicBezTo>
                  <a:cubicBezTo>
                    <a:pt x="30" y="0"/>
                    <a:pt x="30" y="0"/>
                    <a:pt x="30" y="0"/>
                  </a:cubicBezTo>
                  <a:cubicBezTo>
                    <a:pt x="31" y="0"/>
                    <a:pt x="31" y="1"/>
                    <a:pt x="31" y="1"/>
                  </a:cubicBezTo>
                  <a:cubicBezTo>
                    <a:pt x="31" y="5"/>
                    <a:pt x="31" y="5"/>
                    <a:pt x="31" y="5"/>
                  </a:cubicBezTo>
                  <a:close/>
                  <a:moveTo>
                    <a:pt x="30" y="16"/>
                  </a:moveTo>
                  <a:cubicBezTo>
                    <a:pt x="31" y="16"/>
                    <a:pt x="31" y="16"/>
                    <a:pt x="31" y="17"/>
                  </a:cubicBezTo>
                  <a:cubicBezTo>
                    <a:pt x="31" y="22"/>
                    <a:pt x="31" y="22"/>
                    <a:pt x="31" y="22"/>
                  </a:cubicBezTo>
                  <a:cubicBezTo>
                    <a:pt x="31" y="22"/>
                    <a:pt x="31" y="22"/>
                    <a:pt x="31" y="22"/>
                  </a:cubicBezTo>
                  <a:cubicBezTo>
                    <a:pt x="31" y="22"/>
                    <a:pt x="30" y="22"/>
                    <a:pt x="30" y="21"/>
                  </a:cubicBezTo>
                  <a:cubicBezTo>
                    <a:pt x="30" y="16"/>
                    <a:pt x="30" y="16"/>
                    <a:pt x="30" y="16"/>
                  </a:cubicBezTo>
                  <a:close/>
                  <a:moveTo>
                    <a:pt x="31" y="48"/>
                  </a:moveTo>
                  <a:cubicBezTo>
                    <a:pt x="31" y="48"/>
                    <a:pt x="31" y="48"/>
                    <a:pt x="31" y="48"/>
                  </a:cubicBezTo>
                  <a:cubicBezTo>
                    <a:pt x="31" y="48"/>
                    <a:pt x="31" y="48"/>
                    <a:pt x="30" y="48"/>
                  </a:cubicBezTo>
                  <a:cubicBezTo>
                    <a:pt x="30" y="43"/>
                    <a:pt x="30" y="43"/>
                    <a:pt x="30" y="43"/>
                  </a:cubicBezTo>
                  <a:cubicBezTo>
                    <a:pt x="31" y="43"/>
                    <a:pt x="31" y="42"/>
                    <a:pt x="31" y="42"/>
                  </a:cubicBezTo>
                  <a:cubicBezTo>
                    <a:pt x="31" y="48"/>
                    <a:pt x="31" y="48"/>
                    <a:pt x="31" y="48"/>
                  </a:cubicBezTo>
                  <a:close/>
                  <a:moveTo>
                    <a:pt x="30" y="55"/>
                  </a:moveTo>
                  <a:cubicBezTo>
                    <a:pt x="31" y="55"/>
                    <a:pt x="31" y="55"/>
                    <a:pt x="31" y="55"/>
                  </a:cubicBezTo>
                  <a:cubicBezTo>
                    <a:pt x="31" y="60"/>
                    <a:pt x="31" y="60"/>
                    <a:pt x="31" y="60"/>
                  </a:cubicBezTo>
                  <a:cubicBezTo>
                    <a:pt x="31" y="60"/>
                    <a:pt x="31" y="60"/>
                    <a:pt x="30" y="60"/>
                  </a:cubicBezTo>
                  <a:cubicBezTo>
                    <a:pt x="30" y="55"/>
                    <a:pt x="30" y="55"/>
                    <a:pt x="30" y="55"/>
                  </a:cubicBezTo>
                  <a:close/>
                  <a:moveTo>
                    <a:pt x="31" y="48"/>
                  </a:moveTo>
                  <a:cubicBezTo>
                    <a:pt x="31" y="48"/>
                    <a:pt x="31" y="48"/>
                    <a:pt x="31" y="48"/>
                  </a:cubicBezTo>
                  <a:close/>
                  <a:moveTo>
                    <a:pt x="30" y="5"/>
                  </a:moveTo>
                  <a:cubicBezTo>
                    <a:pt x="30" y="5"/>
                    <a:pt x="30" y="5"/>
                    <a:pt x="30" y="5"/>
                  </a:cubicBezTo>
                  <a:cubicBezTo>
                    <a:pt x="29" y="5"/>
                    <a:pt x="28" y="5"/>
                    <a:pt x="27" y="5"/>
                  </a:cubicBezTo>
                  <a:cubicBezTo>
                    <a:pt x="26" y="6"/>
                    <a:pt x="25" y="6"/>
                    <a:pt x="24" y="6"/>
                  </a:cubicBezTo>
                  <a:cubicBezTo>
                    <a:pt x="24" y="6"/>
                    <a:pt x="24" y="6"/>
                    <a:pt x="24" y="6"/>
                  </a:cubicBezTo>
                  <a:cubicBezTo>
                    <a:pt x="20" y="7"/>
                    <a:pt x="17" y="8"/>
                    <a:pt x="14" y="10"/>
                  </a:cubicBezTo>
                  <a:cubicBezTo>
                    <a:pt x="11" y="12"/>
                    <a:pt x="9" y="14"/>
                    <a:pt x="6" y="17"/>
                  </a:cubicBezTo>
                  <a:cubicBezTo>
                    <a:pt x="7" y="17"/>
                    <a:pt x="7" y="17"/>
                    <a:pt x="7" y="17"/>
                  </a:cubicBezTo>
                  <a:cubicBezTo>
                    <a:pt x="8" y="18"/>
                    <a:pt x="8" y="19"/>
                    <a:pt x="9" y="19"/>
                  </a:cubicBezTo>
                  <a:cubicBezTo>
                    <a:pt x="10" y="18"/>
                    <a:pt x="12" y="18"/>
                    <a:pt x="13" y="17"/>
                  </a:cubicBezTo>
                  <a:cubicBezTo>
                    <a:pt x="15" y="16"/>
                    <a:pt x="17" y="16"/>
                    <a:pt x="19" y="15"/>
                  </a:cubicBezTo>
                  <a:cubicBezTo>
                    <a:pt x="19" y="15"/>
                    <a:pt x="19" y="15"/>
                    <a:pt x="19" y="15"/>
                  </a:cubicBezTo>
                  <a:cubicBezTo>
                    <a:pt x="20" y="15"/>
                    <a:pt x="20" y="15"/>
                    <a:pt x="21" y="15"/>
                  </a:cubicBezTo>
                  <a:cubicBezTo>
                    <a:pt x="22" y="15"/>
                    <a:pt x="23" y="15"/>
                    <a:pt x="23" y="15"/>
                  </a:cubicBezTo>
                  <a:cubicBezTo>
                    <a:pt x="26" y="15"/>
                    <a:pt x="28" y="15"/>
                    <a:pt x="30" y="16"/>
                  </a:cubicBezTo>
                  <a:cubicBezTo>
                    <a:pt x="30" y="21"/>
                    <a:pt x="30" y="21"/>
                    <a:pt x="30" y="21"/>
                  </a:cubicBezTo>
                  <a:cubicBezTo>
                    <a:pt x="28" y="20"/>
                    <a:pt x="26" y="20"/>
                    <a:pt x="23" y="20"/>
                  </a:cubicBezTo>
                  <a:cubicBezTo>
                    <a:pt x="23" y="20"/>
                    <a:pt x="22" y="20"/>
                    <a:pt x="22" y="20"/>
                  </a:cubicBezTo>
                  <a:cubicBezTo>
                    <a:pt x="21" y="20"/>
                    <a:pt x="20" y="20"/>
                    <a:pt x="20" y="20"/>
                  </a:cubicBezTo>
                  <a:cubicBezTo>
                    <a:pt x="20" y="20"/>
                    <a:pt x="20" y="20"/>
                    <a:pt x="20" y="20"/>
                  </a:cubicBezTo>
                  <a:cubicBezTo>
                    <a:pt x="20" y="20"/>
                    <a:pt x="20" y="20"/>
                    <a:pt x="20" y="20"/>
                  </a:cubicBezTo>
                  <a:cubicBezTo>
                    <a:pt x="18" y="20"/>
                    <a:pt x="17" y="21"/>
                    <a:pt x="15" y="21"/>
                  </a:cubicBezTo>
                  <a:cubicBezTo>
                    <a:pt x="13" y="22"/>
                    <a:pt x="12" y="23"/>
                    <a:pt x="10" y="24"/>
                  </a:cubicBezTo>
                  <a:cubicBezTo>
                    <a:pt x="10" y="24"/>
                    <a:pt x="10" y="24"/>
                    <a:pt x="10" y="24"/>
                  </a:cubicBezTo>
                  <a:cubicBezTo>
                    <a:pt x="9" y="25"/>
                    <a:pt x="8" y="25"/>
                    <a:pt x="7" y="24"/>
                  </a:cubicBezTo>
                  <a:cubicBezTo>
                    <a:pt x="6" y="23"/>
                    <a:pt x="5" y="22"/>
                    <a:pt x="4" y="21"/>
                  </a:cubicBezTo>
                  <a:cubicBezTo>
                    <a:pt x="3" y="20"/>
                    <a:pt x="2" y="20"/>
                    <a:pt x="1" y="19"/>
                  </a:cubicBezTo>
                  <a:cubicBezTo>
                    <a:pt x="1" y="19"/>
                    <a:pt x="1" y="19"/>
                    <a:pt x="1" y="19"/>
                  </a:cubicBezTo>
                  <a:cubicBezTo>
                    <a:pt x="0" y="18"/>
                    <a:pt x="0" y="16"/>
                    <a:pt x="1" y="15"/>
                  </a:cubicBezTo>
                  <a:cubicBezTo>
                    <a:pt x="4" y="12"/>
                    <a:pt x="8" y="9"/>
                    <a:pt x="11" y="6"/>
                  </a:cubicBezTo>
                  <a:cubicBezTo>
                    <a:pt x="15" y="4"/>
                    <a:pt x="19" y="2"/>
                    <a:pt x="23" y="1"/>
                  </a:cubicBezTo>
                  <a:cubicBezTo>
                    <a:pt x="23" y="1"/>
                    <a:pt x="23" y="1"/>
                    <a:pt x="23" y="1"/>
                  </a:cubicBezTo>
                  <a:cubicBezTo>
                    <a:pt x="24" y="1"/>
                    <a:pt x="25" y="1"/>
                    <a:pt x="26" y="1"/>
                  </a:cubicBezTo>
                  <a:cubicBezTo>
                    <a:pt x="27" y="1"/>
                    <a:pt x="29" y="0"/>
                    <a:pt x="30" y="0"/>
                  </a:cubicBezTo>
                  <a:cubicBezTo>
                    <a:pt x="30" y="0"/>
                    <a:pt x="30" y="0"/>
                    <a:pt x="30" y="0"/>
                  </a:cubicBezTo>
                  <a:cubicBezTo>
                    <a:pt x="30" y="5"/>
                    <a:pt x="30" y="5"/>
                    <a:pt x="30" y="5"/>
                  </a:cubicBezTo>
                  <a:close/>
                  <a:moveTo>
                    <a:pt x="30" y="48"/>
                  </a:moveTo>
                  <a:cubicBezTo>
                    <a:pt x="29" y="49"/>
                    <a:pt x="27" y="50"/>
                    <a:pt x="25" y="50"/>
                  </a:cubicBezTo>
                  <a:cubicBezTo>
                    <a:pt x="24" y="51"/>
                    <a:pt x="23" y="51"/>
                    <a:pt x="21" y="52"/>
                  </a:cubicBezTo>
                  <a:cubicBezTo>
                    <a:pt x="21" y="52"/>
                    <a:pt x="21" y="53"/>
                    <a:pt x="21" y="54"/>
                  </a:cubicBezTo>
                  <a:cubicBezTo>
                    <a:pt x="21" y="54"/>
                    <a:pt x="21" y="55"/>
                    <a:pt x="20" y="55"/>
                  </a:cubicBezTo>
                  <a:cubicBezTo>
                    <a:pt x="21" y="55"/>
                    <a:pt x="21" y="55"/>
                    <a:pt x="21" y="55"/>
                  </a:cubicBezTo>
                  <a:cubicBezTo>
                    <a:pt x="22" y="55"/>
                    <a:pt x="23" y="55"/>
                    <a:pt x="25" y="55"/>
                  </a:cubicBezTo>
                  <a:cubicBezTo>
                    <a:pt x="27" y="55"/>
                    <a:pt x="28" y="55"/>
                    <a:pt x="30" y="55"/>
                  </a:cubicBezTo>
                  <a:cubicBezTo>
                    <a:pt x="30" y="60"/>
                    <a:pt x="30" y="60"/>
                    <a:pt x="30" y="60"/>
                  </a:cubicBezTo>
                  <a:cubicBezTo>
                    <a:pt x="28" y="60"/>
                    <a:pt x="26" y="60"/>
                    <a:pt x="25" y="60"/>
                  </a:cubicBezTo>
                  <a:cubicBezTo>
                    <a:pt x="23" y="60"/>
                    <a:pt x="22" y="60"/>
                    <a:pt x="21" y="60"/>
                  </a:cubicBezTo>
                  <a:cubicBezTo>
                    <a:pt x="20" y="60"/>
                    <a:pt x="18" y="60"/>
                    <a:pt x="17" y="60"/>
                  </a:cubicBezTo>
                  <a:cubicBezTo>
                    <a:pt x="17" y="60"/>
                    <a:pt x="17" y="60"/>
                    <a:pt x="17" y="60"/>
                  </a:cubicBezTo>
                  <a:cubicBezTo>
                    <a:pt x="17" y="60"/>
                    <a:pt x="17" y="60"/>
                    <a:pt x="17" y="60"/>
                  </a:cubicBezTo>
                  <a:cubicBezTo>
                    <a:pt x="16" y="59"/>
                    <a:pt x="15" y="58"/>
                    <a:pt x="15" y="57"/>
                  </a:cubicBezTo>
                  <a:cubicBezTo>
                    <a:pt x="16" y="56"/>
                    <a:pt x="16" y="54"/>
                    <a:pt x="16" y="53"/>
                  </a:cubicBezTo>
                  <a:cubicBezTo>
                    <a:pt x="16" y="52"/>
                    <a:pt x="16" y="51"/>
                    <a:pt x="16" y="50"/>
                  </a:cubicBezTo>
                  <a:cubicBezTo>
                    <a:pt x="16" y="50"/>
                    <a:pt x="16" y="50"/>
                    <a:pt x="16" y="50"/>
                  </a:cubicBezTo>
                  <a:cubicBezTo>
                    <a:pt x="16" y="48"/>
                    <a:pt x="17" y="47"/>
                    <a:pt x="18" y="47"/>
                  </a:cubicBezTo>
                  <a:cubicBezTo>
                    <a:pt x="20" y="47"/>
                    <a:pt x="22" y="46"/>
                    <a:pt x="24" y="46"/>
                  </a:cubicBezTo>
                  <a:cubicBezTo>
                    <a:pt x="26" y="45"/>
                    <a:pt x="27" y="45"/>
                    <a:pt x="29" y="44"/>
                  </a:cubicBezTo>
                  <a:cubicBezTo>
                    <a:pt x="29" y="44"/>
                    <a:pt x="29" y="44"/>
                    <a:pt x="29" y="44"/>
                  </a:cubicBezTo>
                  <a:cubicBezTo>
                    <a:pt x="29" y="44"/>
                    <a:pt x="29" y="44"/>
                    <a:pt x="29" y="44"/>
                  </a:cubicBezTo>
                  <a:cubicBezTo>
                    <a:pt x="29" y="44"/>
                    <a:pt x="29" y="44"/>
                    <a:pt x="29" y="44"/>
                  </a:cubicBezTo>
                  <a:cubicBezTo>
                    <a:pt x="29" y="43"/>
                    <a:pt x="30" y="43"/>
                    <a:pt x="30" y="43"/>
                  </a:cubicBezTo>
                  <a:lnTo>
                    <a:pt x="30" y="48"/>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71" name="Freeform 214">
              <a:extLst>
                <a:ext uri="{FF2B5EF4-FFF2-40B4-BE49-F238E27FC236}">
                  <a16:creationId xmlns:a16="http://schemas.microsoft.com/office/drawing/2014/main" id="{FA87DD30-E433-4B67-9A90-F2B484410340}"/>
                </a:ext>
              </a:extLst>
            </p:cNvPr>
            <p:cNvSpPr>
              <a:spLocks noEditPoints="1"/>
            </p:cNvSpPr>
            <p:nvPr/>
          </p:nvSpPr>
          <p:spPr bwMode="auto">
            <a:xfrm>
              <a:off x="5982116" y="3406172"/>
              <a:ext cx="151793" cy="139144"/>
            </a:xfrm>
            <a:custGeom>
              <a:avLst/>
              <a:gdLst>
                <a:gd name="T0" fmla="*/ 39 w 59"/>
                <a:gd name="T1" fmla="*/ 6 h 54"/>
                <a:gd name="T2" fmla="*/ 58 w 59"/>
                <a:gd name="T3" fmla="*/ 24 h 54"/>
                <a:gd name="T4" fmla="*/ 54 w 59"/>
                <a:gd name="T5" fmla="*/ 49 h 54"/>
                <a:gd name="T6" fmla="*/ 47 w 59"/>
                <a:gd name="T7" fmla="*/ 49 h 54"/>
                <a:gd name="T8" fmla="*/ 44 w 59"/>
                <a:gd name="T9" fmla="*/ 47 h 54"/>
                <a:gd name="T10" fmla="*/ 42 w 59"/>
                <a:gd name="T11" fmla="*/ 34 h 54"/>
                <a:gd name="T12" fmla="*/ 39 w 59"/>
                <a:gd name="T13" fmla="*/ 27 h 54"/>
                <a:gd name="T14" fmla="*/ 47 w 59"/>
                <a:gd name="T15" fmla="*/ 33 h 54"/>
                <a:gd name="T16" fmla="*/ 47 w 59"/>
                <a:gd name="T17" fmla="*/ 44 h 54"/>
                <a:gd name="T18" fmla="*/ 51 w 59"/>
                <a:gd name="T19" fmla="*/ 45 h 54"/>
                <a:gd name="T20" fmla="*/ 53 w 59"/>
                <a:gd name="T21" fmla="*/ 24 h 54"/>
                <a:gd name="T22" fmla="*/ 48 w 59"/>
                <a:gd name="T23" fmla="*/ 6 h 54"/>
                <a:gd name="T24" fmla="*/ 39 w 59"/>
                <a:gd name="T25" fmla="*/ 6 h 54"/>
                <a:gd name="T26" fmla="*/ 29 w 59"/>
                <a:gd name="T27" fmla="*/ 0 h 54"/>
                <a:gd name="T28" fmla="*/ 29 w 59"/>
                <a:gd name="T29" fmla="*/ 18 h 54"/>
                <a:gd name="T30" fmla="*/ 29 w 59"/>
                <a:gd name="T31" fmla="*/ 18 h 54"/>
                <a:gd name="T32" fmla="*/ 37 w 59"/>
                <a:gd name="T33" fmla="*/ 25 h 54"/>
                <a:gd name="T34" fmla="*/ 29 w 59"/>
                <a:gd name="T35" fmla="*/ 22 h 54"/>
                <a:gd name="T36" fmla="*/ 29 w 59"/>
                <a:gd name="T37" fmla="*/ 18 h 54"/>
                <a:gd name="T38" fmla="*/ 39 w 59"/>
                <a:gd name="T39" fmla="*/ 3 h 54"/>
                <a:gd name="T40" fmla="*/ 29 w 59"/>
                <a:gd name="T41" fmla="*/ 4 h 54"/>
                <a:gd name="T42" fmla="*/ 28 w 59"/>
                <a:gd name="T43" fmla="*/ 4 h 54"/>
                <a:gd name="T44" fmla="*/ 5 w 59"/>
                <a:gd name="T45" fmla="*/ 27 h 54"/>
                <a:gd name="T46" fmla="*/ 28 w 59"/>
                <a:gd name="T47" fmla="*/ 0 h 54"/>
                <a:gd name="T48" fmla="*/ 29 w 59"/>
                <a:gd name="T49" fmla="*/ 0 h 54"/>
                <a:gd name="T50" fmla="*/ 29 w 59"/>
                <a:gd name="T51" fmla="*/ 0 h 54"/>
                <a:gd name="T52" fmla="*/ 5 w 59"/>
                <a:gd name="T53" fmla="*/ 33 h 54"/>
                <a:gd name="T54" fmla="*/ 10 w 59"/>
                <a:gd name="T55" fmla="*/ 53 h 54"/>
                <a:gd name="T56" fmla="*/ 16 w 59"/>
                <a:gd name="T57" fmla="*/ 49 h 54"/>
                <a:gd name="T58" fmla="*/ 17 w 59"/>
                <a:gd name="T59" fmla="*/ 40 h 54"/>
                <a:gd name="T60" fmla="*/ 17 w 59"/>
                <a:gd name="T61" fmla="*/ 35 h 54"/>
                <a:gd name="T62" fmla="*/ 29 w 59"/>
                <a:gd name="T63" fmla="*/ 22 h 54"/>
                <a:gd name="T64" fmla="*/ 29 w 59"/>
                <a:gd name="T65" fmla="*/ 18 h 54"/>
                <a:gd name="T66" fmla="*/ 18 w 59"/>
                <a:gd name="T67" fmla="*/ 23 h 54"/>
                <a:gd name="T68" fmla="*/ 12 w 59"/>
                <a:gd name="T69" fmla="*/ 41 h 54"/>
                <a:gd name="T70" fmla="*/ 9 w 59"/>
                <a:gd name="T71" fmla="*/ 47 h 54"/>
                <a:gd name="T72" fmla="*/ 5 w 59"/>
                <a:gd name="T73" fmla="*/ 27 h 54"/>
                <a:gd name="T74" fmla="*/ 29 w 59"/>
                <a:gd name="T75" fmla="*/ 18 h 54"/>
                <a:gd name="T76" fmla="*/ 5 w 59"/>
                <a:gd name="T77" fmla="*/ 27 h 54"/>
                <a:gd name="T78" fmla="*/ 1 w 59"/>
                <a:gd name="T79" fmla="*/ 39 h 54"/>
                <a:gd name="T80" fmla="*/ 5 w 59"/>
                <a:gd name="T81" fmla="*/ 13 h 54"/>
                <a:gd name="T82" fmla="*/ 5 w 59"/>
                <a:gd name="T83" fmla="*/ 27 h 54"/>
                <a:gd name="T84" fmla="*/ 0 w 59"/>
                <a:gd name="T8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54">
                  <a:moveTo>
                    <a:pt x="53" y="24"/>
                  </a:moveTo>
                  <a:cubicBezTo>
                    <a:pt x="52" y="19"/>
                    <a:pt x="49" y="14"/>
                    <a:pt x="45" y="10"/>
                  </a:cubicBezTo>
                  <a:cubicBezTo>
                    <a:pt x="43" y="8"/>
                    <a:pt x="41" y="7"/>
                    <a:pt x="39" y="6"/>
                  </a:cubicBezTo>
                  <a:cubicBezTo>
                    <a:pt x="39" y="3"/>
                    <a:pt x="39" y="3"/>
                    <a:pt x="39" y="3"/>
                  </a:cubicBezTo>
                  <a:cubicBezTo>
                    <a:pt x="48" y="6"/>
                    <a:pt x="48" y="6"/>
                    <a:pt x="48" y="6"/>
                  </a:cubicBezTo>
                  <a:cubicBezTo>
                    <a:pt x="53" y="11"/>
                    <a:pt x="57" y="17"/>
                    <a:pt x="58" y="24"/>
                  </a:cubicBezTo>
                  <a:cubicBezTo>
                    <a:pt x="58" y="24"/>
                    <a:pt x="58" y="24"/>
                    <a:pt x="58" y="24"/>
                  </a:cubicBezTo>
                  <a:cubicBezTo>
                    <a:pt x="59" y="28"/>
                    <a:pt x="59" y="32"/>
                    <a:pt x="58" y="37"/>
                  </a:cubicBezTo>
                  <a:cubicBezTo>
                    <a:pt x="57" y="41"/>
                    <a:pt x="56" y="45"/>
                    <a:pt x="54" y="49"/>
                  </a:cubicBezTo>
                  <a:cubicBezTo>
                    <a:pt x="54" y="50"/>
                    <a:pt x="54" y="50"/>
                    <a:pt x="54" y="50"/>
                  </a:cubicBezTo>
                  <a:cubicBezTo>
                    <a:pt x="53" y="51"/>
                    <a:pt x="52" y="51"/>
                    <a:pt x="50" y="51"/>
                  </a:cubicBezTo>
                  <a:cubicBezTo>
                    <a:pt x="49" y="50"/>
                    <a:pt x="48" y="49"/>
                    <a:pt x="47" y="49"/>
                  </a:cubicBezTo>
                  <a:cubicBezTo>
                    <a:pt x="47" y="49"/>
                    <a:pt x="47" y="49"/>
                    <a:pt x="47" y="49"/>
                  </a:cubicBezTo>
                  <a:cubicBezTo>
                    <a:pt x="46" y="48"/>
                    <a:pt x="45" y="48"/>
                    <a:pt x="44" y="47"/>
                  </a:cubicBezTo>
                  <a:cubicBezTo>
                    <a:pt x="44" y="47"/>
                    <a:pt x="44" y="47"/>
                    <a:pt x="44" y="47"/>
                  </a:cubicBezTo>
                  <a:cubicBezTo>
                    <a:pt x="43" y="47"/>
                    <a:pt x="42" y="46"/>
                    <a:pt x="42" y="45"/>
                  </a:cubicBezTo>
                  <a:cubicBezTo>
                    <a:pt x="42" y="43"/>
                    <a:pt x="43" y="41"/>
                    <a:pt x="43" y="39"/>
                  </a:cubicBezTo>
                  <a:cubicBezTo>
                    <a:pt x="43" y="37"/>
                    <a:pt x="42" y="36"/>
                    <a:pt x="42" y="34"/>
                  </a:cubicBezTo>
                  <a:cubicBezTo>
                    <a:pt x="42" y="34"/>
                    <a:pt x="42" y="34"/>
                    <a:pt x="42" y="34"/>
                  </a:cubicBezTo>
                  <a:cubicBezTo>
                    <a:pt x="42" y="34"/>
                    <a:pt x="42" y="34"/>
                    <a:pt x="42" y="34"/>
                  </a:cubicBezTo>
                  <a:cubicBezTo>
                    <a:pt x="41" y="31"/>
                    <a:pt x="40" y="29"/>
                    <a:pt x="39" y="27"/>
                  </a:cubicBezTo>
                  <a:cubicBezTo>
                    <a:pt x="39" y="20"/>
                    <a:pt x="39" y="20"/>
                    <a:pt x="39" y="20"/>
                  </a:cubicBezTo>
                  <a:cubicBezTo>
                    <a:pt x="39" y="21"/>
                    <a:pt x="40" y="21"/>
                    <a:pt x="41" y="22"/>
                  </a:cubicBezTo>
                  <a:cubicBezTo>
                    <a:pt x="44" y="25"/>
                    <a:pt x="46" y="28"/>
                    <a:pt x="47" y="33"/>
                  </a:cubicBezTo>
                  <a:cubicBezTo>
                    <a:pt x="47" y="33"/>
                    <a:pt x="47" y="33"/>
                    <a:pt x="47" y="33"/>
                  </a:cubicBezTo>
                  <a:cubicBezTo>
                    <a:pt x="47" y="35"/>
                    <a:pt x="47" y="37"/>
                    <a:pt x="47" y="39"/>
                  </a:cubicBezTo>
                  <a:cubicBezTo>
                    <a:pt x="47" y="41"/>
                    <a:pt x="47" y="42"/>
                    <a:pt x="47" y="44"/>
                  </a:cubicBezTo>
                  <a:cubicBezTo>
                    <a:pt x="48" y="44"/>
                    <a:pt x="49" y="44"/>
                    <a:pt x="49" y="45"/>
                  </a:cubicBezTo>
                  <a:cubicBezTo>
                    <a:pt x="49" y="45"/>
                    <a:pt x="49" y="45"/>
                    <a:pt x="49" y="45"/>
                  </a:cubicBezTo>
                  <a:cubicBezTo>
                    <a:pt x="50" y="45"/>
                    <a:pt x="50" y="45"/>
                    <a:pt x="51" y="45"/>
                  </a:cubicBezTo>
                  <a:cubicBezTo>
                    <a:pt x="52" y="42"/>
                    <a:pt x="53" y="39"/>
                    <a:pt x="53" y="36"/>
                  </a:cubicBezTo>
                  <a:cubicBezTo>
                    <a:pt x="54" y="32"/>
                    <a:pt x="54" y="28"/>
                    <a:pt x="53" y="24"/>
                  </a:cubicBezTo>
                  <a:cubicBezTo>
                    <a:pt x="53" y="24"/>
                    <a:pt x="53" y="24"/>
                    <a:pt x="53" y="24"/>
                  </a:cubicBezTo>
                  <a:cubicBezTo>
                    <a:pt x="53" y="24"/>
                    <a:pt x="53" y="24"/>
                    <a:pt x="53" y="24"/>
                  </a:cubicBezTo>
                  <a:close/>
                  <a:moveTo>
                    <a:pt x="39" y="3"/>
                  </a:moveTo>
                  <a:cubicBezTo>
                    <a:pt x="48" y="6"/>
                    <a:pt x="48" y="6"/>
                    <a:pt x="48" y="6"/>
                  </a:cubicBezTo>
                  <a:cubicBezTo>
                    <a:pt x="45" y="4"/>
                    <a:pt x="42" y="2"/>
                    <a:pt x="39" y="1"/>
                  </a:cubicBezTo>
                  <a:lnTo>
                    <a:pt x="39" y="3"/>
                  </a:lnTo>
                  <a:close/>
                  <a:moveTo>
                    <a:pt x="39" y="6"/>
                  </a:moveTo>
                  <a:cubicBezTo>
                    <a:pt x="36" y="5"/>
                    <a:pt x="33" y="4"/>
                    <a:pt x="29" y="4"/>
                  </a:cubicBezTo>
                  <a:cubicBezTo>
                    <a:pt x="29" y="4"/>
                    <a:pt x="29" y="4"/>
                    <a:pt x="29" y="4"/>
                  </a:cubicBezTo>
                  <a:cubicBezTo>
                    <a:pt x="29" y="0"/>
                    <a:pt x="29" y="0"/>
                    <a:pt x="29" y="0"/>
                  </a:cubicBezTo>
                  <a:cubicBezTo>
                    <a:pt x="39" y="3"/>
                    <a:pt x="39" y="3"/>
                    <a:pt x="39" y="3"/>
                  </a:cubicBezTo>
                  <a:cubicBezTo>
                    <a:pt x="39" y="6"/>
                    <a:pt x="39" y="6"/>
                    <a:pt x="39" y="6"/>
                  </a:cubicBezTo>
                  <a:close/>
                  <a:moveTo>
                    <a:pt x="29" y="18"/>
                  </a:moveTo>
                  <a:cubicBezTo>
                    <a:pt x="29" y="18"/>
                    <a:pt x="29" y="18"/>
                    <a:pt x="29" y="18"/>
                  </a:cubicBezTo>
                  <a:cubicBezTo>
                    <a:pt x="29" y="18"/>
                    <a:pt x="29" y="18"/>
                    <a:pt x="29" y="18"/>
                  </a:cubicBezTo>
                  <a:cubicBezTo>
                    <a:pt x="29" y="18"/>
                    <a:pt x="29" y="18"/>
                    <a:pt x="29" y="18"/>
                  </a:cubicBezTo>
                  <a:cubicBezTo>
                    <a:pt x="33" y="18"/>
                    <a:pt x="36" y="19"/>
                    <a:pt x="39" y="20"/>
                  </a:cubicBezTo>
                  <a:cubicBezTo>
                    <a:pt x="39" y="27"/>
                    <a:pt x="39" y="27"/>
                    <a:pt x="39" y="27"/>
                  </a:cubicBezTo>
                  <a:cubicBezTo>
                    <a:pt x="38" y="26"/>
                    <a:pt x="38" y="26"/>
                    <a:pt x="37" y="25"/>
                  </a:cubicBezTo>
                  <a:cubicBezTo>
                    <a:pt x="35" y="24"/>
                    <a:pt x="32" y="22"/>
                    <a:pt x="29" y="22"/>
                  </a:cubicBezTo>
                  <a:cubicBezTo>
                    <a:pt x="29" y="22"/>
                    <a:pt x="29" y="22"/>
                    <a:pt x="29" y="22"/>
                  </a:cubicBezTo>
                  <a:cubicBezTo>
                    <a:pt x="29" y="22"/>
                    <a:pt x="29" y="22"/>
                    <a:pt x="29" y="22"/>
                  </a:cubicBezTo>
                  <a:cubicBezTo>
                    <a:pt x="29" y="22"/>
                    <a:pt x="29" y="22"/>
                    <a:pt x="29" y="22"/>
                  </a:cubicBezTo>
                  <a:cubicBezTo>
                    <a:pt x="29" y="22"/>
                    <a:pt x="29" y="22"/>
                    <a:pt x="29" y="22"/>
                  </a:cubicBezTo>
                  <a:cubicBezTo>
                    <a:pt x="29" y="18"/>
                    <a:pt x="29" y="18"/>
                    <a:pt x="29" y="18"/>
                  </a:cubicBezTo>
                  <a:close/>
                  <a:moveTo>
                    <a:pt x="39" y="1"/>
                  </a:moveTo>
                  <a:cubicBezTo>
                    <a:pt x="36" y="0"/>
                    <a:pt x="33" y="0"/>
                    <a:pt x="29" y="0"/>
                  </a:cubicBezTo>
                  <a:cubicBezTo>
                    <a:pt x="39" y="3"/>
                    <a:pt x="39" y="3"/>
                    <a:pt x="39" y="3"/>
                  </a:cubicBezTo>
                  <a:lnTo>
                    <a:pt x="39" y="1"/>
                  </a:lnTo>
                  <a:close/>
                  <a:moveTo>
                    <a:pt x="29" y="4"/>
                  </a:moveTo>
                  <a:cubicBezTo>
                    <a:pt x="29" y="4"/>
                    <a:pt x="29" y="4"/>
                    <a:pt x="29" y="4"/>
                  </a:cubicBezTo>
                  <a:cubicBezTo>
                    <a:pt x="29" y="4"/>
                    <a:pt x="29" y="4"/>
                    <a:pt x="29" y="4"/>
                  </a:cubicBezTo>
                  <a:cubicBezTo>
                    <a:pt x="28" y="4"/>
                    <a:pt x="28" y="4"/>
                    <a:pt x="28" y="4"/>
                  </a:cubicBezTo>
                  <a:cubicBezTo>
                    <a:pt x="28" y="4"/>
                    <a:pt x="28" y="4"/>
                    <a:pt x="28" y="4"/>
                  </a:cubicBezTo>
                  <a:cubicBezTo>
                    <a:pt x="22" y="5"/>
                    <a:pt x="16" y="7"/>
                    <a:pt x="12" y="11"/>
                  </a:cubicBezTo>
                  <a:cubicBezTo>
                    <a:pt x="8" y="15"/>
                    <a:pt x="5" y="21"/>
                    <a:pt x="5" y="26"/>
                  </a:cubicBezTo>
                  <a:cubicBezTo>
                    <a:pt x="5" y="27"/>
                    <a:pt x="5" y="27"/>
                    <a:pt x="5" y="27"/>
                  </a:cubicBezTo>
                  <a:cubicBezTo>
                    <a:pt x="5" y="13"/>
                    <a:pt x="5" y="13"/>
                    <a:pt x="5" y="13"/>
                  </a:cubicBezTo>
                  <a:cubicBezTo>
                    <a:pt x="6" y="11"/>
                    <a:pt x="7" y="9"/>
                    <a:pt x="9" y="8"/>
                  </a:cubicBezTo>
                  <a:cubicBezTo>
                    <a:pt x="14" y="3"/>
                    <a:pt x="20" y="0"/>
                    <a:pt x="28" y="0"/>
                  </a:cubicBezTo>
                  <a:cubicBezTo>
                    <a:pt x="28" y="0"/>
                    <a:pt x="28" y="0"/>
                    <a:pt x="28"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4"/>
                    <a:pt x="29" y="4"/>
                    <a:pt x="29" y="4"/>
                  </a:cubicBezTo>
                  <a:close/>
                  <a:moveTo>
                    <a:pt x="5" y="33"/>
                  </a:moveTo>
                  <a:cubicBezTo>
                    <a:pt x="5" y="48"/>
                    <a:pt x="5" y="48"/>
                    <a:pt x="5" y="48"/>
                  </a:cubicBezTo>
                  <a:cubicBezTo>
                    <a:pt x="5" y="50"/>
                    <a:pt x="6" y="51"/>
                    <a:pt x="7" y="52"/>
                  </a:cubicBezTo>
                  <a:cubicBezTo>
                    <a:pt x="7" y="53"/>
                    <a:pt x="9" y="54"/>
                    <a:pt x="10" y="53"/>
                  </a:cubicBezTo>
                  <a:cubicBezTo>
                    <a:pt x="10" y="53"/>
                    <a:pt x="10" y="53"/>
                    <a:pt x="10" y="53"/>
                  </a:cubicBezTo>
                  <a:cubicBezTo>
                    <a:pt x="11" y="52"/>
                    <a:pt x="12" y="51"/>
                    <a:pt x="13" y="51"/>
                  </a:cubicBezTo>
                  <a:cubicBezTo>
                    <a:pt x="14" y="50"/>
                    <a:pt x="15" y="49"/>
                    <a:pt x="16" y="49"/>
                  </a:cubicBezTo>
                  <a:cubicBezTo>
                    <a:pt x="17" y="48"/>
                    <a:pt x="18" y="47"/>
                    <a:pt x="18" y="46"/>
                  </a:cubicBezTo>
                  <a:cubicBezTo>
                    <a:pt x="18" y="46"/>
                    <a:pt x="18" y="46"/>
                    <a:pt x="18" y="46"/>
                  </a:cubicBezTo>
                  <a:cubicBezTo>
                    <a:pt x="17" y="44"/>
                    <a:pt x="17" y="42"/>
                    <a:pt x="17" y="40"/>
                  </a:cubicBezTo>
                  <a:cubicBezTo>
                    <a:pt x="17" y="39"/>
                    <a:pt x="17" y="37"/>
                    <a:pt x="17" y="35"/>
                  </a:cubicBezTo>
                  <a:cubicBezTo>
                    <a:pt x="17" y="35"/>
                    <a:pt x="17" y="35"/>
                    <a:pt x="17" y="35"/>
                  </a:cubicBezTo>
                  <a:cubicBezTo>
                    <a:pt x="17" y="35"/>
                    <a:pt x="17" y="35"/>
                    <a:pt x="17" y="35"/>
                  </a:cubicBezTo>
                  <a:cubicBezTo>
                    <a:pt x="17" y="31"/>
                    <a:pt x="19" y="28"/>
                    <a:pt x="21" y="26"/>
                  </a:cubicBezTo>
                  <a:cubicBezTo>
                    <a:pt x="23" y="24"/>
                    <a:pt x="26" y="22"/>
                    <a:pt x="29" y="22"/>
                  </a:cubicBezTo>
                  <a:cubicBezTo>
                    <a:pt x="29" y="22"/>
                    <a:pt x="29" y="22"/>
                    <a:pt x="29" y="22"/>
                  </a:cubicBezTo>
                  <a:cubicBezTo>
                    <a:pt x="29" y="22"/>
                    <a:pt x="29" y="22"/>
                    <a:pt x="29" y="22"/>
                  </a:cubicBezTo>
                  <a:cubicBezTo>
                    <a:pt x="29" y="18"/>
                    <a:pt x="29" y="18"/>
                    <a:pt x="29" y="18"/>
                  </a:cubicBezTo>
                  <a:cubicBezTo>
                    <a:pt x="29" y="18"/>
                    <a:pt x="29" y="18"/>
                    <a:pt x="29" y="18"/>
                  </a:cubicBezTo>
                  <a:cubicBezTo>
                    <a:pt x="29" y="18"/>
                    <a:pt x="29" y="18"/>
                    <a:pt x="29" y="18"/>
                  </a:cubicBezTo>
                  <a:cubicBezTo>
                    <a:pt x="29" y="18"/>
                    <a:pt x="29" y="18"/>
                    <a:pt x="29" y="18"/>
                  </a:cubicBezTo>
                  <a:cubicBezTo>
                    <a:pt x="24" y="18"/>
                    <a:pt x="20" y="20"/>
                    <a:pt x="18" y="23"/>
                  </a:cubicBezTo>
                  <a:cubicBezTo>
                    <a:pt x="15" y="26"/>
                    <a:pt x="13" y="30"/>
                    <a:pt x="12" y="34"/>
                  </a:cubicBezTo>
                  <a:cubicBezTo>
                    <a:pt x="12" y="34"/>
                    <a:pt x="12" y="34"/>
                    <a:pt x="12" y="34"/>
                  </a:cubicBezTo>
                  <a:cubicBezTo>
                    <a:pt x="12" y="36"/>
                    <a:pt x="12" y="39"/>
                    <a:pt x="12" y="41"/>
                  </a:cubicBezTo>
                  <a:cubicBezTo>
                    <a:pt x="12" y="42"/>
                    <a:pt x="12" y="44"/>
                    <a:pt x="13" y="45"/>
                  </a:cubicBezTo>
                  <a:cubicBezTo>
                    <a:pt x="12" y="46"/>
                    <a:pt x="11" y="46"/>
                    <a:pt x="11" y="47"/>
                  </a:cubicBezTo>
                  <a:cubicBezTo>
                    <a:pt x="10" y="47"/>
                    <a:pt x="10" y="47"/>
                    <a:pt x="9" y="47"/>
                  </a:cubicBezTo>
                  <a:cubicBezTo>
                    <a:pt x="8" y="44"/>
                    <a:pt x="7" y="41"/>
                    <a:pt x="6" y="38"/>
                  </a:cubicBezTo>
                  <a:cubicBezTo>
                    <a:pt x="5" y="36"/>
                    <a:pt x="5" y="34"/>
                    <a:pt x="5" y="33"/>
                  </a:cubicBezTo>
                  <a:close/>
                  <a:moveTo>
                    <a:pt x="5" y="27"/>
                  </a:moveTo>
                  <a:cubicBezTo>
                    <a:pt x="5" y="27"/>
                    <a:pt x="5" y="27"/>
                    <a:pt x="5" y="27"/>
                  </a:cubicBezTo>
                  <a:cubicBezTo>
                    <a:pt x="5" y="27"/>
                    <a:pt x="5" y="27"/>
                    <a:pt x="5" y="27"/>
                  </a:cubicBezTo>
                  <a:close/>
                  <a:moveTo>
                    <a:pt x="29" y="18"/>
                  </a:moveTo>
                  <a:cubicBezTo>
                    <a:pt x="29" y="18"/>
                    <a:pt x="29" y="18"/>
                    <a:pt x="29" y="18"/>
                  </a:cubicBezTo>
                  <a:close/>
                  <a:moveTo>
                    <a:pt x="5" y="27"/>
                  </a:moveTo>
                  <a:cubicBezTo>
                    <a:pt x="5" y="27"/>
                    <a:pt x="5" y="27"/>
                    <a:pt x="5" y="27"/>
                  </a:cubicBezTo>
                  <a:cubicBezTo>
                    <a:pt x="4" y="29"/>
                    <a:pt x="4" y="31"/>
                    <a:pt x="5" y="33"/>
                  </a:cubicBezTo>
                  <a:cubicBezTo>
                    <a:pt x="5" y="48"/>
                    <a:pt x="5" y="48"/>
                    <a:pt x="5" y="48"/>
                  </a:cubicBezTo>
                  <a:cubicBezTo>
                    <a:pt x="3" y="45"/>
                    <a:pt x="2" y="42"/>
                    <a:pt x="1" y="39"/>
                  </a:cubicBezTo>
                  <a:cubicBezTo>
                    <a:pt x="1" y="37"/>
                    <a:pt x="0" y="35"/>
                    <a:pt x="0" y="33"/>
                  </a:cubicBezTo>
                  <a:cubicBezTo>
                    <a:pt x="0" y="26"/>
                    <a:pt x="0" y="26"/>
                    <a:pt x="0" y="26"/>
                  </a:cubicBezTo>
                  <a:cubicBezTo>
                    <a:pt x="0" y="21"/>
                    <a:pt x="2" y="17"/>
                    <a:pt x="5" y="13"/>
                  </a:cubicBezTo>
                  <a:cubicBezTo>
                    <a:pt x="5" y="27"/>
                    <a:pt x="5" y="27"/>
                    <a:pt x="5" y="27"/>
                  </a:cubicBezTo>
                  <a:close/>
                  <a:moveTo>
                    <a:pt x="5" y="27"/>
                  </a:moveTo>
                  <a:cubicBezTo>
                    <a:pt x="5" y="27"/>
                    <a:pt x="5" y="27"/>
                    <a:pt x="5" y="27"/>
                  </a:cubicBezTo>
                  <a:close/>
                  <a:moveTo>
                    <a:pt x="0" y="26"/>
                  </a:moveTo>
                  <a:cubicBezTo>
                    <a:pt x="0" y="33"/>
                    <a:pt x="0" y="33"/>
                    <a:pt x="0" y="33"/>
                  </a:cubicBezTo>
                  <a:cubicBezTo>
                    <a:pt x="0" y="31"/>
                    <a:pt x="0" y="28"/>
                    <a:pt x="0" y="26"/>
                  </a:cubicBezTo>
                  <a:close/>
                  <a:moveTo>
                    <a:pt x="0" y="26"/>
                  </a:moveTo>
                  <a:cubicBezTo>
                    <a:pt x="0" y="26"/>
                    <a:pt x="0" y="26"/>
                    <a:pt x="0" y="26"/>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72" name="Freeform 215">
              <a:extLst>
                <a:ext uri="{FF2B5EF4-FFF2-40B4-BE49-F238E27FC236}">
                  <a16:creationId xmlns:a16="http://schemas.microsoft.com/office/drawing/2014/main" id="{8F283A9B-7CD1-4C1D-AD1D-4A540A5337B3}"/>
                </a:ext>
              </a:extLst>
            </p:cNvPr>
            <p:cNvSpPr>
              <a:spLocks noEditPoints="1"/>
            </p:cNvSpPr>
            <p:nvPr/>
          </p:nvSpPr>
          <p:spPr bwMode="auto">
            <a:xfrm>
              <a:off x="5994764" y="3545314"/>
              <a:ext cx="139144" cy="139144"/>
            </a:xfrm>
            <a:custGeom>
              <a:avLst/>
              <a:gdLst>
                <a:gd name="T0" fmla="*/ 27 w 54"/>
                <a:gd name="T1" fmla="*/ 5 h 54"/>
                <a:gd name="T2" fmla="*/ 27 w 54"/>
                <a:gd name="T3" fmla="*/ 5 h 54"/>
                <a:gd name="T4" fmla="*/ 27 w 54"/>
                <a:gd name="T5" fmla="*/ 0 h 54"/>
                <a:gd name="T6" fmla="*/ 27 w 54"/>
                <a:gd name="T7" fmla="*/ 0 h 54"/>
                <a:gd name="T8" fmla="*/ 28 w 54"/>
                <a:gd name="T9" fmla="*/ 0 h 54"/>
                <a:gd name="T10" fmla="*/ 46 w 54"/>
                <a:gd name="T11" fmla="*/ 8 h 54"/>
                <a:gd name="T12" fmla="*/ 54 w 54"/>
                <a:gd name="T13" fmla="*/ 28 h 54"/>
                <a:gd name="T14" fmla="*/ 54 w 54"/>
                <a:gd name="T15" fmla="*/ 28 h 54"/>
                <a:gd name="T16" fmla="*/ 27 w 54"/>
                <a:gd name="T17" fmla="*/ 54 h 54"/>
                <a:gd name="T18" fmla="*/ 42 w 54"/>
                <a:gd name="T19" fmla="*/ 43 h 54"/>
                <a:gd name="T20" fmla="*/ 49 w 54"/>
                <a:gd name="T21" fmla="*/ 27 h 54"/>
                <a:gd name="T22" fmla="*/ 49 w 54"/>
                <a:gd name="T23" fmla="*/ 27 h 54"/>
                <a:gd name="T24" fmla="*/ 43 w 54"/>
                <a:gd name="T25" fmla="*/ 12 h 54"/>
                <a:gd name="T26" fmla="*/ 27 w 54"/>
                <a:gd name="T27" fmla="*/ 5 h 54"/>
                <a:gd name="T28" fmla="*/ 27 w 54"/>
                <a:gd name="T29" fmla="*/ 5 h 54"/>
                <a:gd name="T30" fmla="*/ 27 w 54"/>
                <a:gd name="T31" fmla="*/ 5 h 54"/>
                <a:gd name="T32" fmla="*/ 11 w 54"/>
                <a:gd name="T33" fmla="*/ 11 h 54"/>
                <a:gd name="T34" fmla="*/ 5 w 54"/>
                <a:gd name="T35" fmla="*/ 26 h 54"/>
                <a:gd name="T36" fmla="*/ 5 w 54"/>
                <a:gd name="T37" fmla="*/ 27 h 54"/>
                <a:gd name="T38" fmla="*/ 26 w 54"/>
                <a:gd name="T39" fmla="*/ 49 h 54"/>
                <a:gd name="T40" fmla="*/ 26 w 54"/>
                <a:gd name="T41" fmla="*/ 49 h 54"/>
                <a:gd name="T42" fmla="*/ 27 w 54"/>
                <a:gd name="T43" fmla="*/ 49 h 54"/>
                <a:gd name="T44" fmla="*/ 27 w 54"/>
                <a:gd name="T45" fmla="*/ 49 h 54"/>
                <a:gd name="T46" fmla="*/ 27 w 54"/>
                <a:gd name="T47" fmla="*/ 54 h 54"/>
                <a:gd name="T48" fmla="*/ 27 w 54"/>
                <a:gd name="T49" fmla="*/ 54 h 54"/>
                <a:gd name="T50" fmla="*/ 26 w 54"/>
                <a:gd name="T51" fmla="*/ 54 h 54"/>
                <a:gd name="T52" fmla="*/ 26 w 54"/>
                <a:gd name="T53" fmla="*/ 54 h 54"/>
                <a:gd name="T54" fmla="*/ 7 w 54"/>
                <a:gd name="T55" fmla="*/ 46 h 54"/>
                <a:gd name="T56" fmla="*/ 0 w 54"/>
                <a:gd name="T57" fmla="*/ 26 h 54"/>
                <a:gd name="T58" fmla="*/ 0 w 54"/>
                <a:gd name="T59" fmla="*/ 26 h 54"/>
                <a:gd name="T60" fmla="*/ 8 w 54"/>
                <a:gd name="T61" fmla="*/ 8 h 54"/>
                <a:gd name="T62" fmla="*/ 27 w 54"/>
                <a:gd name="T63" fmla="*/ 0 h 54"/>
                <a:gd name="T64" fmla="*/ 27 w 54"/>
                <a:gd name="T6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54">
                  <a:moveTo>
                    <a:pt x="27" y="5"/>
                  </a:moveTo>
                  <a:cubicBezTo>
                    <a:pt x="27" y="5"/>
                    <a:pt x="27" y="5"/>
                    <a:pt x="27" y="5"/>
                  </a:cubicBezTo>
                  <a:cubicBezTo>
                    <a:pt x="27" y="5"/>
                    <a:pt x="27" y="5"/>
                    <a:pt x="27" y="5"/>
                  </a:cubicBezTo>
                  <a:cubicBezTo>
                    <a:pt x="27" y="5"/>
                    <a:pt x="27" y="5"/>
                    <a:pt x="27" y="5"/>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8" y="0"/>
                    <a:pt x="28" y="0"/>
                    <a:pt x="28" y="0"/>
                  </a:cubicBezTo>
                  <a:cubicBezTo>
                    <a:pt x="28" y="0"/>
                    <a:pt x="28" y="0"/>
                    <a:pt x="28" y="0"/>
                  </a:cubicBezTo>
                  <a:cubicBezTo>
                    <a:pt x="35" y="0"/>
                    <a:pt x="42" y="3"/>
                    <a:pt x="46" y="8"/>
                  </a:cubicBezTo>
                  <a:cubicBezTo>
                    <a:pt x="51" y="13"/>
                    <a:pt x="54" y="20"/>
                    <a:pt x="54" y="27"/>
                  </a:cubicBezTo>
                  <a:cubicBezTo>
                    <a:pt x="54" y="28"/>
                    <a:pt x="54" y="28"/>
                    <a:pt x="54" y="28"/>
                  </a:cubicBezTo>
                  <a:cubicBezTo>
                    <a:pt x="54" y="28"/>
                    <a:pt x="54" y="28"/>
                    <a:pt x="54" y="28"/>
                  </a:cubicBezTo>
                  <a:cubicBezTo>
                    <a:pt x="54" y="28"/>
                    <a:pt x="54" y="28"/>
                    <a:pt x="54" y="28"/>
                  </a:cubicBezTo>
                  <a:cubicBezTo>
                    <a:pt x="54" y="35"/>
                    <a:pt x="51" y="42"/>
                    <a:pt x="46" y="46"/>
                  </a:cubicBezTo>
                  <a:cubicBezTo>
                    <a:pt x="41" y="51"/>
                    <a:pt x="34" y="54"/>
                    <a:pt x="27" y="54"/>
                  </a:cubicBezTo>
                  <a:cubicBezTo>
                    <a:pt x="27" y="49"/>
                    <a:pt x="27" y="49"/>
                    <a:pt x="27" y="49"/>
                  </a:cubicBezTo>
                  <a:cubicBezTo>
                    <a:pt x="33" y="49"/>
                    <a:pt x="38" y="47"/>
                    <a:pt x="42" y="43"/>
                  </a:cubicBezTo>
                  <a:cubicBezTo>
                    <a:pt x="46" y="39"/>
                    <a:pt x="49" y="34"/>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1"/>
                    <a:pt x="47" y="16"/>
                    <a:pt x="43" y="12"/>
                  </a:cubicBezTo>
                  <a:cubicBezTo>
                    <a:pt x="39" y="7"/>
                    <a:pt x="34" y="5"/>
                    <a:pt x="27" y="5"/>
                  </a:cubicBezTo>
                  <a:cubicBezTo>
                    <a:pt x="27" y="5"/>
                    <a:pt x="27" y="5"/>
                    <a:pt x="27" y="5"/>
                  </a:cubicBezTo>
                  <a:cubicBezTo>
                    <a:pt x="27" y="5"/>
                    <a:pt x="27" y="5"/>
                    <a:pt x="27" y="5"/>
                  </a:cubicBezTo>
                  <a:cubicBezTo>
                    <a:pt x="27" y="5"/>
                    <a:pt x="27" y="5"/>
                    <a:pt x="27" y="5"/>
                  </a:cubicBezTo>
                  <a:close/>
                  <a:moveTo>
                    <a:pt x="27" y="5"/>
                  </a:moveTo>
                  <a:cubicBezTo>
                    <a:pt x="27" y="5"/>
                    <a:pt x="27" y="5"/>
                    <a:pt x="27" y="5"/>
                  </a:cubicBezTo>
                  <a:cubicBezTo>
                    <a:pt x="27" y="5"/>
                    <a:pt x="27" y="5"/>
                    <a:pt x="27" y="5"/>
                  </a:cubicBezTo>
                  <a:cubicBezTo>
                    <a:pt x="21" y="5"/>
                    <a:pt x="15" y="7"/>
                    <a:pt x="11" y="11"/>
                  </a:cubicBezTo>
                  <a:cubicBezTo>
                    <a:pt x="7" y="15"/>
                    <a:pt x="5" y="20"/>
                    <a:pt x="5" y="26"/>
                  </a:cubicBezTo>
                  <a:cubicBezTo>
                    <a:pt x="5" y="26"/>
                    <a:pt x="5" y="26"/>
                    <a:pt x="5" y="26"/>
                  </a:cubicBezTo>
                  <a:cubicBezTo>
                    <a:pt x="5" y="26"/>
                    <a:pt x="5" y="26"/>
                    <a:pt x="5" y="26"/>
                  </a:cubicBezTo>
                  <a:cubicBezTo>
                    <a:pt x="5" y="26"/>
                    <a:pt x="5" y="26"/>
                    <a:pt x="5" y="27"/>
                  </a:cubicBezTo>
                  <a:cubicBezTo>
                    <a:pt x="4" y="33"/>
                    <a:pt x="7" y="38"/>
                    <a:pt x="11" y="42"/>
                  </a:cubicBezTo>
                  <a:cubicBezTo>
                    <a:pt x="15" y="46"/>
                    <a:pt x="20" y="49"/>
                    <a:pt x="26" y="49"/>
                  </a:cubicBezTo>
                  <a:cubicBezTo>
                    <a:pt x="26" y="49"/>
                    <a:pt x="26" y="49"/>
                    <a:pt x="26" y="49"/>
                  </a:cubicBezTo>
                  <a:cubicBezTo>
                    <a:pt x="26" y="49"/>
                    <a:pt x="26" y="49"/>
                    <a:pt x="26" y="49"/>
                  </a:cubicBezTo>
                  <a:cubicBezTo>
                    <a:pt x="26" y="49"/>
                    <a:pt x="26" y="49"/>
                    <a:pt x="26" y="49"/>
                  </a:cubicBezTo>
                  <a:cubicBezTo>
                    <a:pt x="27" y="49"/>
                    <a:pt x="27" y="49"/>
                    <a:pt x="27" y="49"/>
                  </a:cubicBezTo>
                  <a:cubicBezTo>
                    <a:pt x="27" y="49"/>
                    <a:pt x="27" y="49"/>
                    <a:pt x="27" y="49"/>
                  </a:cubicBezTo>
                  <a:cubicBezTo>
                    <a:pt x="27" y="49"/>
                    <a:pt x="27" y="49"/>
                    <a:pt x="27" y="49"/>
                  </a:cubicBezTo>
                  <a:cubicBezTo>
                    <a:pt x="27" y="54"/>
                    <a:pt x="27" y="54"/>
                    <a:pt x="27" y="54"/>
                  </a:cubicBezTo>
                  <a:cubicBezTo>
                    <a:pt x="27" y="54"/>
                    <a:pt x="27" y="54"/>
                    <a:pt x="27" y="54"/>
                  </a:cubicBezTo>
                  <a:cubicBezTo>
                    <a:pt x="27" y="54"/>
                    <a:pt x="27" y="54"/>
                    <a:pt x="27" y="54"/>
                  </a:cubicBezTo>
                  <a:cubicBezTo>
                    <a:pt x="27" y="54"/>
                    <a:pt x="27" y="54"/>
                    <a:pt x="27" y="54"/>
                  </a:cubicBezTo>
                  <a:cubicBezTo>
                    <a:pt x="26" y="54"/>
                    <a:pt x="26" y="54"/>
                    <a:pt x="26" y="54"/>
                  </a:cubicBezTo>
                  <a:cubicBezTo>
                    <a:pt x="26" y="54"/>
                    <a:pt x="26" y="54"/>
                    <a:pt x="26" y="54"/>
                  </a:cubicBezTo>
                  <a:cubicBezTo>
                    <a:pt x="26" y="54"/>
                    <a:pt x="26" y="54"/>
                    <a:pt x="26" y="54"/>
                  </a:cubicBezTo>
                  <a:cubicBezTo>
                    <a:pt x="26" y="54"/>
                    <a:pt x="26" y="54"/>
                    <a:pt x="26" y="54"/>
                  </a:cubicBezTo>
                  <a:cubicBezTo>
                    <a:pt x="26" y="54"/>
                    <a:pt x="26" y="54"/>
                    <a:pt x="26" y="54"/>
                  </a:cubicBezTo>
                  <a:cubicBezTo>
                    <a:pt x="19" y="54"/>
                    <a:pt x="12" y="51"/>
                    <a:pt x="7" y="46"/>
                  </a:cubicBezTo>
                  <a:cubicBezTo>
                    <a:pt x="2" y="41"/>
                    <a:pt x="0" y="34"/>
                    <a:pt x="0" y="26"/>
                  </a:cubicBezTo>
                  <a:cubicBezTo>
                    <a:pt x="0" y="26"/>
                    <a:pt x="0" y="26"/>
                    <a:pt x="0" y="26"/>
                  </a:cubicBezTo>
                  <a:cubicBezTo>
                    <a:pt x="0" y="26"/>
                    <a:pt x="0" y="26"/>
                    <a:pt x="0" y="26"/>
                  </a:cubicBezTo>
                  <a:cubicBezTo>
                    <a:pt x="0" y="26"/>
                    <a:pt x="0" y="26"/>
                    <a:pt x="0" y="26"/>
                  </a:cubicBezTo>
                  <a:cubicBezTo>
                    <a:pt x="0" y="26"/>
                    <a:pt x="0" y="26"/>
                    <a:pt x="0" y="26"/>
                  </a:cubicBezTo>
                  <a:cubicBezTo>
                    <a:pt x="0" y="19"/>
                    <a:pt x="3" y="12"/>
                    <a:pt x="8" y="8"/>
                  </a:cubicBezTo>
                  <a:cubicBezTo>
                    <a:pt x="13" y="3"/>
                    <a:pt x="19" y="0"/>
                    <a:pt x="27" y="0"/>
                  </a:cubicBezTo>
                  <a:cubicBezTo>
                    <a:pt x="27" y="0"/>
                    <a:pt x="27" y="0"/>
                    <a:pt x="27" y="0"/>
                  </a:cubicBezTo>
                  <a:cubicBezTo>
                    <a:pt x="27" y="0"/>
                    <a:pt x="27" y="0"/>
                    <a:pt x="27" y="0"/>
                  </a:cubicBezTo>
                  <a:lnTo>
                    <a:pt x="27" y="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73" name="Freeform 216">
              <a:extLst>
                <a:ext uri="{FF2B5EF4-FFF2-40B4-BE49-F238E27FC236}">
                  <a16:creationId xmlns:a16="http://schemas.microsoft.com/office/drawing/2014/main" id="{350F0756-1A7D-40D1-B5BB-B8E57F19939C}"/>
                </a:ext>
              </a:extLst>
            </p:cNvPr>
            <p:cNvSpPr>
              <a:spLocks noEditPoints="1"/>
            </p:cNvSpPr>
            <p:nvPr/>
          </p:nvSpPr>
          <p:spPr bwMode="auto">
            <a:xfrm>
              <a:off x="5909834" y="3644703"/>
              <a:ext cx="160828" cy="157214"/>
            </a:xfrm>
            <a:custGeom>
              <a:avLst/>
              <a:gdLst>
                <a:gd name="T0" fmla="*/ 41 w 63"/>
                <a:gd name="T1" fmla="*/ 54 h 61"/>
                <a:gd name="T2" fmla="*/ 49 w 63"/>
                <a:gd name="T3" fmla="*/ 48 h 61"/>
                <a:gd name="T4" fmla="*/ 55 w 63"/>
                <a:gd name="T5" fmla="*/ 38 h 61"/>
                <a:gd name="T6" fmla="*/ 55 w 63"/>
                <a:gd name="T7" fmla="*/ 28 h 61"/>
                <a:gd name="T8" fmla="*/ 52 w 63"/>
                <a:gd name="T9" fmla="*/ 32 h 61"/>
                <a:gd name="T10" fmla="*/ 48 w 63"/>
                <a:gd name="T11" fmla="*/ 38 h 61"/>
                <a:gd name="T12" fmla="*/ 33 w 63"/>
                <a:gd name="T13" fmla="*/ 44 h 61"/>
                <a:gd name="T14" fmla="*/ 32 w 63"/>
                <a:gd name="T15" fmla="*/ 39 h 61"/>
                <a:gd name="T16" fmla="*/ 39 w 63"/>
                <a:gd name="T17" fmla="*/ 38 h 61"/>
                <a:gd name="T18" fmla="*/ 44 w 63"/>
                <a:gd name="T19" fmla="*/ 34 h 61"/>
                <a:gd name="T20" fmla="*/ 47 w 63"/>
                <a:gd name="T21" fmla="*/ 30 h 61"/>
                <a:gd name="T22" fmla="*/ 53 w 63"/>
                <a:gd name="T23" fmla="*/ 23 h 61"/>
                <a:gd name="T24" fmla="*/ 59 w 63"/>
                <a:gd name="T25" fmla="*/ 23 h 61"/>
                <a:gd name="T26" fmla="*/ 59 w 63"/>
                <a:gd name="T27" fmla="*/ 23 h 61"/>
                <a:gd name="T28" fmla="*/ 59 w 63"/>
                <a:gd name="T29" fmla="*/ 23 h 61"/>
                <a:gd name="T30" fmla="*/ 60 w 63"/>
                <a:gd name="T31" fmla="*/ 23 h 61"/>
                <a:gd name="T32" fmla="*/ 59 w 63"/>
                <a:gd name="T33" fmla="*/ 40 h 61"/>
                <a:gd name="T34" fmla="*/ 43 w 63"/>
                <a:gd name="T35" fmla="*/ 59 h 61"/>
                <a:gd name="T36" fmla="*/ 32 w 63"/>
                <a:gd name="T37" fmla="*/ 57 h 61"/>
                <a:gd name="T38" fmla="*/ 24 w 63"/>
                <a:gd name="T39" fmla="*/ 7 h 61"/>
                <a:gd name="T40" fmla="*/ 15 w 63"/>
                <a:gd name="T41" fmla="*/ 12 h 61"/>
                <a:gd name="T42" fmla="*/ 8 w 63"/>
                <a:gd name="T43" fmla="*/ 22 h 61"/>
                <a:gd name="T44" fmla="*/ 17 w 63"/>
                <a:gd name="T45" fmla="*/ 52 h 61"/>
                <a:gd name="T46" fmla="*/ 17 w 63"/>
                <a:gd name="T47" fmla="*/ 52 h 61"/>
                <a:gd name="T48" fmla="*/ 31 w 63"/>
                <a:gd name="T49" fmla="*/ 57 h 61"/>
                <a:gd name="T50" fmla="*/ 32 w 63"/>
                <a:gd name="T51" fmla="*/ 61 h 61"/>
                <a:gd name="T52" fmla="*/ 22 w 63"/>
                <a:gd name="T53" fmla="*/ 60 h 61"/>
                <a:gd name="T54" fmla="*/ 14 w 63"/>
                <a:gd name="T55" fmla="*/ 56 h 61"/>
                <a:gd name="T56" fmla="*/ 4 w 63"/>
                <a:gd name="T57" fmla="*/ 19 h 61"/>
                <a:gd name="T58" fmla="*/ 12 w 63"/>
                <a:gd name="T59" fmla="*/ 8 h 61"/>
                <a:gd name="T60" fmla="*/ 24 w 63"/>
                <a:gd name="T61" fmla="*/ 0 h 61"/>
                <a:gd name="T62" fmla="*/ 28 w 63"/>
                <a:gd name="T63" fmla="*/ 5 h 61"/>
                <a:gd name="T64" fmla="*/ 30 w 63"/>
                <a:gd name="T65" fmla="*/ 8 h 61"/>
                <a:gd name="T66" fmla="*/ 26 w 63"/>
                <a:gd name="T67" fmla="*/ 15 h 61"/>
                <a:gd name="T68" fmla="*/ 23 w 63"/>
                <a:gd name="T69" fmla="*/ 20 h 61"/>
                <a:gd name="T70" fmla="*/ 27 w 63"/>
                <a:gd name="T71" fmla="*/ 37 h 61"/>
                <a:gd name="T72" fmla="*/ 30 w 63"/>
                <a:gd name="T73" fmla="*/ 39 h 61"/>
                <a:gd name="T74" fmla="*/ 32 w 63"/>
                <a:gd name="T75" fmla="*/ 44 h 61"/>
                <a:gd name="T76" fmla="*/ 24 w 63"/>
                <a:gd name="T77" fmla="*/ 41 h 61"/>
                <a:gd name="T78" fmla="*/ 17 w 63"/>
                <a:gd name="T79" fmla="*/ 31 h 61"/>
                <a:gd name="T80" fmla="*/ 22 w 63"/>
                <a:gd name="T81"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1">
                  <a:moveTo>
                    <a:pt x="32" y="57"/>
                  </a:moveTo>
                  <a:cubicBezTo>
                    <a:pt x="35" y="56"/>
                    <a:pt x="38" y="56"/>
                    <a:pt x="41" y="54"/>
                  </a:cubicBezTo>
                  <a:cubicBezTo>
                    <a:pt x="44" y="53"/>
                    <a:pt x="47" y="51"/>
                    <a:pt x="49" y="48"/>
                  </a:cubicBezTo>
                  <a:cubicBezTo>
                    <a:pt x="49" y="48"/>
                    <a:pt x="49" y="48"/>
                    <a:pt x="49" y="48"/>
                  </a:cubicBezTo>
                  <a:cubicBezTo>
                    <a:pt x="49" y="48"/>
                    <a:pt x="49" y="48"/>
                    <a:pt x="49" y="48"/>
                  </a:cubicBezTo>
                  <a:cubicBezTo>
                    <a:pt x="52" y="45"/>
                    <a:pt x="53" y="42"/>
                    <a:pt x="55" y="38"/>
                  </a:cubicBezTo>
                  <a:cubicBezTo>
                    <a:pt x="56" y="35"/>
                    <a:pt x="57" y="32"/>
                    <a:pt x="57" y="28"/>
                  </a:cubicBezTo>
                  <a:cubicBezTo>
                    <a:pt x="57" y="28"/>
                    <a:pt x="56" y="28"/>
                    <a:pt x="55" y="28"/>
                  </a:cubicBezTo>
                  <a:cubicBezTo>
                    <a:pt x="55" y="28"/>
                    <a:pt x="54" y="28"/>
                    <a:pt x="54" y="28"/>
                  </a:cubicBezTo>
                  <a:cubicBezTo>
                    <a:pt x="53" y="29"/>
                    <a:pt x="52" y="31"/>
                    <a:pt x="52" y="32"/>
                  </a:cubicBezTo>
                  <a:cubicBezTo>
                    <a:pt x="50" y="34"/>
                    <a:pt x="49" y="36"/>
                    <a:pt x="48" y="38"/>
                  </a:cubicBezTo>
                  <a:cubicBezTo>
                    <a:pt x="48" y="38"/>
                    <a:pt x="48" y="38"/>
                    <a:pt x="48" y="38"/>
                  </a:cubicBezTo>
                  <a:cubicBezTo>
                    <a:pt x="46" y="40"/>
                    <a:pt x="43" y="41"/>
                    <a:pt x="41" y="42"/>
                  </a:cubicBezTo>
                  <a:cubicBezTo>
                    <a:pt x="39" y="44"/>
                    <a:pt x="36" y="44"/>
                    <a:pt x="33" y="44"/>
                  </a:cubicBezTo>
                  <a:cubicBezTo>
                    <a:pt x="33" y="44"/>
                    <a:pt x="32" y="44"/>
                    <a:pt x="32" y="44"/>
                  </a:cubicBezTo>
                  <a:cubicBezTo>
                    <a:pt x="32" y="39"/>
                    <a:pt x="32" y="39"/>
                    <a:pt x="32" y="39"/>
                  </a:cubicBezTo>
                  <a:cubicBezTo>
                    <a:pt x="32" y="39"/>
                    <a:pt x="33" y="39"/>
                    <a:pt x="33" y="39"/>
                  </a:cubicBezTo>
                  <a:cubicBezTo>
                    <a:pt x="35" y="39"/>
                    <a:pt x="37" y="39"/>
                    <a:pt x="39" y="38"/>
                  </a:cubicBezTo>
                  <a:cubicBezTo>
                    <a:pt x="41" y="37"/>
                    <a:pt x="43" y="36"/>
                    <a:pt x="44" y="34"/>
                  </a:cubicBezTo>
                  <a:cubicBezTo>
                    <a:pt x="44" y="34"/>
                    <a:pt x="44" y="34"/>
                    <a:pt x="44" y="34"/>
                  </a:cubicBezTo>
                  <a:cubicBezTo>
                    <a:pt x="44" y="34"/>
                    <a:pt x="44" y="34"/>
                    <a:pt x="44" y="34"/>
                  </a:cubicBezTo>
                  <a:cubicBezTo>
                    <a:pt x="45" y="33"/>
                    <a:pt x="47" y="31"/>
                    <a:pt x="47" y="30"/>
                  </a:cubicBezTo>
                  <a:cubicBezTo>
                    <a:pt x="48" y="28"/>
                    <a:pt x="49" y="26"/>
                    <a:pt x="50" y="24"/>
                  </a:cubicBezTo>
                  <a:cubicBezTo>
                    <a:pt x="50" y="23"/>
                    <a:pt x="52" y="23"/>
                    <a:pt x="53" y="23"/>
                  </a:cubicBezTo>
                  <a:cubicBezTo>
                    <a:pt x="54" y="23"/>
                    <a:pt x="55" y="23"/>
                    <a:pt x="56" y="23"/>
                  </a:cubicBezTo>
                  <a:cubicBezTo>
                    <a:pt x="57" y="23"/>
                    <a:pt x="58" y="23"/>
                    <a:pt x="59" y="23"/>
                  </a:cubicBezTo>
                  <a:cubicBezTo>
                    <a:pt x="59" y="23"/>
                    <a:pt x="59" y="23"/>
                    <a:pt x="59" y="23"/>
                  </a:cubicBezTo>
                  <a:cubicBezTo>
                    <a:pt x="59" y="23"/>
                    <a:pt x="59" y="23"/>
                    <a:pt x="59" y="23"/>
                  </a:cubicBezTo>
                  <a:cubicBezTo>
                    <a:pt x="59" y="23"/>
                    <a:pt x="59" y="23"/>
                    <a:pt x="59" y="23"/>
                  </a:cubicBezTo>
                  <a:cubicBezTo>
                    <a:pt x="59" y="23"/>
                    <a:pt x="59" y="23"/>
                    <a:pt x="59" y="23"/>
                  </a:cubicBezTo>
                  <a:cubicBezTo>
                    <a:pt x="60" y="23"/>
                    <a:pt x="60" y="23"/>
                    <a:pt x="60" y="23"/>
                  </a:cubicBezTo>
                  <a:cubicBezTo>
                    <a:pt x="60" y="23"/>
                    <a:pt x="60" y="23"/>
                    <a:pt x="60" y="23"/>
                  </a:cubicBezTo>
                  <a:cubicBezTo>
                    <a:pt x="62" y="24"/>
                    <a:pt x="63" y="25"/>
                    <a:pt x="62" y="26"/>
                  </a:cubicBezTo>
                  <a:cubicBezTo>
                    <a:pt x="62" y="31"/>
                    <a:pt x="61" y="36"/>
                    <a:pt x="59" y="40"/>
                  </a:cubicBezTo>
                  <a:cubicBezTo>
                    <a:pt x="58" y="44"/>
                    <a:pt x="55" y="48"/>
                    <a:pt x="52" y="51"/>
                  </a:cubicBezTo>
                  <a:cubicBezTo>
                    <a:pt x="50" y="55"/>
                    <a:pt x="46" y="57"/>
                    <a:pt x="43" y="59"/>
                  </a:cubicBezTo>
                  <a:cubicBezTo>
                    <a:pt x="39" y="60"/>
                    <a:pt x="35" y="61"/>
                    <a:pt x="32" y="61"/>
                  </a:cubicBezTo>
                  <a:lnTo>
                    <a:pt x="32" y="57"/>
                  </a:lnTo>
                  <a:close/>
                  <a:moveTo>
                    <a:pt x="25" y="9"/>
                  </a:moveTo>
                  <a:cubicBezTo>
                    <a:pt x="25" y="8"/>
                    <a:pt x="25" y="8"/>
                    <a:pt x="24" y="7"/>
                  </a:cubicBezTo>
                  <a:cubicBezTo>
                    <a:pt x="24" y="7"/>
                    <a:pt x="24" y="6"/>
                    <a:pt x="24" y="6"/>
                  </a:cubicBezTo>
                  <a:cubicBezTo>
                    <a:pt x="20" y="8"/>
                    <a:pt x="18" y="10"/>
                    <a:pt x="15" y="12"/>
                  </a:cubicBezTo>
                  <a:cubicBezTo>
                    <a:pt x="12" y="15"/>
                    <a:pt x="10" y="18"/>
                    <a:pt x="8" y="21"/>
                  </a:cubicBezTo>
                  <a:cubicBezTo>
                    <a:pt x="8" y="21"/>
                    <a:pt x="8" y="21"/>
                    <a:pt x="8" y="22"/>
                  </a:cubicBezTo>
                  <a:cubicBezTo>
                    <a:pt x="6" y="27"/>
                    <a:pt x="5" y="33"/>
                    <a:pt x="7" y="38"/>
                  </a:cubicBezTo>
                  <a:cubicBezTo>
                    <a:pt x="8" y="44"/>
                    <a:pt x="12" y="49"/>
                    <a:pt x="17" y="52"/>
                  </a:cubicBezTo>
                  <a:cubicBezTo>
                    <a:pt x="17" y="52"/>
                    <a:pt x="17" y="52"/>
                    <a:pt x="17" y="52"/>
                  </a:cubicBezTo>
                  <a:cubicBezTo>
                    <a:pt x="17" y="52"/>
                    <a:pt x="17" y="52"/>
                    <a:pt x="17" y="52"/>
                  </a:cubicBezTo>
                  <a:cubicBezTo>
                    <a:pt x="19" y="54"/>
                    <a:pt x="21" y="55"/>
                    <a:pt x="24" y="55"/>
                  </a:cubicBezTo>
                  <a:cubicBezTo>
                    <a:pt x="26" y="56"/>
                    <a:pt x="28" y="57"/>
                    <a:pt x="31" y="57"/>
                  </a:cubicBezTo>
                  <a:cubicBezTo>
                    <a:pt x="31" y="57"/>
                    <a:pt x="31" y="57"/>
                    <a:pt x="32" y="57"/>
                  </a:cubicBezTo>
                  <a:cubicBezTo>
                    <a:pt x="32" y="61"/>
                    <a:pt x="32" y="61"/>
                    <a:pt x="32" y="61"/>
                  </a:cubicBezTo>
                  <a:cubicBezTo>
                    <a:pt x="31" y="61"/>
                    <a:pt x="31" y="61"/>
                    <a:pt x="31" y="61"/>
                  </a:cubicBezTo>
                  <a:cubicBezTo>
                    <a:pt x="28" y="61"/>
                    <a:pt x="25" y="61"/>
                    <a:pt x="22" y="60"/>
                  </a:cubicBezTo>
                  <a:cubicBezTo>
                    <a:pt x="19" y="59"/>
                    <a:pt x="17" y="58"/>
                    <a:pt x="14" y="56"/>
                  </a:cubicBezTo>
                  <a:cubicBezTo>
                    <a:pt x="14" y="56"/>
                    <a:pt x="14" y="56"/>
                    <a:pt x="14" y="56"/>
                  </a:cubicBezTo>
                  <a:cubicBezTo>
                    <a:pt x="8" y="52"/>
                    <a:pt x="4" y="46"/>
                    <a:pt x="2" y="40"/>
                  </a:cubicBezTo>
                  <a:cubicBezTo>
                    <a:pt x="0" y="33"/>
                    <a:pt x="1" y="26"/>
                    <a:pt x="4" y="19"/>
                  </a:cubicBezTo>
                  <a:cubicBezTo>
                    <a:pt x="4" y="19"/>
                    <a:pt x="4" y="19"/>
                    <a:pt x="4" y="19"/>
                  </a:cubicBezTo>
                  <a:cubicBezTo>
                    <a:pt x="6" y="15"/>
                    <a:pt x="9" y="12"/>
                    <a:pt x="12" y="8"/>
                  </a:cubicBezTo>
                  <a:cubicBezTo>
                    <a:pt x="15" y="5"/>
                    <a:pt x="19" y="3"/>
                    <a:pt x="24" y="0"/>
                  </a:cubicBezTo>
                  <a:cubicBezTo>
                    <a:pt x="24" y="0"/>
                    <a:pt x="24" y="0"/>
                    <a:pt x="24" y="0"/>
                  </a:cubicBezTo>
                  <a:cubicBezTo>
                    <a:pt x="25" y="0"/>
                    <a:pt x="26" y="0"/>
                    <a:pt x="27" y="1"/>
                  </a:cubicBezTo>
                  <a:cubicBezTo>
                    <a:pt x="27" y="2"/>
                    <a:pt x="28" y="4"/>
                    <a:pt x="28" y="5"/>
                  </a:cubicBezTo>
                  <a:cubicBezTo>
                    <a:pt x="29" y="6"/>
                    <a:pt x="30" y="7"/>
                    <a:pt x="30" y="8"/>
                  </a:cubicBezTo>
                  <a:cubicBezTo>
                    <a:pt x="30" y="8"/>
                    <a:pt x="30" y="8"/>
                    <a:pt x="30" y="8"/>
                  </a:cubicBezTo>
                  <a:cubicBezTo>
                    <a:pt x="31" y="9"/>
                    <a:pt x="31" y="10"/>
                    <a:pt x="30" y="11"/>
                  </a:cubicBezTo>
                  <a:cubicBezTo>
                    <a:pt x="28" y="12"/>
                    <a:pt x="27" y="14"/>
                    <a:pt x="26" y="15"/>
                  </a:cubicBezTo>
                  <a:cubicBezTo>
                    <a:pt x="25" y="17"/>
                    <a:pt x="24" y="19"/>
                    <a:pt x="23" y="20"/>
                  </a:cubicBezTo>
                  <a:cubicBezTo>
                    <a:pt x="23" y="20"/>
                    <a:pt x="23" y="20"/>
                    <a:pt x="23" y="20"/>
                  </a:cubicBezTo>
                  <a:cubicBezTo>
                    <a:pt x="22" y="24"/>
                    <a:pt x="21" y="27"/>
                    <a:pt x="22" y="30"/>
                  </a:cubicBezTo>
                  <a:cubicBezTo>
                    <a:pt x="23" y="33"/>
                    <a:pt x="24" y="36"/>
                    <a:pt x="27" y="37"/>
                  </a:cubicBezTo>
                  <a:cubicBezTo>
                    <a:pt x="27" y="37"/>
                    <a:pt x="27" y="37"/>
                    <a:pt x="27" y="37"/>
                  </a:cubicBezTo>
                  <a:cubicBezTo>
                    <a:pt x="28" y="38"/>
                    <a:pt x="29" y="39"/>
                    <a:pt x="30" y="39"/>
                  </a:cubicBezTo>
                  <a:cubicBezTo>
                    <a:pt x="30" y="39"/>
                    <a:pt x="31" y="39"/>
                    <a:pt x="32" y="39"/>
                  </a:cubicBezTo>
                  <a:cubicBezTo>
                    <a:pt x="32" y="44"/>
                    <a:pt x="32" y="44"/>
                    <a:pt x="32" y="44"/>
                  </a:cubicBezTo>
                  <a:cubicBezTo>
                    <a:pt x="31" y="44"/>
                    <a:pt x="30" y="44"/>
                    <a:pt x="29" y="43"/>
                  </a:cubicBezTo>
                  <a:cubicBezTo>
                    <a:pt x="27" y="43"/>
                    <a:pt x="26" y="42"/>
                    <a:pt x="24" y="41"/>
                  </a:cubicBezTo>
                  <a:cubicBezTo>
                    <a:pt x="24" y="41"/>
                    <a:pt x="24" y="41"/>
                    <a:pt x="24" y="41"/>
                  </a:cubicBezTo>
                  <a:cubicBezTo>
                    <a:pt x="21" y="39"/>
                    <a:pt x="18" y="35"/>
                    <a:pt x="17" y="31"/>
                  </a:cubicBezTo>
                  <a:cubicBezTo>
                    <a:pt x="16" y="27"/>
                    <a:pt x="17" y="23"/>
                    <a:pt x="19" y="18"/>
                  </a:cubicBezTo>
                  <a:cubicBezTo>
                    <a:pt x="20" y="16"/>
                    <a:pt x="21" y="14"/>
                    <a:pt x="22" y="13"/>
                  </a:cubicBezTo>
                  <a:cubicBezTo>
                    <a:pt x="23" y="11"/>
                    <a:pt x="24" y="10"/>
                    <a:pt x="25" y="9"/>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74" name="Freeform 217">
              <a:extLst>
                <a:ext uri="{FF2B5EF4-FFF2-40B4-BE49-F238E27FC236}">
                  <a16:creationId xmlns:a16="http://schemas.microsoft.com/office/drawing/2014/main" id="{2F77A874-63F8-48A2-AF36-4F7B38B7FEE7}"/>
                </a:ext>
              </a:extLst>
            </p:cNvPr>
            <p:cNvSpPr>
              <a:spLocks noEditPoints="1"/>
            </p:cNvSpPr>
            <p:nvPr/>
          </p:nvSpPr>
          <p:spPr bwMode="auto">
            <a:xfrm>
              <a:off x="6063433" y="3637474"/>
              <a:ext cx="159020" cy="159020"/>
            </a:xfrm>
            <a:custGeom>
              <a:avLst/>
              <a:gdLst>
                <a:gd name="T0" fmla="*/ 56 w 62"/>
                <a:gd name="T1" fmla="*/ 37 h 62"/>
                <a:gd name="T2" fmla="*/ 53 w 62"/>
                <a:gd name="T3" fmla="*/ 20 h 62"/>
                <a:gd name="T4" fmla="*/ 37 w 62"/>
                <a:gd name="T5" fmla="*/ 6 h 62"/>
                <a:gd name="T6" fmla="*/ 36 w 62"/>
                <a:gd name="T7" fmla="*/ 9 h 62"/>
                <a:gd name="T8" fmla="*/ 43 w 62"/>
                <a:gd name="T9" fmla="*/ 18 h 62"/>
                <a:gd name="T10" fmla="*/ 45 w 62"/>
                <a:gd name="T11" fmla="*/ 30 h 62"/>
                <a:gd name="T12" fmla="*/ 39 w 62"/>
                <a:gd name="T13" fmla="*/ 41 h 62"/>
                <a:gd name="T14" fmla="*/ 34 w 62"/>
                <a:gd name="T15" fmla="*/ 44 h 62"/>
                <a:gd name="T16" fmla="*/ 31 w 62"/>
                <a:gd name="T17" fmla="*/ 45 h 62"/>
                <a:gd name="T18" fmla="*/ 33 w 62"/>
                <a:gd name="T19" fmla="*/ 39 h 62"/>
                <a:gd name="T20" fmla="*/ 36 w 62"/>
                <a:gd name="T21" fmla="*/ 37 h 62"/>
                <a:gd name="T22" fmla="*/ 40 w 62"/>
                <a:gd name="T23" fmla="*/ 30 h 62"/>
                <a:gd name="T24" fmla="*/ 38 w 62"/>
                <a:gd name="T25" fmla="*/ 20 h 62"/>
                <a:gd name="T26" fmla="*/ 35 w 62"/>
                <a:gd name="T27" fmla="*/ 16 h 62"/>
                <a:gd name="T28" fmla="*/ 31 w 62"/>
                <a:gd name="T29" fmla="*/ 11 h 62"/>
                <a:gd name="T30" fmla="*/ 32 w 62"/>
                <a:gd name="T31" fmla="*/ 5 h 62"/>
                <a:gd name="T32" fmla="*/ 34 w 62"/>
                <a:gd name="T33" fmla="*/ 2 h 62"/>
                <a:gd name="T34" fmla="*/ 49 w 62"/>
                <a:gd name="T35" fmla="*/ 7 h 62"/>
                <a:gd name="T36" fmla="*/ 57 w 62"/>
                <a:gd name="T37" fmla="*/ 17 h 62"/>
                <a:gd name="T38" fmla="*/ 50 w 62"/>
                <a:gd name="T39" fmla="*/ 55 h 62"/>
                <a:gd name="T40" fmla="*/ 42 w 62"/>
                <a:gd name="T41" fmla="*/ 60 h 62"/>
                <a:gd name="T42" fmla="*/ 32 w 62"/>
                <a:gd name="T43" fmla="*/ 62 h 62"/>
                <a:gd name="T44" fmla="*/ 31 w 62"/>
                <a:gd name="T45" fmla="*/ 57 h 62"/>
                <a:gd name="T46" fmla="*/ 32 w 62"/>
                <a:gd name="T47" fmla="*/ 57 h 62"/>
                <a:gd name="T48" fmla="*/ 47 w 62"/>
                <a:gd name="T49" fmla="*/ 51 h 62"/>
                <a:gd name="T50" fmla="*/ 31 w 62"/>
                <a:gd name="T51" fmla="*/ 45 h 62"/>
                <a:gd name="T52" fmla="*/ 22 w 62"/>
                <a:gd name="T53" fmla="*/ 43 h 62"/>
                <a:gd name="T54" fmla="*/ 15 w 62"/>
                <a:gd name="T55" fmla="*/ 39 h 62"/>
                <a:gd name="T56" fmla="*/ 9 w 62"/>
                <a:gd name="T57" fmla="*/ 30 h 62"/>
                <a:gd name="T58" fmla="*/ 5 w 62"/>
                <a:gd name="T59" fmla="*/ 31 h 62"/>
                <a:gd name="T60" fmla="*/ 8 w 62"/>
                <a:gd name="T61" fmla="*/ 39 h 62"/>
                <a:gd name="T62" fmla="*/ 8 w 62"/>
                <a:gd name="T63" fmla="*/ 39 h 62"/>
                <a:gd name="T64" fmla="*/ 8 w 62"/>
                <a:gd name="T65" fmla="*/ 41 h 62"/>
                <a:gd name="T66" fmla="*/ 12 w 62"/>
                <a:gd name="T67" fmla="*/ 46 h 62"/>
                <a:gd name="T68" fmla="*/ 15 w 62"/>
                <a:gd name="T69" fmla="*/ 50 h 62"/>
                <a:gd name="T70" fmla="*/ 31 w 62"/>
                <a:gd name="T71" fmla="*/ 57 h 62"/>
                <a:gd name="T72" fmla="*/ 21 w 62"/>
                <a:gd name="T73" fmla="*/ 60 h 62"/>
                <a:gd name="T74" fmla="*/ 12 w 62"/>
                <a:gd name="T75" fmla="*/ 54 h 62"/>
                <a:gd name="T76" fmla="*/ 5 w 62"/>
                <a:gd name="T77" fmla="*/ 44 h 62"/>
                <a:gd name="T78" fmla="*/ 4 w 62"/>
                <a:gd name="T79" fmla="*/ 43 h 62"/>
                <a:gd name="T80" fmla="*/ 3 w 62"/>
                <a:gd name="T81" fmla="*/ 41 h 62"/>
                <a:gd name="T82" fmla="*/ 1 w 62"/>
                <a:gd name="T83" fmla="*/ 35 h 62"/>
                <a:gd name="T84" fmla="*/ 0 w 62"/>
                <a:gd name="T85" fmla="*/ 29 h 62"/>
                <a:gd name="T86" fmla="*/ 2 w 62"/>
                <a:gd name="T87" fmla="*/ 26 h 62"/>
                <a:gd name="T88" fmla="*/ 9 w 62"/>
                <a:gd name="T89" fmla="*/ 25 h 62"/>
                <a:gd name="T90" fmla="*/ 15 w 62"/>
                <a:gd name="T91" fmla="*/ 32 h 62"/>
                <a:gd name="T92" fmla="*/ 19 w 62"/>
                <a:gd name="T93" fmla="*/ 36 h 62"/>
                <a:gd name="T94" fmla="*/ 29 w 62"/>
                <a:gd name="T95" fmla="*/ 40 h 62"/>
                <a:gd name="T96" fmla="*/ 31 w 62"/>
                <a:gd name="T97" fmla="*/ 45 h 62"/>
                <a:gd name="T98" fmla="*/ 31 w 62"/>
                <a:gd name="T9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62">
                  <a:moveTo>
                    <a:pt x="47" y="51"/>
                  </a:moveTo>
                  <a:cubicBezTo>
                    <a:pt x="52" y="48"/>
                    <a:pt x="55" y="42"/>
                    <a:pt x="56" y="37"/>
                  </a:cubicBezTo>
                  <a:cubicBezTo>
                    <a:pt x="57" y="31"/>
                    <a:pt x="56" y="25"/>
                    <a:pt x="53" y="20"/>
                  </a:cubicBezTo>
                  <a:cubicBezTo>
                    <a:pt x="53" y="20"/>
                    <a:pt x="53" y="20"/>
                    <a:pt x="53" y="20"/>
                  </a:cubicBezTo>
                  <a:cubicBezTo>
                    <a:pt x="51" y="16"/>
                    <a:pt x="49" y="14"/>
                    <a:pt x="46" y="11"/>
                  </a:cubicBezTo>
                  <a:cubicBezTo>
                    <a:pt x="43" y="9"/>
                    <a:pt x="40" y="7"/>
                    <a:pt x="37" y="6"/>
                  </a:cubicBezTo>
                  <a:cubicBezTo>
                    <a:pt x="37" y="6"/>
                    <a:pt x="37" y="7"/>
                    <a:pt x="37" y="7"/>
                  </a:cubicBezTo>
                  <a:cubicBezTo>
                    <a:pt x="36" y="8"/>
                    <a:pt x="36" y="8"/>
                    <a:pt x="36" y="9"/>
                  </a:cubicBezTo>
                  <a:cubicBezTo>
                    <a:pt x="37" y="10"/>
                    <a:pt x="38" y="11"/>
                    <a:pt x="39" y="12"/>
                  </a:cubicBezTo>
                  <a:cubicBezTo>
                    <a:pt x="41" y="14"/>
                    <a:pt x="42" y="16"/>
                    <a:pt x="43" y="18"/>
                  </a:cubicBezTo>
                  <a:cubicBezTo>
                    <a:pt x="43" y="18"/>
                    <a:pt x="43" y="18"/>
                    <a:pt x="43" y="18"/>
                  </a:cubicBezTo>
                  <a:cubicBezTo>
                    <a:pt x="45" y="22"/>
                    <a:pt x="46" y="26"/>
                    <a:pt x="45" y="30"/>
                  </a:cubicBezTo>
                  <a:cubicBezTo>
                    <a:pt x="45" y="35"/>
                    <a:pt x="43" y="38"/>
                    <a:pt x="39" y="41"/>
                  </a:cubicBezTo>
                  <a:cubicBezTo>
                    <a:pt x="39" y="41"/>
                    <a:pt x="39" y="41"/>
                    <a:pt x="39" y="41"/>
                  </a:cubicBezTo>
                  <a:cubicBezTo>
                    <a:pt x="38" y="42"/>
                    <a:pt x="36" y="43"/>
                    <a:pt x="34" y="44"/>
                  </a:cubicBezTo>
                  <a:cubicBezTo>
                    <a:pt x="34" y="44"/>
                    <a:pt x="34" y="44"/>
                    <a:pt x="34" y="44"/>
                  </a:cubicBezTo>
                  <a:cubicBezTo>
                    <a:pt x="34" y="44"/>
                    <a:pt x="34" y="44"/>
                    <a:pt x="34" y="44"/>
                  </a:cubicBezTo>
                  <a:cubicBezTo>
                    <a:pt x="33" y="44"/>
                    <a:pt x="32" y="44"/>
                    <a:pt x="31" y="45"/>
                  </a:cubicBezTo>
                  <a:cubicBezTo>
                    <a:pt x="31" y="40"/>
                    <a:pt x="31" y="40"/>
                    <a:pt x="31" y="40"/>
                  </a:cubicBezTo>
                  <a:cubicBezTo>
                    <a:pt x="32" y="40"/>
                    <a:pt x="32" y="39"/>
                    <a:pt x="33" y="39"/>
                  </a:cubicBezTo>
                  <a:cubicBezTo>
                    <a:pt x="33" y="39"/>
                    <a:pt x="33" y="39"/>
                    <a:pt x="33" y="39"/>
                  </a:cubicBezTo>
                  <a:cubicBezTo>
                    <a:pt x="34" y="39"/>
                    <a:pt x="35" y="38"/>
                    <a:pt x="36" y="37"/>
                  </a:cubicBezTo>
                  <a:cubicBezTo>
                    <a:pt x="36" y="37"/>
                    <a:pt x="36" y="37"/>
                    <a:pt x="36" y="37"/>
                  </a:cubicBezTo>
                  <a:cubicBezTo>
                    <a:pt x="39" y="36"/>
                    <a:pt x="40" y="33"/>
                    <a:pt x="40" y="30"/>
                  </a:cubicBezTo>
                  <a:cubicBezTo>
                    <a:pt x="41" y="27"/>
                    <a:pt x="40" y="23"/>
                    <a:pt x="38" y="20"/>
                  </a:cubicBezTo>
                  <a:cubicBezTo>
                    <a:pt x="38" y="20"/>
                    <a:pt x="38" y="20"/>
                    <a:pt x="38" y="20"/>
                  </a:cubicBezTo>
                  <a:cubicBezTo>
                    <a:pt x="38" y="20"/>
                    <a:pt x="38" y="20"/>
                    <a:pt x="38" y="20"/>
                  </a:cubicBezTo>
                  <a:cubicBezTo>
                    <a:pt x="38" y="18"/>
                    <a:pt x="37" y="17"/>
                    <a:pt x="35" y="16"/>
                  </a:cubicBezTo>
                  <a:cubicBezTo>
                    <a:pt x="34" y="14"/>
                    <a:pt x="33" y="13"/>
                    <a:pt x="31" y="12"/>
                  </a:cubicBezTo>
                  <a:cubicBezTo>
                    <a:pt x="31" y="11"/>
                    <a:pt x="31" y="11"/>
                    <a:pt x="31" y="11"/>
                  </a:cubicBezTo>
                  <a:cubicBezTo>
                    <a:pt x="31" y="8"/>
                    <a:pt x="31" y="8"/>
                    <a:pt x="31" y="8"/>
                  </a:cubicBezTo>
                  <a:cubicBezTo>
                    <a:pt x="31" y="7"/>
                    <a:pt x="32" y="6"/>
                    <a:pt x="32" y="5"/>
                  </a:cubicBezTo>
                  <a:cubicBezTo>
                    <a:pt x="33" y="4"/>
                    <a:pt x="33" y="3"/>
                    <a:pt x="34" y="2"/>
                  </a:cubicBezTo>
                  <a:cubicBezTo>
                    <a:pt x="34" y="2"/>
                    <a:pt x="34" y="2"/>
                    <a:pt x="34" y="2"/>
                  </a:cubicBezTo>
                  <a:cubicBezTo>
                    <a:pt x="34" y="0"/>
                    <a:pt x="36" y="0"/>
                    <a:pt x="37" y="0"/>
                  </a:cubicBezTo>
                  <a:cubicBezTo>
                    <a:pt x="41" y="2"/>
                    <a:pt x="45" y="5"/>
                    <a:pt x="49" y="7"/>
                  </a:cubicBezTo>
                  <a:cubicBezTo>
                    <a:pt x="52" y="10"/>
                    <a:pt x="55" y="14"/>
                    <a:pt x="57" y="17"/>
                  </a:cubicBezTo>
                  <a:cubicBezTo>
                    <a:pt x="57" y="17"/>
                    <a:pt x="57" y="17"/>
                    <a:pt x="57" y="17"/>
                  </a:cubicBezTo>
                  <a:cubicBezTo>
                    <a:pt x="61" y="23"/>
                    <a:pt x="62" y="31"/>
                    <a:pt x="61" y="38"/>
                  </a:cubicBezTo>
                  <a:cubicBezTo>
                    <a:pt x="60" y="44"/>
                    <a:pt x="56" y="51"/>
                    <a:pt x="50" y="55"/>
                  </a:cubicBezTo>
                  <a:cubicBezTo>
                    <a:pt x="50" y="55"/>
                    <a:pt x="50" y="55"/>
                    <a:pt x="50" y="55"/>
                  </a:cubicBezTo>
                  <a:cubicBezTo>
                    <a:pt x="48" y="57"/>
                    <a:pt x="45" y="59"/>
                    <a:pt x="42" y="60"/>
                  </a:cubicBezTo>
                  <a:cubicBezTo>
                    <a:pt x="39" y="61"/>
                    <a:pt x="35" y="62"/>
                    <a:pt x="32" y="62"/>
                  </a:cubicBezTo>
                  <a:cubicBezTo>
                    <a:pt x="32" y="62"/>
                    <a:pt x="32" y="62"/>
                    <a:pt x="32" y="62"/>
                  </a:cubicBezTo>
                  <a:cubicBezTo>
                    <a:pt x="32" y="62"/>
                    <a:pt x="31" y="62"/>
                    <a:pt x="31" y="62"/>
                  </a:cubicBezTo>
                  <a:cubicBezTo>
                    <a:pt x="31" y="57"/>
                    <a:pt x="31" y="57"/>
                    <a:pt x="31" y="57"/>
                  </a:cubicBezTo>
                  <a:cubicBezTo>
                    <a:pt x="31" y="57"/>
                    <a:pt x="32" y="57"/>
                    <a:pt x="32" y="57"/>
                  </a:cubicBezTo>
                  <a:cubicBezTo>
                    <a:pt x="32" y="57"/>
                    <a:pt x="32" y="57"/>
                    <a:pt x="32" y="57"/>
                  </a:cubicBezTo>
                  <a:cubicBezTo>
                    <a:pt x="35" y="57"/>
                    <a:pt x="37" y="56"/>
                    <a:pt x="40" y="55"/>
                  </a:cubicBezTo>
                  <a:cubicBezTo>
                    <a:pt x="43" y="55"/>
                    <a:pt x="45" y="53"/>
                    <a:pt x="47" y="51"/>
                  </a:cubicBezTo>
                  <a:cubicBezTo>
                    <a:pt x="47" y="51"/>
                    <a:pt x="47" y="51"/>
                    <a:pt x="47" y="51"/>
                  </a:cubicBezTo>
                  <a:close/>
                  <a:moveTo>
                    <a:pt x="31" y="45"/>
                  </a:moveTo>
                  <a:cubicBezTo>
                    <a:pt x="30" y="45"/>
                    <a:pt x="30" y="45"/>
                    <a:pt x="29" y="45"/>
                  </a:cubicBezTo>
                  <a:cubicBezTo>
                    <a:pt x="27" y="45"/>
                    <a:pt x="24" y="44"/>
                    <a:pt x="22" y="43"/>
                  </a:cubicBezTo>
                  <a:cubicBezTo>
                    <a:pt x="20" y="42"/>
                    <a:pt x="17" y="41"/>
                    <a:pt x="16" y="39"/>
                  </a:cubicBezTo>
                  <a:cubicBezTo>
                    <a:pt x="15" y="39"/>
                    <a:pt x="15" y="39"/>
                    <a:pt x="15" y="39"/>
                  </a:cubicBezTo>
                  <a:cubicBezTo>
                    <a:pt x="14" y="38"/>
                    <a:pt x="12" y="36"/>
                    <a:pt x="11" y="34"/>
                  </a:cubicBezTo>
                  <a:cubicBezTo>
                    <a:pt x="10" y="33"/>
                    <a:pt x="9" y="32"/>
                    <a:pt x="9" y="30"/>
                  </a:cubicBezTo>
                  <a:cubicBezTo>
                    <a:pt x="8" y="30"/>
                    <a:pt x="7" y="31"/>
                    <a:pt x="6" y="31"/>
                  </a:cubicBezTo>
                  <a:cubicBezTo>
                    <a:pt x="6" y="31"/>
                    <a:pt x="5" y="31"/>
                    <a:pt x="5" y="31"/>
                  </a:cubicBezTo>
                  <a:cubicBezTo>
                    <a:pt x="5" y="32"/>
                    <a:pt x="6" y="33"/>
                    <a:pt x="6" y="34"/>
                  </a:cubicBezTo>
                  <a:cubicBezTo>
                    <a:pt x="6" y="36"/>
                    <a:pt x="7" y="38"/>
                    <a:pt x="8" y="39"/>
                  </a:cubicBezTo>
                  <a:cubicBezTo>
                    <a:pt x="8" y="39"/>
                    <a:pt x="8" y="39"/>
                    <a:pt x="8" y="39"/>
                  </a:cubicBezTo>
                  <a:cubicBezTo>
                    <a:pt x="8" y="39"/>
                    <a:pt x="8" y="39"/>
                    <a:pt x="8" y="39"/>
                  </a:cubicBezTo>
                  <a:cubicBezTo>
                    <a:pt x="8" y="40"/>
                    <a:pt x="8" y="40"/>
                    <a:pt x="8" y="41"/>
                  </a:cubicBezTo>
                  <a:cubicBezTo>
                    <a:pt x="8" y="41"/>
                    <a:pt x="8" y="41"/>
                    <a:pt x="8" y="41"/>
                  </a:cubicBezTo>
                  <a:cubicBezTo>
                    <a:pt x="9" y="41"/>
                    <a:pt x="9" y="42"/>
                    <a:pt x="9" y="42"/>
                  </a:cubicBezTo>
                  <a:cubicBezTo>
                    <a:pt x="10" y="44"/>
                    <a:pt x="11" y="45"/>
                    <a:pt x="12" y="46"/>
                  </a:cubicBezTo>
                  <a:cubicBezTo>
                    <a:pt x="13" y="48"/>
                    <a:pt x="14" y="49"/>
                    <a:pt x="15" y="50"/>
                  </a:cubicBezTo>
                  <a:cubicBezTo>
                    <a:pt x="15" y="50"/>
                    <a:pt x="15" y="50"/>
                    <a:pt x="15" y="50"/>
                  </a:cubicBezTo>
                  <a:cubicBezTo>
                    <a:pt x="17" y="52"/>
                    <a:pt x="20" y="54"/>
                    <a:pt x="23" y="55"/>
                  </a:cubicBezTo>
                  <a:cubicBezTo>
                    <a:pt x="25" y="56"/>
                    <a:pt x="28" y="57"/>
                    <a:pt x="31" y="57"/>
                  </a:cubicBezTo>
                  <a:cubicBezTo>
                    <a:pt x="31" y="62"/>
                    <a:pt x="31" y="62"/>
                    <a:pt x="31" y="62"/>
                  </a:cubicBezTo>
                  <a:cubicBezTo>
                    <a:pt x="27" y="62"/>
                    <a:pt x="24" y="61"/>
                    <a:pt x="21" y="60"/>
                  </a:cubicBezTo>
                  <a:cubicBezTo>
                    <a:pt x="18" y="58"/>
                    <a:pt x="15" y="56"/>
                    <a:pt x="12" y="54"/>
                  </a:cubicBezTo>
                  <a:cubicBezTo>
                    <a:pt x="12" y="54"/>
                    <a:pt x="12" y="54"/>
                    <a:pt x="12" y="54"/>
                  </a:cubicBezTo>
                  <a:cubicBezTo>
                    <a:pt x="10" y="52"/>
                    <a:pt x="9" y="51"/>
                    <a:pt x="8" y="49"/>
                  </a:cubicBezTo>
                  <a:cubicBezTo>
                    <a:pt x="7" y="48"/>
                    <a:pt x="6" y="46"/>
                    <a:pt x="5" y="44"/>
                  </a:cubicBezTo>
                  <a:cubicBezTo>
                    <a:pt x="5" y="44"/>
                    <a:pt x="4" y="43"/>
                    <a:pt x="4" y="43"/>
                  </a:cubicBezTo>
                  <a:cubicBezTo>
                    <a:pt x="4" y="43"/>
                    <a:pt x="4" y="43"/>
                    <a:pt x="4" y="43"/>
                  </a:cubicBezTo>
                  <a:cubicBezTo>
                    <a:pt x="4" y="43"/>
                    <a:pt x="4" y="43"/>
                    <a:pt x="4" y="43"/>
                  </a:cubicBezTo>
                  <a:cubicBezTo>
                    <a:pt x="4" y="42"/>
                    <a:pt x="4" y="42"/>
                    <a:pt x="3" y="41"/>
                  </a:cubicBezTo>
                  <a:cubicBezTo>
                    <a:pt x="3" y="41"/>
                    <a:pt x="3" y="41"/>
                    <a:pt x="3" y="41"/>
                  </a:cubicBezTo>
                  <a:cubicBezTo>
                    <a:pt x="3" y="39"/>
                    <a:pt x="2" y="37"/>
                    <a:pt x="1" y="35"/>
                  </a:cubicBezTo>
                  <a:cubicBezTo>
                    <a:pt x="1" y="33"/>
                    <a:pt x="0" y="31"/>
                    <a:pt x="0" y="29"/>
                  </a:cubicBezTo>
                  <a:cubicBezTo>
                    <a:pt x="0" y="29"/>
                    <a:pt x="0" y="29"/>
                    <a:pt x="0" y="29"/>
                  </a:cubicBezTo>
                  <a:cubicBezTo>
                    <a:pt x="0" y="29"/>
                    <a:pt x="0" y="29"/>
                    <a:pt x="0" y="29"/>
                  </a:cubicBezTo>
                  <a:cubicBezTo>
                    <a:pt x="0" y="28"/>
                    <a:pt x="1" y="26"/>
                    <a:pt x="2" y="26"/>
                  </a:cubicBezTo>
                  <a:cubicBezTo>
                    <a:pt x="3" y="26"/>
                    <a:pt x="4" y="26"/>
                    <a:pt x="6" y="26"/>
                  </a:cubicBezTo>
                  <a:cubicBezTo>
                    <a:pt x="7" y="26"/>
                    <a:pt x="8" y="26"/>
                    <a:pt x="9" y="25"/>
                  </a:cubicBezTo>
                  <a:cubicBezTo>
                    <a:pt x="10" y="25"/>
                    <a:pt x="11" y="25"/>
                    <a:pt x="12" y="26"/>
                  </a:cubicBezTo>
                  <a:cubicBezTo>
                    <a:pt x="13" y="28"/>
                    <a:pt x="14" y="30"/>
                    <a:pt x="15" y="32"/>
                  </a:cubicBezTo>
                  <a:cubicBezTo>
                    <a:pt x="16" y="33"/>
                    <a:pt x="17" y="35"/>
                    <a:pt x="19" y="36"/>
                  </a:cubicBezTo>
                  <a:cubicBezTo>
                    <a:pt x="19" y="36"/>
                    <a:pt x="19" y="36"/>
                    <a:pt x="19" y="36"/>
                  </a:cubicBezTo>
                  <a:cubicBezTo>
                    <a:pt x="20" y="37"/>
                    <a:pt x="22" y="38"/>
                    <a:pt x="24" y="39"/>
                  </a:cubicBezTo>
                  <a:cubicBezTo>
                    <a:pt x="25" y="40"/>
                    <a:pt x="27" y="40"/>
                    <a:pt x="29" y="40"/>
                  </a:cubicBezTo>
                  <a:cubicBezTo>
                    <a:pt x="30" y="40"/>
                    <a:pt x="30" y="40"/>
                    <a:pt x="31" y="40"/>
                  </a:cubicBezTo>
                  <a:cubicBezTo>
                    <a:pt x="31" y="45"/>
                    <a:pt x="31" y="45"/>
                    <a:pt x="31" y="45"/>
                  </a:cubicBezTo>
                  <a:close/>
                  <a:moveTo>
                    <a:pt x="31" y="8"/>
                  </a:moveTo>
                  <a:cubicBezTo>
                    <a:pt x="31" y="11"/>
                    <a:pt x="31" y="11"/>
                    <a:pt x="31" y="11"/>
                  </a:cubicBezTo>
                  <a:cubicBezTo>
                    <a:pt x="30" y="10"/>
                    <a:pt x="30" y="9"/>
                    <a:pt x="31" y="8"/>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75" name="Freeform 218">
              <a:extLst>
                <a:ext uri="{FF2B5EF4-FFF2-40B4-BE49-F238E27FC236}">
                  <a16:creationId xmlns:a16="http://schemas.microsoft.com/office/drawing/2014/main" id="{E1A50125-7181-42B6-BD91-9FB60E0A7F9A}"/>
                </a:ext>
              </a:extLst>
            </p:cNvPr>
            <p:cNvSpPr>
              <a:spLocks noEditPoints="1"/>
            </p:cNvSpPr>
            <p:nvPr/>
          </p:nvSpPr>
          <p:spPr bwMode="auto">
            <a:xfrm>
              <a:off x="5855622" y="3503753"/>
              <a:ext cx="151793" cy="151793"/>
            </a:xfrm>
            <a:custGeom>
              <a:avLst/>
              <a:gdLst>
                <a:gd name="T0" fmla="*/ 39 w 59"/>
                <a:gd name="T1" fmla="*/ 54 h 59"/>
                <a:gd name="T2" fmla="*/ 41 w 59"/>
                <a:gd name="T3" fmla="*/ 50 h 59"/>
                <a:gd name="T4" fmla="*/ 30 w 59"/>
                <a:gd name="T5" fmla="*/ 42 h 59"/>
                <a:gd name="T6" fmla="*/ 37 w 59"/>
                <a:gd name="T7" fmla="*/ 45 h 59"/>
                <a:gd name="T8" fmla="*/ 46 w 59"/>
                <a:gd name="T9" fmla="*/ 48 h 59"/>
                <a:gd name="T10" fmla="*/ 47 w 59"/>
                <a:gd name="T11" fmla="*/ 55 h 59"/>
                <a:gd name="T12" fmla="*/ 33 w 59"/>
                <a:gd name="T13" fmla="*/ 59 h 59"/>
                <a:gd name="T14" fmla="*/ 30 w 59"/>
                <a:gd name="T15" fmla="*/ 15 h 59"/>
                <a:gd name="T16" fmla="*/ 38 w 59"/>
                <a:gd name="T17" fmla="*/ 14 h 59"/>
                <a:gd name="T18" fmla="*/ 39 w 59"/>
                <a:gd name="T19" fmla="*/ 14 h 59"/>
                <a:gd name="T20" fmla="*/ 51 w 59"/>
                <a:gd name="T21" fmla="*/ 15 h 59"/>
                <a:gd name="T22" fmla="*/ 33 w 59"/>
                <a:gd name="T23" fmla="*/ 5 h 59"/>
                <a:gd name="T24" fmla="*/ 31 w 59"/>
                <a:gd name="T25" fmla="*/ 5 h 59"/>
                <a:gd name="T26" fmla="*/ 32 w 59"/>
                <a:gd name="T27" fmla="*/ 0 h 59"/>
                <a:gd name="T28" fmla="*/ 46 w 59"/>
                <a:gd name="T29" fmla="*/ 4 h 59"/>
                <a:gd name="T30" fmla="*/ 58 w 59"/>
                <a:gd name="T31" fmla="*/ 13 h 59"/>
                <a:gd name="T32" fmla="*/ 53 w 59"/>
                <a:gd name="T33" fmla="*/ 21 h 59"/>
                <a:gd name="T34" fmla="*/ 44 w 59"/>
                <a:gd name="T35" fmla="*/ 20 h 59"/>
                <a:gd name="T36" fmla="*/ 39 w 59"/>
                <a:gd name="T37" fmla="*/ 19 h 59"/>
                <a:gd name="T38" fmla="*/ 30 w 59"/>
                <a:gd name="T39" fmla="*/ 20 h 59"/>
                <a:gd name="T40" fmla="*/ 39 w 59"/>
                <a:gd name="T41" fmla="*/ 14 h 59"/>
                <a:gd name="T42" fmla="*/ 30 w 59"/>
                <a:gd name="T43" fmla="*/ 54 h 59"/>
                <a:gd name="T44" fmla="*/ 20 w 59"/>
                <a:gd name="T45" fmla="*/ 57 h 59"/>
                <a:gd name="T46" fmla="*/ 30 w 59"/>
                <a:gd name="T47" fmla="*/ 31 h 59"/>
                <a:gd name="T48" fmla="*/ 30 w 59"/>
                <a:gd name="T49" fmla="*/ 42 h 59"/>
                <a:gd name="T50" fmla="*/ 24 w 59"/>
                <a:gd name="T51" fmla="*/ 27 h 59"/>
                <a:gd name="T52" fmla="*/ 30 w 59"/>
                <a:gd name="T53" fmla="*/ 15 h 59"/>
                <a:gd name="T54" fmla="*/ 20 w 59"/>
                <a:gd name="T55" fmla="*/ 38 h 59"/>
                <a:gd name="T56" fmla="*/ 30 w 59"/>
                <a:gd name="T57" fmla="*/ 47 h 59"/>
                <a:gd name="T58" fmla="*/ 30 w 59"/>
                <a:gd name="T59" fmla="*/ 5 h 59"/>
                <a:gd name="T60" fmla="*/ 20 w 59"/>
                <a:gd name="T61" fmla="*/ 2 h 59"/>
                <a:gd name="T62" fmla="*/ 20 w 59"/>
                <a:gd name="T63" fmla="*/ 7 h 59"/>
                <a:gd name="T64" fmla="*/ 20 w 59"/>
                <a:gd name="T65" fmla="*/ 38 h 59"/>
                <a:gd name="T66" fmla="*/ 20 w 59"/>
                <a:gd name="T67" fmla="*/ 57 h 59"/>
                <a:gd name="T68" fmla="*/ 20 w 59"/>
                <a:gd name="T69" fmla="*/ 7 h 59"/>
                <a:gd name="T70" fmla="*/ 20 w 59"/>
                <a:gd name="T71" fmla="*/ 38 h 59"/>
                <a:gd name="T72" fmla="*/ 20 w 59"/>
                <a:gd name="T73" fmla="*/ 57 h 59"/>
                <a:gd name="T74" fmla="*/ 19 w 59"/>
                <a:gd name="T75" fmla="*/ 26 h 59"/>
                <a:gd name="T76" fmla="*/ 20 w 59"/>
                <a:gd name="T77" fmla="*/ 38 h 59"/>
                <a:gd name="T78" fmla="*/ 2 w 59"/>
                <a:gd name="T79" fmla="*/ 21 h 59"/>
                <a:gd name="T80" fmla="*/ 18 w 59"/>
                <a:gd name="T81" fmla="*/ 56 h 59"/>
                <a:gd name="T82" fmla="*/ 20 w 59"/>
                <a:gd name="T83" fmla="*/ 52 h 59"/>
                <a:gd name="T84" fmla="*/ 8 w 59"/>
                <a:gd name="T85" fmla="*/ 40 h 59"/>
                <a:gd name="T86" fmla="*/ 15 w 59"/>
                <a:gd name="T87" fmla="*/ 10 h 59"/>
                <a:gd name="T88" fmla="*/ 20 w 59"/>
                <a:gd name="T8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59">
                  <a:moveTo>
                    <a:pt x="30" y="54"/>
                  </a:moveTo>
                  <a:cubicBezTo>
                    <a:pt x="31" y="54"/>
                    <a:pt x="32" y="54"/>
                    <a:pt x="33" y="54"/>
                  </a:cubicBezTo>
                  <a:cubicBezTo>
                    <a:pt x="35" y="54"/>
                    <a:pt x="37" y="54"/>
                    <a:pt x="39" y="54"/>
                  </a:cubicBezTo>
                  <a:cubicBezTo>
                    <a:pt x="40" y="54"/>
                    <a:pt x="41" y="54"/>
                    <a:pt x="42" y="54"/>
                  </a:cubicBezTo>
                  <a:cubicBezTo>
                    <a:pt x="42" y="53"/>
                    <a:pt x="42" y="53"/>
                    <a:pt x="42" y="52"/>
                  </a:cubicBezTo>
                  <a:cubicBezTo>
                    <a:pt x="41" y="52"/>
                    <a:pt x="41" y="51"/>
                    <a:pt x="41" y="50"/>
                  </a:cubicBezTo>
                  <a:cubicBezTo>
                    <a:pt x="39" y="50"/>
                    <a:pt x="38" y="50"/>
                    <a:pt x="36" y="49"/>
                  </a:cubicBezTo>
                  <a:cubicBezTo>
                    <a:pt x="34" y="49"/>
                    <a:pt x="32" y="48"/>
                    <a:pt x="30" y="47"/>
                  </a:cubicBezTo>
                  <a:cubicBezTo>
                    <a:pt x="30" y="42"/>
                    <a:pt x="30" y="42"/>
                    <a:pt x="30" y="42"/>
                  </a:cubicBezTo>
                  <a:cubicBezTo>
                    <a:pt x="31" y="42"/>
                    <a:pt x="31" y="43"/>
                    <a:pt x="32" y="43"/>
                  </a:cubicBezTo>
                  <a:cubicBezTo>
                    <a:pt x="32" y="43"/>
                    <a:pt x="32" y="43"/>
                    <a:pt x="32" y="43"/>
                  </a:cubicBezTo>
                  <a:cubicBezTo>
                    <a:pt x="34" y="44"/>
                    <a:pt x="35" y="44"/>
                    <a:pt x="37" y="45"/>
                  </a:cubicBezTo>
                  <a:cubicBezTo>
                    <a:pt x="39" y="45"/>
                    <a:pt x="41" y="45"/>
                    <a:pt x="43" y="46"/>
                  </a:cubicBezTo>
                  <a:cubicBezTo>
                    <a:pt x="43" y="46"/>
                    <a:pt x="43" y="46"/>
                    <a:pt x="43" y="46"/>
                  </a:cubicBezTo>
                  <a:cubicBezTo>
                    <a:pt x="44" y="46"/>
                    <a:pt x="45" y="46"/>
                    <a:pt x="46" y="48"/>
                  </a:cubicBezTo>
                  <a:cubicBezTo>
                    <a:pt x="46" y="49"/>
                    <a:pt x="46" y="50"/>
                    <a:pt x="46" y="51"/>
                  </a:cubicBezTo>
                  <a:cubicBezTo>
                    <a:pt x="46" y="52"/>
                    <a:pt x="47" y="53"/>
                    <a:pt x="47" y="55"/>
                  </a:cubicBezTo>
                  <a:cubicBezTo>
                    <a:pt x="47" y="55"/>
                    <a:pt x="47" y="55"/>
                    <a:pt x="47" y="55"/>
                  </a:cubicBezTo>
                  <a:cubicBezTo>
                    <a:pt x="48" y="56"/>
                    <a:pt x="47" y="58"/>
                    <a:pt x="45" y="58"/>
                  </a:cubicBezTo>
                  <a:cubicBezTo>
                    <a:pt x="43" y="58"/>
                    <a:pt x="41" y="59"/>
                    <a:pt x="39" y="59"/>
                  </a:cubicBezTo>
                  <a:cubicBezTo>
                    <a:pt x="37" y="59"/>
                    <a:pt x="35" y="59"/>
                    <a:pt x="33" y="59"/>
                  </a:cubicBezTo>
                  <a:cubicBezTo>
                    <a:pt x="32" y="59"/>
                    <a:pt x="31" y="59"/>
                    <a:pt x="30" y="59"/>
                  </a:cubicBezTo>
                  <a:cubicBezTo>
                    <a:pt x="30" y="54"/>
                    <a:pt x="30" y="54"/>
                    <a:pt x="30" y="54"/>
                  </a:cubicBezTo>
                  <a:close/>
                  <a:moveTo>
                    <a:pt x="30" y="15"/>
                  </a:moveTo>
                  <a:cubicBezTo>
                    <a:pt x="32" y="14"/>
                    <a:pt x="35" y="14"/>
                    <a:pt x="37" y="14"/>
                  </a:cubicBezTo>
                  <a:cubicBezTo>
                    <a:pt x="37" y="14"/>
                    <a:pt x="38" y="14"/>
                    <a:pt x="38" y="14"/>
                  </a:cubicBezTo>
                  <a:cubicBezTo>
                    <a:pt x="38" y="14"/>
                    <a:pt x="38" y="14"/>
                    <a:pt x="38" y="14"/>
                  </a:cubicBezTo>
                  <a:cubicBezTo>
                    <a:pt x="30" y="31"/>
                    <a:pt x="30" y="31"/>
                    <a:pt x="30" y="31"/>
                  </a:cubicBezTo>
                  <a:cubicBezTo>
                    <a:pt x="30" y="32"/>
                    <a:pt x="30" y="32"/>
                    <a:pt x="30" y="32"/>
                  </a:cubicBezTo>
                  <a:cubicBezTo>
                    <a:pt x="39" y="14"/>
                    <a:pt x="39" y="14"/>
                    <a:pt x="39" y="14"/>
                  </a:cubicBezTo>
                  <a:cubicBezTo>
                    <a:pt x="41" y="14"/>
                    <a:pt x="43" y="14"/>
                    <a:pt x="46" y="15"/>
                  </a:cubicBezTo>
                  <a:cubicBezTo>
                    <a:pt x="47" y="16"/>
                    <a:pt x="48" y="16"/>
                    <a:pt x="50" y="17"/>
                  </a:cubicBezTo>
                  <a:cubicBezTo>
                    <a:pt x="50" y="16"/>
                    <a:pt x="51" y="16"/>
                    <a:pt x="51" y="15"/>
                  </a:cubicBezTo>
                  <a:cubicBezTo>
                    <a:pt x="52" y="15"/>
                    <a:pt x="52" y="15"/>
                    <a:pt x="52" y="14"/>
                  </a:cubicBezTo>
                  <a:cubicBezTo>
                    <a:pt x="50" y="12"/>
                    <a:pt x="47" y="10"/>
                    <a:pt x="44" y="8"/>
                  </a:cubicBezTo>
                  <a:cubicBezTo>
                    <a:pt x="41" y="7"/>
                    <a:pt x="37" y="5"/>
                    <a:pt x="33" y="5"/>
                  </a:cubicBezTo>
                  <a:cubicBezTo>
                    <a:pt x="33" y="5"/>
                    <a:pt x="33" y="5"/>
                    <a:pt x="33" y="5"/>
                  </a:cubicBezTo>
                  <a:cubicBezTo>
                    <a:pt x="33" y="5"/>
                    <a:pt x="33" y="5"/>
                    <a:pt x="33" y="5"/>
                  </a:cubicBezTo>
                  <a:cubicBezTo>
                    <a:pt x="33" y="5"/>
                    <a:pt x="32" y="5"/>
                    <a:pt x="31" y="5"/>
                  </a:cubicBezTo>
                  <a:cubicBezTo>
                    <a:pt x="31" y="5"/>
                    <a:pt x="31" y="5"/>
                    <a:pt x="30" y="5"/>
                  </a:cubicBezTo>
                  <a:cubicBezTo>
                    <a:pt x="30" y="0"/>
                    <a:pt x="30" y="0"/>
                    <a:pt x="30" y="0"/>
                  </a:cubicBezTo>
                  <a:cubicBezTo>
                    <a:pt x="31" y="0"/>
                    <a:pt x="31" y="0"/>
                    <a:pt x="32" y="0"/>
                  </a:cubicBezTo>
                  <a:cubicBezTo>
                    <a:pt x="33" y="0"/>
                    <a:pt x="33" y="0"/>
                    <a:pt x="34" y="0"/>
                  </a:cubicBezTo>
                  <a:cubicBezTo>
                    <a:pt x="34" y="0"/>
                    <a:pt x="34" y="0"/>
                    <a:pt x="34" y="0"/>
                  </a:cubicBezTo>
                  <a:cubicBezTo>
                    <a:pt x="38" y="1"/>
                    <a:pt x="42" y="2"/>
                    <a:pt x="46" y="4"/>
                  </a:cubicBezTo>
                  <a:cubicBezTo>
                    <a:pt x="50" y="6"/>
                    <a:pt x="54" y="9"/>
                    <a:pt x="58" y="12"/>
                  </a:cubicBezTo>
                  <a:cubicBezTo>
                    <a:pt x="58" y="12"/>
                    <a:pt x="58" y="12"/>
                    <a:pt x="58" y="12"/>
                  </a:cubicBezTo>
                  <a:cubicBezTo>
                    <a:pt x="58" y="12"/>
                    <a:pt x="58" y="13"/>
                    <a:pt x="58" y="13"/>
                  </a:cubicBezTo>
                  <a:cubicBezTo>
                    <a:pt x="59" y="14"/>
                    <a:pt x="59" y="15"/>
                    <a:pt x="58" y="16"/>
                  </a:cubicBezTo>
                  <a:cubicBezTo>
                    <a:pt x="57" y="17"/>
                    <a:pt x="56" y="18"/>
                    <a:pt x="55" y="19"/>
                  </a:cubicBezTo>
                  <a:cubicBezTo>
                    <a:pt x="54" y="19"/>
                    <a:pt x="53" y="20"/>
                    <a:pt x="53" y="21"/>
                  </a:cubicBezTo>
                  <a:cubicBezTo>
                    <a:pt x="53" y="21"/>
                    <a:pt x="53" y="21"/>
                    <a:pt x="53" y="21"/>
                  </a:cubicBezTo>
                  <a:cubicBezTo>
                    <a:pt x="52" y="22"/>
                    <a:pt x="51" y="23"/>
                    <a:pt x="50" y="22"/>
                  </a:cubicBezTo>
                  <a:cubicBezTo>
                    <a:pt x="48" y="21"/>
                    <a:pt x="46" y="20"/>
                    <a:pt x="44" y="20"/>
                  </a:cubicBezTo>
                  <a:cubicBezTo>
                    <a:pt x="42" y="19"/>
                    <a:pt x="41" y="19"/>
                    <a:pt x="39" y="19"/>
                  </a:cubicBezTo>
                  <a:cubicBezTo>
                    <a:pt x="39" y="19"/>
                    <a:pt x="39" y="19"/>
                    <a:pt x="39" y="19"/>
                  </a:cubicBezTo>
                  <a:cubicBezTo>
                    <a:pt x="39" y="19"/>
                    <a:pt x="39" y="19"/>
                    <a:pt x="39" y="19"/>
                  </a:cubicBezTo>
                  <a:cubicBezTo>
                    <a:pt x="38" y="19"/>
                    <a:pt x="38" y="19"/>
                    <a:pt x="38" y="18"/>
                  </a:cubicBezTo>
                  <a:cubicBezTo>
                    <a:pt x="38" y="18"/>
                    <a:pt x="37" y="18"/>
                    <a:pt x="37" y="18"/>
                  </a:cubicBezTo>
                  <a:cubicBezTo>
                    <a:pt x="35" y="18"/>
                    <a:pt x="32" y="19"/>
                    <a:pt x="30" y="20"/>
                  </a:cubicBezTo>
                  <a:cubicBezTo>
                    <a:pt x="30" y="15"/>
                    <a:pt x="30" y="15"/>
                    <a:pt x="30" y="15"/>
                  </a:cubicBezTo>
                  <a:close/>
                  <a:moveTo>
                    <a:pt x="39" y="14"/>
                  </a:moveTo>
                  <a:cubicBezTo>
                    <a:pt x="39" y="14"/>
                    <a:pt x="39" y="14"/>
                    <a:pt x="39" y="14"/>
                  </a:cubicBezTo>
                  <a:close/>
                  <a:moveTo>
                    <a:pt x="20" y="52"/>
                  </a:moveTo>
                  <a:cubicBezTo>
                    <a:pt x="22" y="53"/>
                    <a:pt x="24" y="53"/>
                    <a:pt x="26" y="54"/>
                  </a:cubicBezTo>
                  <a:cubicBezTo>
                    <a:pt x="28" y="54"/>
                    <a:pt x="29" y="54"/>
                    <a:pt x="30" y="54"/>
                  </a:cubicBezTo>
                  <a:cubicBezTo>
                    <a:pt x="30" y="59"/>
                    <a:pt x="30" y="59"/>
                    <a:pt x="30" y="59"/>
                  </a:cubicBezTo>
                  <a:cubicBezTo>
                    <a:pt x="29" y="59"/>
                    <a:pt x="27" y="59"/>
                    <a:pt x="25" y="59"/>
                  </a:cubicBezTo>
                  <a:cubicBezTo>
                    <a:pt x="24" y="58"/>
                    <a:pt x="22" y="58"/>
                    <a:pt x="20" y="57"/>
                  </a:cubicBezTo>
                  <a:cubicBezTo>
                    <a:pt x="20" y="52"/>
                    <a:pt x="20" y="52"/>
                    <a:pt x="20" y="52"/>
                  </a:cubicBezTo>
                  <a:cubicBezTo>
                    <a:pt x="30" y="32"/>
                    <a:pt x="30" y="32"/>
                    <a:pt x="30" y="32"/>
                  </a:cubicBezTo>
                  <a:cubicBezTo>
                    <a:pt x="30" y="31"/>
                    <a:pt x="30" y="31"/>
                    <a:pt x="30" y="31"/>
                  </a:cubicBezTo>
                  <a:cubicBezTo>
                    <a:pt x="20" y="52"/>
                    <a:pt x="20" y="52"/>
                    <a:pt x="20" y="52"/>
                  </a:cubicBezTo>
                  <a:close/>
                  <a:moveTo>
                    <a:pt x="30" y="47"/>
                  </a:moveTo>
                  <a:cubicBezTo>
                    <a:pt x="30" y="42"/>
                    <a:pt x="30" y="42"/>
                    <a:pt x="30" y="42"/>
                  </a:cubicBezTo>
                  <a:cubicBezTo>
                    <a:pt x="28" y="40"/>
                    <a:pt x="26" y="38"/>
                    <a:pt x="25" y="36"/>
                  </a:cubicBezTo>
                  <a:cubicBezTo>
                    <a:pt x="23" y="33"/>
                    <a:pt x="23" y="30"/>
                    <a:pt x="24" y="27"/>
                  </a:cubicBezTo>
                  <a:cubicBezTo>
                    <a:pt x="24" y="27"/>
                    <a:pt x="24" y="27"/>
                    <a:pt x="24" y="27"/>
                  </a:cubicBezTo>
                  <a:cubicBezTo>
                    <a:pt x="24" y="25"/>
                    <a:pt x="26" y="23"/>
                    <a:pt x="28" y="21"/>
                  </a:cubicBezTo>
                  <a:cubicBezTo>
                    <a:pt x="29" y="21"/>
                    <a:pt x="30" y="20"/>
                    <a:pt x="30" y="20"/>
                  </a:cubicBezTo>
                  <a:cubicBezTo>
                    <a:pt x="30" y="15"/>
                    <a:pt x="30" y="15"/>
                    <a:pt x="30" y="15"/>
                  </a:cubicBezTo>
                  <a:cubicBezTo>
                    <a:pt x="29" y="15"/>
                    <a:pt x="27" y="16"/>
                    <a:pt x="26" y="17"/>
                  </a:cubicBezTo>
                  <a:cubicBezTo>
                    <a:pt x="23" y="19"/>
                    <a:pt x="21" y="21"/>
                    <a:pt x="20" y="23"/>
                  </a:cubicBezTo>
                  <a:cubicBezTo>
                    <a:pt x="20" y="38"/>
                    <a:pt x="20" y="38"/>
                    <a:pt x="20" y="38"/>
                  </a:cubicBezTo>
                  <a:cubicBezTo>
                    <a:pt x="20" y="38"/>
                    <a:pt x="20" y="38"/>
                    <a:pt x="20" y="38"/>
                  </a:cubicBezTo>
                  <a:cubicBezTo>
                    <a:pt x="22" y="42"/>
                    <a:pt x="26" y="45"/>
                    <a:pt x="30" y="47"/>
                  </a:cubicBezTo>
                  <a:cubicBezTo>
                    <a:pt x="30" y="47"/>
                    <a:pt x="30" y="47"/>
                    <a:pt x="30" y="47"/>
                  </a:cubicBezTo>
                  <a:cubicBezTo>
                    <a:pt x="30" y="47"/>
                    <a:pt x="30" y="47"/>
                    <a:pt x="30" y="47"/>
                  </a:cubicBezTo>
                  <a:close/>
                  <a:moveTo>
                    <a:pt x="30" y="0"/>
                  </a:moveTo>
                  <a:cubicBezTo>
                    <a:pt x="30" y="5"/>
                    <a:pt x="30" y="5"/>
                    <a:pt x="30" y="5"/>
                  </a:cubicBezTo>
                  <a:cubicBezTo>
                    <a:pt x="30" y="5"/>
                    <a:pt x="30" y="5"/>
                    <a:pt x="30" y="5"/>
                  </a:cubicBezTo>
                  <a:cubicBezTo>
                    <a:pt x="27" y="5"/>
                    <a:pt x="23" y="5"/>
                    <a:pt x="20" y="7"/>
                  </a:cubicBezTo>
                  <a:cubicBezTo>
                    <a:pt x="20" y="2"/>
                    <a:pt x="20" y="2"/>
                    <a:pt x="20" y="2"/>
                  </a:cubicBezTo>
                  <a:cubicBezTo>
                    <a:pt x="23" y="0"/>
                    <a:pt x="27" y="0"/>
                    <a:pt x="30" y="0"/>
                  </a:cubicBez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38"/>
                  </a:moveTo>
                  <a:cubicBezTo>
                    <a:pt x="18" y="34"/>
                    <a:pt x="18" y="30"/>
                    <a:pt x="19" y="26"/>
                  </a:cubicBezTo>
                  <a:cubicBezTo>
                    <a:pt x="19" y="26"/>
                    <a:pt x="19" y="26"/>
                    <a:pt x="19" y="26"/>
                  </a:cubicBezTo>
                  <a:cubicBezTo>
                    <a:pt x="19" y="25"/>
                    <a:pt x="20" y="24"/>
                    <a:pt x="20" y="23"/>
                  </a:cubicBezTo>
                  <a:cubicBezTo>
                    <a:pt x="20" y="38"/>
                    <a:pt x="20" y="38"/>
                    <a:pt x="20" y="38"/>
                  </a:cubicBezTo>
                  <a:close/>
                  <a:moveTo>
                    <a:pt x="20" y="2"/>
                  </a:moveTo>
                  <a:cubicBezTo>
                    <a:pt x="17" y="3"/>
                    <a:pt x="15" y="4"/>
                    <a:pt x="12" y="6"/>
                  </a:cubicBezTo>
                  <a:cubicBezTo>
                    <a:pt x="7" y="10"/>
                    <a:pt x="3" y="15"/>
                    <a:pt x="2" y="21"/>
                  </a:cubicBezTo>
                  <a:cubicBezTo>
                    <a:pt x="2" y="22"/>
                    <a:pt x="2" y="22"/>
                    <a:pt x="2" y="22"/>
                  </a:cubicBezTo>
                  <a:cubicBezTo>
                    <a:pt x="0" y="29"/>
                    <a:pt x="1" y="36"/>
                    <a:pt x="3" y="42"/>
                  </a:cubicBezTo>
                  <a:cubicBezTo>
                    <a:pt x="6" y="48"/>
                    <a:pt x="12" y="53"/>
                    <a:pt x="18" y="56"/>
                  </a:cubicBezTo>
                  <a:cubicBezTo>
                    <a:pt x="18" y="56"/>
                    <a:pt x="18" y="56"/>
                    <a:pt x="18" y="56"/>
                  </a:cubicBezTo>
                  <a:cubicBezTo>
                    <a:pt x="19" y="57"/>
                    <a:pt x="20" y="57"/>
                    <a:pt x="20" y="57"/>
                  </a:cubicBezTo>
                  <a:cubicBezTo>
                    <a:pt x="20" y="52"/>
                    <a:pt x="20" y="52"/>
                    <a:pt x="20" y="52"/>
                  </a:cubicBezTo>
                  <a:cubicBezTo>
                    <a:pt x="20" y="52"/>
                    <a:pt x="20" y="52"/>
                    <a:pt x="20" y="52"/>
                  </a:cubicBezTo>
                  <a:cubicBezTo>
                    <a:pt x="20" y="52"/>
                    <a:pt x="20" y="52"/>
                    <a:pt x="20" y="52"/>
                  </a:cubicBezTo>
                  <a:cubicBezTo>
                    <a:pt x="15" y="50"/>
                    <a:pt x="10" y="45"/>
                    <a:pt x="8" y="40"/>
                  </a:cubicBezTo>
                  <a:cubicBezTo>
                    <a:pt x="5" y="35"/>
                    <a:pt x="5" y="29"/>
                    <a:pt x="6" y="23"/>
                  </a:cubicBezTo>
                  <a:cubicBezTo>
                    <a:pt x="6" y="23"/>
                    <a:pt x="6" y="23"/>
                    <a:pt x="6" y="23"/>
                  </a:cubicBezTo>
                  <a:cubicBezTo>
                    <a:pt x="8" y="17"/>
                    <a:pt x="11" y="13"/>
                    <a:pt x="15" y="10"/>
                  </a:cubicBezTo>
                  <a:cubicBezTo>
                    <a:pt x="17" y="8"/>
                    <a:pt x="18" y="7"/>
                    <a:pt x="20" y="7"/>
                  </a:cubicBezTo>
                  <a:cubicBezTo>
                    <a:pt x="20" y="2"/>
                    <a:pt x="20" y="2"/>
                    <a:pt x="20" y="2"/>
                  </a:cubicBezTo>
                  <a:close/>
                  <a:moveTo>
                    <a:pt x="20" y="52"/>
                  </a:moveTo>
                  <a:cubicBezTo>
                    <a:pt x="20" y="52"/>
                    <a:pt x="20" y="52"/>
                    <a:pt x="20" y="52"/>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76" name="Freeform 219">
              <a:extLst>
                <a:ext uri="{FF2B5EF4-FFF2-40B4-BE49-F238E27FC236}">
                  <a16:creationId xmlns:a16="http://schemas.microsoft.com/office/drawing/2014/main" id="{E1881EF5-5900-4C7C-922C-AF931A985849}"/>
                </a:ext>
              </a:extLst>
            </p:cNvPr>
            <p:cNvSpPr>
              <a:spLocks noEditPoints="1"/>
            </p:cNvSpPr>
            <p:nvPr/>
          </p:nvSpPr>
          <p:spPr bwMode="auto">
            <a:xfrm>
              <a:off x="4335895" y="1429261"/>
              <a:ext cx="316234" cy="337918"/>
            </a:xfrm>
            <a:custGeom>
              <a:avLst/>
              <a:gdLst>
                <a:gd name="T0" fmla="*/ 108 w 123"/>
                <a:gd name="T1" fmla="*/ 83 h 131"/>
                <a:gd name="T2" fmla="*/ 118 w 123"/>
                <a:gd name="T3" fmla="*/ 66 h 131"/>
                <a:gd name="T4" fmla="*/ 93 w 123"/>
                <a:gd name="T5" fmla="*/ 63 h 131"/>
                <a:gd name="T6" fmla="*/ 81 w 123"/>
                <a:gd name="T7" fmla="*/ 73 h 131"/>
                <a:gd name="T8" fmla="*/ 80 w 123"/>
                <a:gd name="T9" fmla="*/ 73 h 131"/>
                <a:gd name="T10" fmla="*/ 80 w 123"/>
                <a:gd name="T11" fmla="*/ 60 h 131"/>
                <a:gd name="T12" fmla="*/ 82 w 123"/>
                <a:gd name="T13" fmla="*/ 29 h 131"/>
                <a:gd name="T14" fmla="*/ 72 w 123"/>
                <a:gd name="T15" fmla="*/ 18 h 131"/>
                <a:gd name="T16" fmla="*/ 64 w 123"/>
                <a:gd name="T17" fmla="*/ 2 h 131"/>
                <a:gd name="T18" fmla="*/ 85 w 123"/>
                <a:gd name="T19" fmla="*/ 26 h 131"/>
                <a:gd name="T20" fmla="*/ 84 w 123"/>
                <a:gd name="T21" fmla="*/ 63 h 131"/>
                <a:gd name="T22" fmla="*/ 83 w 123"/>
                <a:gd name="T23" fmla="*/ 69 h 131"/>
                <a:gd name="T24" fmla="*/ 83 w 123"/>
                <a:gd name="T25" fmla="*/ 69 h 131"/>
                <a:gd name="T26" fmla="*/ 88 w 123"/>
                <a:gd name="T27" fmla="*/ 62 h 131"/>
                <a:gd name="T28" fmla="*/ 117 w 123"/>
                <a:gd name="T29" fmla="*/ 37 h 131"/>
                <a:gd name="T30" fmla="*/ 123 w 123"/>
                <a:gd name="T31" fmla="*/ 74 h 131"/>
                <a:gd name="T32" fmla="*/ 110 w 123"/>
                <a:gd name="T33" fmla="*/ 87 h 131"/>
                <a:gd name="T34" fmla="*/ 102 w 123"/>
                <a:gd name="T35" fmla="*/ 91 h 131"/>
                <a:gd name="T36" fmla="*/ 101 w 123"/>
                <a:gd name="T37" fmla="*/ 93 h 131"/>
                <a:gd name="T38" fmla="*/ 109 w 123"/>
                <a:gd name="T39" fmla="*/ 90 h 131"/>
                <a:gd name="T40" fmla="*/ 123 w 123"/>
                <a:gd name="T41" fmla="*/ 90 h 131"/>
                <a:gd name="T42" fmla="*/ 79 w 123"/>
                <a:gd name="T43" fmla="*/ 126 h 131"/>
                <a:gd name="T44" fmla="*/ 62 w 123"/>
                <a:gd name="T45" fmla="*/ 115 h 131"/>
                <a:gd name="T46" fmla="*/ 62 w 123"/>
                <a:gd name="T47" fmla="*/ 56 h 131"/>
                <a:gd name="T48" fmla="*/ 67 w 123"/>
                <a:gd name="T49" fmla="*/ 110 h 131"/>
                <a:gd name="T50" fmla="*/ 82 w 123"/>
                <a:gd name="T51" fmla="*/ 123 h 131"/>
                <a:gd name="T52" fmla="*/ 117 w 123"/>
                <a:gd name="T53" fmla="*/ 92 h 131"/>
                <a:gd name="T54" fmla="*/ 102 w 123"/>
                <a:gd name="T55" fmla="*/ 98 h 131"/>
                <a:gd name="T56" fmla="*/ 96 w 123"/>
                <a:gd name="T57" fmla="*/ 92 h 131"/>
                <a:gd name="T58" fmla="*/ 62 w 123"/>
                <a:gd name="T59" fmla="*/ 6 h 131"/>
                <a:gd name="T60" fmla="*/ 35 w 123"/>
                <a:gd name="T61" fmla="*/ 44 h 131"/>
                <a:gd name="T62" fmla="*/ 44 w 123"/>
                <a:gd name="T63" fmla="*/ 61 h 131"/>
                <a:gd name="T64" fmla="*/ 43 w 123"/>
                <a:gd name="T65" fmla="*/ 73 h 131"/>
                <a:gd name="T66" fmla="*/ 36 w 123"/>
                <a:gd name="T67" fmla="*/ 72 h 131"/>
                <a:gd name="T68" fmla="*/ 30 w 123"/>
                <a:gd name="T69" fmla="*/ 63 h 131"/>
                <a:gd name="T70" fmla="*/ 6 w 123"/>
                <a:gd name="T71" fmla="*/ 57 h 131"/>
                <a:gd name="T72" fmla="*/ 13 w 123"/>
                <a:gd name="T73" fmla="*/ 82 h 131"/>
                <a:gd name="T74" fmla="*/ 24 w 123"/>
                <a:gd name="T75" fmla="*/ 87 h 131"/>
                <a:gd name="T76" fmla="*/ 25 w 123"/>
                <a:gd name="T77" fmla="*/ 97 h 131"/>
                <a:gd name="T78" fmla="*/ 12 w 123"/>
                <a:gd name="T79" fmla="*/ 95 h 131"/>
                <a:gd name="T80" fmla="*/ 30 w 123"/>
                <a:gd name="T81" fmla="*/ 125 h 131"/>
                <a:gd name="T82" fmla="*/ 54 w 123"/>
                <a:gd name="T83" fmla="*/ 114 h 131"/>
                <a:gd name="T84" fmla="*/ 59 w 123"/>
                <a:gd name="T85" fmla="*/ 59 h 131"/>
                <a:gd name="T86" fmla="*/ 61 w 123"/>
                <a:gd name="T87" fmla="*/ 115 h 131"/>
                <a:gd name="T88" fmla="*/ 46 w 123"/>
                <a:gd name="T89" fmla="*/ 124 h 131"/>
                <a:gd name="T90" fmla="*/ 10 w 123"/>
                <a:gd name="T91" fmla="*/ 114 h 131"/>
                <a:gd name="T92" fmla="*/ 14 w 123"/>
                <a:gd name="T93" fmla="*/ 90 h 131"/>
                <a:gd name="T94" fmla="*/ 22 w 123"/>
                <a:gd name="T95" fmla="*/ 93 h 131"/>
                <a:gd name="T96" fmla="*/ 22 w 123"/>
                <a:gd name="T97" fmla="*/ 91 h 131"/>
                <a:gd name="T98" fmla="*/ 13 w 123"/>
                <a:gd name="T99" fmla="*/ 87 h 131"/>
                <a:gd name="T100" fmla="*/ 0 w 123"/>
                <a:gd name="T101" fmla="*/ 74 h 131"/>
                <a:gd name="T102" fmla="*/ 4 w 123"/>
                <a:gd name="T103" fmla="*/ 38 h 131"/>
                <a:gd name="T104" fmla="*/ 35 w 123"/>
                <a:gd name="T105" fmla="*/ 62 h 131"/>
                <a:gd name="T106" fmla="*/ 40 w 123"/>
                <a:gd name="T107" fmla="*/ 69 h 131"/>
                <a:gd name="T108" fmla="*/ 40 w 123"/>
                <a:gd name="T109" fmla="*/ 69 h 131"/>
                <a:gd name="T110" fmla="*/ 39 w 123"/>
                <a:gd name="T111" fmla="*/ 63 h 131"/>
                <a:gd name="T112" fmla="*/ 30 w 123"/>
                <a:gd name="T113" fmla="*/ 44 h 131"/>
                <a:gd name="T114" fmla="*/ 59 w 123"/>
                <a:gd name="T115" fmla="*/ 2 h 131"/>
                <a:gd name="T116" fmla="*/ 62 w 123"/>
                <a:gd name="T117" fmla="*/ 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31">
                  <a:moveTo>
                    <a:pt x="99" y="87"/>
                  </a:moveTo>
                  <a:cubicBezTo>
                    <a:pt x="102" y="85"/>
                    <a:pt x="105" y="84"/>
                    <a:pt x="108" y="83"/>
                  </a:cubicBezTo>
                  <a:cubicBezTo>
                    <a:pt x="108" y="83"/>
                    <a:pt x="108" y="83"/>
                    <a:pt x="108" y="83"/>
                  </a:cubicBezTo>
                  <a:cubicBezTo>
                    <a:pt x="108" y="83"/>
                    <a:pt x="108" y="83"/>
                    <a:pt x="108" y="83"/>
                  </a:cubicBezTo>
                  <a:cubicBezTo>
                    <a:pt x="109" y="83"/>
                    <a:pt x="110" y="82"/>
                    <a:pt x="111" y="82"/>
                  </a:cubicBezTo>
                  <a:cubicBezTo>
                    <a:pt x="113" y="81"/>
                    <a:pt x="115" y="81"/>
                    <a:pt x="117" y="80"/>
                  </a:cubicBezTo>
                  <a:cubicBezTo>
                    <a:pt x="117" y="77"/>
                    <a:pt x="118" y="75"/>
                    <a:pt x="118" y="73"/>
                  </a:cubicBezTo>
                  <a:cubicBezTo>
                    <a:pt x="118" y="71"/>
                    <a:pt x="118" y="68"/>
                    <a:pt x="118" y="66"/>
                  </a:cubicBezTo>
                  <a:cubicBezTo>
                    <a:pt x="118" y="63"/>
                    <a:pt x="117" y="60"/>
                    <a:pt x="117" y="57"/>
                  </a:cubicBezTo>
                  <a:cubicBezTo>
                    <a:pt x="116" y="52"/>
                    <a:pt x="116" y="48"/>
                    <a:pt x="115" y="43"/>
                  </a:cubicBezTo>
                  <a:cubicBezTo>
                    <a:pt x="114" y="44"/>
                    <a:pt x="113" y="44"/>
                    <a:pt x="112" y="45"/>
                  </a:cubicBezTo>
                  <a:cubicBezTo>
                    <a:pt x="104" y="49"/>
                    <a:pt x="96" y="53"/>
                    <a:pt x="93" y="63"/>
                  </a:cubicBezTo>
                  <a:cubicBezTo>
                    <a:pt x="93" y="64"/>
                    <a:pt x="92" y="67"/>
                    <a:pt x="91" y="69"/>
                  </a:cubicBezTo>
                  <a:cubicBezTo>
                    <a:pt x="90" y="70"/>
                    <a:pt x="89" y="71"/>
                    <a:pt x="87" y="72"/>
                  </a:cubicBezTo>
                  <a:cubicBezTo>
                    <a:pt x="86" y="74"/>
                    <a:pt x="84" y="74"/>
                    <a:pt x="82" y="74"/>
                  </a:cubicBezTo>
                  <a:cubicBezTo>
                    <a:pt x="82" y="74"/>
                    <a:pt x="81" y="73"/>
                    <a:pt x="81" y="73"/>
                  </a:cubicBezTo>
                  <a:cubicBezTo>
                    <a:pt x="81" y="73"/>
                    <a:pt x="81" y="73"/>
                    <a:pt x="81" y="73"/>
                  </a:cubicBezTo>
                  <a:cubicBezTo>
                    <a:pt x="81" y="73"/>
                    <a:pt x="81" y="73"/>
                    <a:pt x="81" y="73"/>
                  </a:cubicBezTo>
                  <a:cubicBezTo>
                    <a:pt x="80" y="73"/>
                    <a:pt x="80" y="73"/>
                    <a:pt x="80" y="73"/>
                  </a:cubicBezTo>
                  <a:cubicBezTo>
                    <a:pt x="80" y="73"/>
                    <a:pt x="80" y="73"/>
                    <a:pt x="80" y="73"/>
                  </a:cubicBezTo>
                  <a:cubicBezTo>
                    <a:pt x="78" y="71"/>
                    <a:pt x="77" y="69"/>
                    <a:pt x="78" y="66"/>
                  </a:cubicBezTo>
                  <a:cubicBezTo>
                    <a:pt x="78" y="64"/>
                    <a:pt x="79" y="62"/>
                    <a:pt x="80" y="61"/>
                  </a:cubicBezTo>
                  <a:cubicBezTo>
                    <a:pt x="80" y="61"/>
                    <a:pt x="80" y="60"/>
                    <a:pt x="80" y="60"/>
                  </a:cubicBezTo>
                  <a:cubicBezTo>
                    <a:pt x="80" y="60"/>
                    <a:pt x="80" y="60"/>
                    <a:pt x="80" y="60"/>
                  </a:cubicBezTo>
                  <a:cubicBezTo>
                    <a:pt x="81" y="59"/>
                    <a:pt x="82" y="58"/>
                    <a:pt x="83" y="57"/>
                  </a:cubicBezTo>
                  <a:cubicBezTo>
                    <a:pt x="86" y="53"/>
                    <a:pt x="89" y="49"/>
                    <a:pt x="89" y="44"/>
                  </a:cubicBezTo>
                  <a:cubicBezTo>
                    <a:pt x="89" y="39"/>
                    <a:pt x="85" y="34"/>
                    <a:pt x="82" y="29"/>
                  </a:cubicBezTo>
                  <a:cubicBezTo>
                    <a:pt x="82" y="29"/>
                    <a:pt x="82" y="29"/>
                    <a:pt x="82" y="29"/>
                  </a:cubicBezTo>
                  <a:cubicBezTo>
                    <a:pt x="82" y="29"/>
                    <a:pt x="82" y="29"/>
                    <a:pt x="82" y="29"/>
                  </a:cubicBezTo>
                  <a:cubicBezTo>
                    <a:pt x="81" y="29"/>
                    <a:pt x="81" y="29"/>
                    <a:pt x="81" y="29"/>
                  </a:cubicBezTo>
                  <a:cubicBezTo>
                    <a:pt x="81" y="29"/>
                    <a:pt x="81" y="29"/>
                    <a:pt x="81" y="29"/>
                  </a:cubicBezTo>
                  <a:cubicBezTo>
                    <a:pt x="78" y="25"/>
                    <a:pt x="75" y="22"/>
                    <a:pt x="72" y="18"/>
                  </a:cubicBezTo>
                  <a:cubicBezTo>
                    <a:pt x="68" y="14"/>
                    <a:pt x="65" y="11"/>
                    <a:pt x="62" y="6"/>
                  </a:cubicBezTo>
                  <a:cubicBezTo>
                    <a:pt x="62" y="0"/>
                    <a:pt x="62" y="0"/>
                    <a:pt x="62" y="0"/>
                  </a:cubicBezTo>
                  <a:cubicBezTo>
                    <a:pt x="62" y="0"/>
                    <a:pt x="62" y="0"/>
                    <a:pt x="62" y="0"/>
                  </a:cubicBezTo>
                  <a:cubicBezTo>
                    <a:pt x="63" y="0"/>
                    <a:pt x="64" y="1"/>
                    <a:pt x="64" y="2"/>
                  </a:cubicBezTo>
                  <a:cubicBezTo>
                    <a:pt x="67" y="6"/>
                    <a:pt x="71" y="11"/>
                    <a:pt x="75" y="15"/>
                  </a:cubicBezTo>
                  <a:cubicBezTo>
                    <a:pt x="79" y="18"/>
                    <a:pt x="82" y="22"/>
                    <a:pt x="85" y="26"/>
                  </a:cubicBezTo>
                  <a:cubicBezTo>
                    <a:pt x="85" y="26"/>
                    <a:pt x="85" y="26"/>
                    <a:pt x="85" y="26"/>
                  </a:cubicBezTo>
                  <a:cubicBezTo>
                    <a:pt x="85" y="26"/>
                    <a:pt x="85" y="26"/>
                    <a:pt x="85" y="26"/>
                  </a:cubicBezTo>
                  <a:cubicBezTo>
                    <a:pt x="85" y="26"/>
                    <a:pt x="85" y="26"/>
                    <a:pt x="85" y="26"/>
                  </a:cubicBezTo>
                  <a:cubicBezTo>
                    <a:pt x="89" y="31"/>
                    <a:pt x="94" y="37"/>
                    <a:pt x="93" y="44"/>
                  </a:cubicBezTo>
                  <a:cubicBezTo>
                    <a:pt x="93" y="51"/>
                    <a:pt x="90" y="55"/>
                    <a:pt x="86" y="60"/>
                  </a:cubicBezTo>
                  <a:cubicBezTo>
                    <a:pt x="86" y="61"/>
                    <a:pt x="85" y="62"/>
                    <a:pt x="84" y="63"/>
                  </a:cubicBezTo>
                  <a:cubicBezTo>
                    <a:pt x="84" y="63"/>
                    <a:pt x="84" y="63"/>
                    <a:pt x="84" y="63"/>
                  </a:cubicBezTo>
                  <a:cubicBezTo>
                    <a:pt x="84" y="63"/>
                    <a:pt x="84" y="63"/>
                    <a:pt x="84" y="63"/>
                  </a:cubicBezTo>
                  <a:cubicBezTo>
                    <a:pt x="83" y="64"/>
                    <a:pt x="83" y="66"/>
                    <a:pt x="82" y="67"/>
                  </a:cubicBezTo>
                  <a:cubicBezTo>
                    <a:pt x="82" y="68"/>
                    <a:pt x="82" y="68"/>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4" y="69"/>
                    <a:pt x="84" y="69"/>
                    <a:pt x="85" y="69"/>
                  </a:cubicBezTo>
                  <a:cubicBezTo>
                    <a:pt x="85" y="68"/>
                    <a:pt x="86" y="67"/>
                    <a:pt x="87" y="66"/>
                  </a:cubicBezTo>
                  <a:cubicBezTo>
                    <a:pt x="88" y="65"/>
                    <a:pt x="88" y="63"/>
                    <a:pt x="88" y="62"/>
                  </a:cubicBezTo>
                  <a:cubicBezTo>
                    <a:pt x="92" y="50"/>
                    <a:pt x="101" y="45"/>
                    <a:pt x="110" y="41"/>
                  </a:cubicBezTo>
                  <a:cubicBezTo>
                    <a:pt x="112" y="40"/>
                    <a:pt x="114" y="39"/>
                    <a:pt x="116" y="37"/>
                  </a:cubicBezTo>
                  <a:cubicBezTo>
                    <a:pt x="116" y="37"/>
                    <a:pt x="116" y="37"/>
                    <a:pt x="116" y="37"/>
                  </a:cubicBezTo>
                  <a:cubicBezTo>
                    <a:pt x="117" y="37"/>
                    <a:pt x="117" y="37"/>
                    <a:pt x="117" y="37"/>
                  </a:cubicBezTo>
                  <a:cubicBezTo>
                    <a:pt x="119" y="37"/>
                    <a:pt x="120" y="38"/>
                    <a:pt x="120" y="39"/>
                  </a:cubicBezTo>
                  <a:cubicBezTo>
                    <a:pt x="120" y="45"/>
                    <a:pt x="121" y="50"/>
                    <a:pt x="122" y="56"/>
                  </a:cubicBezTo>
                  <a:cubicBezTo>
                    <a:pt x="122" y="59"/>
                    <a:pt x="123" y="62"/>
                    <a:pt x="123" y="66"/>
                  </a:cubicBezTo>
                  <a:cubicBezTo>
                    <a:pt x="123" y="68"/>
                    <a:pt x="123" y="71"/>
                    <a:pt x="123" y="74"/>
                  </a:cubicBezTo>
                  <a:cubicBezTo>
                    <a:pt x="123" y="76"/>
                    <a:pt x="122" y="79"/>
                    <a:pt x="121" y="82"/>
                  </a:cubicBezTo>
                  <a:cubicBezTo>
                    <a:pt x="121" y="82"/>
                    <a:pt x="121" y="83"/>
                    <a:pt x="120" y="83"/>
                  </a:cubicBezTo>
                  <a:cubicBezTo>
                    <a:pt x="118" y="85"/>
                    <a:pt x="115" y="86"/>
                    <a:pt x="112" y="87"/>
                  </a:cubicBezTo>
                  <a:cubicBezTo>
                    <a:pt x="111" y="87"/>
                    <a:pt x="111" y="87"/>
                    <a:pt x="110" y="87"/>
                  </a:cubicBezTo>
                  <a:cubicBezTo>
                    <a:pt x="110" y="87"/>
                    <a:pt x="110" y="87"/>
                    <a:pt x="110" y="87"/>
                  </a:cubicBezTo>
                  <a:cubicBezTo>
                    <a:pt x="110" y="87"/>
                    <a:pt x="110" y="87"/>
                    <a:pt x="110" y="87"/>
                  </a:cubicBezTo>
                  <a:cubicBezTo>
                    <a:pt x="109" y="88"/>
                    <a:pt x="109" y="88"/>
                    <a:pt x="109" y="88"/>
                  </a:cubicBezTo>
                  <a:cubicBezTo>
                    <a:pt x="107" y="89"/>
                    <a:pt x="104" y="90"/>
                    <a:pt x="102" y="91"/>
                  </a:cubicBezTo>
                  <a:cubicBezTo>
                    <a:pt x="102" y="91"/>
                    <a:pt x="102" y="91"/>
                    <a:pt x="102" y="91"/>
                  </a:cubicBezTo>
                  <a:cubicBezTo>
                    <a:pt x="101" y="91"/>
                    <a:pt x="101" y="92"/>
                    <a:pt x="101" y="92"/>
                  </a:cubicBezTo>
                  <a:cubicBezTo>
                    <a:pt x="101" y="92"/>
                    <a:pt x="101" y="92"/>
                    <a:pt x="101" y="92"/>
                  </a:cubicBezTo>
                  <a:cubicBezTo>
                    <a:pt x="101" y="93"/>
                    <a:pt x="101" y="93"/>
                    <a:pt x="101" y="93"/>
                  </a:cubicBezTo>
                  <a:cubicBezTo>
                    <a:pt x="101" y="93"/>
                    <a:pt x="101" y="93"/>
                    <a:pt x="101" y="93"/>
                  </a:cubicBezTo>
                  <a:cubicBezTo>
                    <a:pt x="101" y="93"/>
                    <a:pt x="101" y="93"/>
                    <a:pt x="102" y="93"/>
                  </a:cubicBezTo>
                  <a:cubicBezTo>
                    <a:pt x="102" y="93"/>
                    <a:pt x="102" y="93"/>
                    <a:pt x="102" y="93"/>
                  </a:cubicBezTo>
                  <a:cubicBezTo>
                    <a:pt x="104" y="93"/>
                    <a:pt x="107" y="92"/>
                    <a:pt x="109" y="90"/>
                  </a:cubicBezTo>
                  <a:cubicBezTo>
                    <a:pt x="113" y="88"/>
                    <a:pt x="116" y="87"/>
                    <a:pt x="121" y="87"/>
                  </a:cubicBezTo>
                  <a:cubicBezTo>
                    <a:pt x="121" y="87"/>
                    <a:pt x="121" y="87"/>
                    <a:pt x="121" y="87"/>
                  </a:cubicBezTo>
                  <a:cubicBezTo>
                    <a:pt x="121" y="87"/>
                    <a:pt x="121" y="87"/>
                    <a:pt x="121" y="87"/>
                  </a:cubicBezTo>
                  <a:cubicBezTo>
                    <a:pt x="122" y="87"/>
                    <a:pt x="123" y="88"/>
                    <a:pt x="123" y="90"/>
                  </a:cubicBezTo>
                  <a:cubicBezTo>
                    <a:pt x="121" y="99"/>
                    <a:pt x="118" y="107"/>
                    <a:pt x="113" y="114"/>
                  </a:cubicBezTo>
                  <a:cubicBezTo>
                    <a:pt x="109" y="121"/>
                    <a:pt x="103" y="126"/>
                    <a:pt x="95" y="129"/>
                  </a:cubicBezTo>
                  <a:cubicBezTo>
                    <a:pt x="92" y="131"/>
                    <a:pt x="89" y="131"/>
                    <a:pt x="87" y="130"/>
                  </a:cubicBezTo>
                  <a:cubicBezTo>
                    <a:pt x="84" y="130"/>
                    <a:pt x="82" y="128"/>
                    <a:pt x="79" y="126"/>
                  </a:cubicBezTo>
                  <a:cubicBezTo>
                    <a:pt x="79" y="126"/>
                    <a:pt x="78" y="125"/>
                    <a:pt x="77" y="124"/>
                  </a:cubicBezTo>
                  <a:cubicBezTo>
                    <a:pt x="74" y="122"/>
                    <a:pt x="72" y="120"/>
                    <a:pt x="68" y="119"/>
                  </a:cubicBezTo>
                  <a:cubicBezTo>
                    <a:pt x="68" y="119"/>
                    <a:pt x="67" y="119"/>
                    <a:pt x="67" y="119"/>
                  </a:cubicBezTo>
                  <a:cubicBezTo>
                    <a:pt x="64" y="119"/>
                    <a:pt x="62" y="119"/>
                    <a:pt x="62" y="115"/>
                  </a:cubicBezTo>
                  <a:cubicBezTo>
                    <a:pt x="62" y="110"/>
                    <a:pt x="62" y="110"/>
                    <a:pt x="62" y="110"/>
                  </a:cubicBezTo>
                  <a:cubicBezTo>
                    <a:pt x="62" y="106"/>
                    <a:pt x="62" y="103"/>
                    <a:pt x="62" y="100"/>
                  </a:cubicBezTo>
                  <a:cubicBezTo>
                    <a:pt x="62" y="100"/>
                    <a:pt x="62" y="100"/>
                    <a:pt x="62" y="100"/>
                  </a:cubicBezTo>
                  <a:cubicBezTo>
                    <a:pt x="62" y="56"/>
                    <a:pt x="62" y="56"/>
                    <a:pt x="62" y="56"/>
                  </a:cubicBezTo>
                  <a:cubicBezTo>
                    <a:pt x="62" y="56"/>
                    <a:pt x="62" y="56"/>
                    <a:pt x="62" y="56"/>
                  </a:cubicBezTo>
                  <a:cubicBezTo>
                    <a:pt x="63" y="56"/>
                    <a:pt x="64" y="57"/>
                    <a:pt x="64" y="59"/>
                  </a:cubicBezTo>
                  <a:cubicBezTo>
                    <a:pt x="64" y="68"/>
                    <a:pt x="65" y="76"/>
                    <a:pt x="65" y="84"/>
                  </a:cubicBezTo>
                  <a:cubicBezTo>
                    <a:pt x="66" y="92"/>
                    <a:pt x="66" y="100"/>
                    <a:pt x="67" y="110"/>
                  </a:cubicBezTo>
                  <a:cubicBezTo>
                    <a:pt x="67" y="114"/>
                    <a:pt x="67" y="114"/>
                    <a:pt x="67" y="114"/>
                  </a:cubicBezTo>
                  <a:cubicBezTo>
                    <a:pt x="68" y="114"/>
                    <a:pt x="68" y="114"/>
                    <a:pt x="69" y="114"/>
                  </a:cubicBezTo>
                  <a:cubicBezTo>
                    <a:pt x="74" y="115"/>
                    <a:pt x="77" y="118"/>
                    <a:pt x="80" y="121"/>
                  </a:cubicBezTo>
                  <a:cubicBezTo>
                    <a:pt x="81" y="121"/>
                    <a:pt x="82" y="122"/>
                    <a:pt x="82" y="123"/>
                  </a:cubicBezTo>
                  <a:cubicBezTo>
                    <a:pt x="84" y="124"/>
                    <a:pt x="86" y="125"/>
                    <a:pt x="88" y="126"/>
                  </a:cubicBezTo>
                  <a:cubicBezTo>
                    <a:pt x="89" y="126"/>
                    <a:pt x="91" y="126"/>
                    <a:pt x="93" y="125"/>
                  </a:cubicBezTo>
                  <a:cubicBezTo>
                    <a:pt x="100" y="122"/>
                    <a:pt x="105" y="117"/>
                    <a:pt x="109" y="111"/>
                  </a:cubicBezTo>
                  <a:cubicBezTo>
                    <a:pt x="113" y="106"/>
                    <a:pt x="116" y="99"/>
                    <a:pt x="117" y="92"/>
                  </a:cubicBezTo>
                  <a:cubicBezTo>
                    <a:pt x="115" y="92"/>
                    <a:pt x="113" y="94"/>
                    <a:pt x="111" y="95"/>
                  </a:cubicBezTo>
                  <a:cubicBezTo>
                    <a:pt x="108" y="96"/>
                    <a:pt x="106" y="98"/>
                    <a:pt x="102" y="98"/>
                  </a:cubicBezTo>
                  <a:cubicBezTo>
                    <a:pt x="102" y="98"/>
                    <a:pt x="102" y="98"/>
                    <a:pt x="102" y="98"/>
                  </a:cubicBezTo>
                  <a:cubicBezTo>
                    <a:pt x="102" y="98"/>
                    <a:pt x="102" y="98"/>
                    <a:pt x="102" y="98"/>
                  </a:cubicBezTo>
                  <a:cubicBezTo>
                    <a:pt x="101" y="98"/>
                    <a:pt x="99" y="98"/>
                    <a:pt x="98" y="97"/>
                  </a:cubicBezTo>
                  <a:cubicBezTo>
                    <a:pt x="97" y="97"/>
                    <a:pt x="97" y="96"/>
                    <a:pt x="96" y="95"/>
                  </a:cubicBezTo>
                  <a:cubicBezTo>
                    <a:pt x="96" y="94"/>
                    <a:pt x="96" y="93"/>
                    <a:pt x="96" y="92"/>
                  </a:cubicBezTo>
                  <a:cubicBezTo>
                    <a:pt x="96" y="92"/>
                    <a:pt x="96" y="92"/>
                    <a:pt x="96" y="92"/>
                  </a:cubicBezTo>
                  <a:cubicBezTo>
                    <a:pt x="96" y="92"/>
                    <a:pt x="96" y="92"/>
                    <a:pt x="96" y="92"/>
                  </a:cubicBezTo>
                  <a:cubicBezTo>
                    <a:pt x="96" y="90"/>
                    <a:pt x="97" y="88"/>
                    <a:pt x="99" y="87"/>
                  </a:cubicBezTo>
                  <a:cubicBezTo>
                    <a:pt x="99" y="87"/>
                    <a:pt x="99" y="87"/>
                    <a:pt x="99" y="87"/>
                  </a:cubicBezTo>
                  <a:close/>
                  <a:moveTo>
                    <a:pt x="62" y="6"/>
                  </a:moveTo>
                  <a:cubicBezTo>
                    <a:pt x="58" y="11"/>
                    <a:pt x="55" y="14"/>
                    <a:pt x="51" y="18"/>
                  </a:cubicBezTo>
                  <a:cubicBezTo>
                    <a:pt x="48" y="22"/>
                    <a:pt x="45" y="25"/>
                    <a:pt x="42" y="29"/>
                  </a:cubicBezTo>
                  <a:cubicBezTo>
                    <a:pt x="42" y="29"/>
                    <a:pt x="42" y="29"/>
                    <a:pt x="42" y="29"/>
                  </a:cubicBezTo>
                  <a:cubicBezTo>
                    <a:pt x="38" y="34"/>
                    <a:pt x="34" y="39"/>
                    <a:pt x="35" y="44"/>
                  </a:cubicBezTo>
                  <a:cubicBezTo>
                    <a:pt x="35" y="49"/>
                    <a:pt x="38" y="53"/>
                    <a:pt x="41" y="57"/>
                  </a:cubicBezTo>
                  <a:cubicBezTo>
                    <a:pt x="41" y="58"/>
                    <a:pt x="42" y="59"/>
                    <a:pt x="43" y="60"/>
                  </a:cubicBezTo>
                  <a:cubicBezTo>
                    <a:pt x="43" y="60"/>
                    <a:pt x="43" y="60"/>
                    <a:pt x="43" y="60"/>
                  </a:cubicBezTo>
                  <a:cubicBezTo>
                    <a:pt x="43" y="60"/>
                    <a:pt x="43" y="61"/>
                    <a:pt x="44" y="61"/>
                  </a:cubicBezTo>
                  <a:cubicBezTo>
                    <a:pt x="44" y="62"/>
                    <a:pt x="45" y="64"/>
                    <a:pt x="46" y="66"/>
                  </a:cubicBezTo>
                  <a:cubicBezTo>
                    <a:pt x="46" y="69"/>
                    <a:pt x="45" y="71"/>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2" y="73"/>
                    <a:pt x="42" y="74"/>
                    <a:pt x="41" y="74"/>
                  </a:cubicBezTo>
                  <a:cubicBezTo>
                    <a:pt x="39" y="74"/>
                    <a:pt x="37" y="74"/>
                    <a:pt x="36" y="72"/>
                  </a:cubicBezTo>
                  <a:cubicBezTo>
                    <a:pt x="36" y="72"/>
                    <a:pt x="36" y="72"/>
                    <a:pt x="36" y="72"/>
                  </a:cubicBezTo>
                  <a:cubicBezTo>
                    <a:pt x="36" y="72"/>
                    <a:pt x="36" y="72"/>
                    <a:pt x="36" y="72"/>
                  </a:cubicBezTo>
                  <a:cubicBezTo>
                    <a:pt x="35" y="71"/>
                    <a:pt x="33" y="70"/>
                    <a:pt x="33" y="69"/>
                  </a:cubicBezTo>
                  <a:cubicBezTo>
                    <a:pt x="31" y="67"/>
                    <a:pt x="30" y="64"/>
                    <a:pt x="30" y="63"/>
                  </a:cubicBezTo>
                  <a:cubicBezTo>
                    <a:pt x="28" y="53"/>
                    <a:pt x="19" y="49"/>
                    <a:pt x="11" y="45"/>
                  </a:cubicBezTo>
                  <a:cubicBezTo>
                    <a:pt x="11" y="45"/>
                    <a:pt x="11" y="45"/>
                    <a:pt x="11" y="45"/>
                  </a:cubicBezTo>
                  <a:cubicBezTo>
                    <a:pt x="10" y="44"/>
                    <a:pt x="9" y="44"/>
                    <a:pt x="8" y="43"/>
                  </a:cubicBezTo>
                  <a:cubicBezTo>
                    <a:pt x="8" y="48"/>
                    <a:pt x="7" y="52"/>
                    <a:pt x="6" y="57"/>
                  </a:cubicBezTo>
                  <a:cubicBezTo>
                    <a:pt x="6" y="60"/>
                    <a:pt x="5" y="63"/>
                    <a:pt x="5" y="66"/>
                  </a:cubicBezTo>
                  <a:cubicBezTo>
                    <a:pt x="5" y="68"/>
                    <a:pt x="5" y="71"/>
                    <a:pt x="5" y="73"/>
                  </a:cubicBezTo>
                  <a:cubicBezTo>
                    <a:pt x="5" y="75"/>
                    <a:pt x="6" y="77"/>
                    <a:pt x="6" y="80"/>
                  </a:cubicBezTo>
                  <a:cubicBezTo>
                    <a:pt x="8" y="81"/>
                    <a:pt x="10" y="81"/>
                    <a:pt x="13" y="82"/>
                  </a:cubicBezTo>
                  <a:cubicBezTo>
                    <a:pt x="13" y="82"/>
                    <a:pt x="14" y="83"/>
                    <a:pt x="15" y="83"/>
                  </a:cubicBezTo>
                  <a:cubicBezTo>
                    <a:pt x="15" y="83"/>
                    <a:pt x="15" y="83"/>
                    <a:pt x="15" y="83"/>
                  </a:cubicBezTo>
                  <a:cubicBezTo>
                    <a:pt x="15" y="83"/>
                    <a:pt x="15" y="83"/>
                    <a:pt x="15" y="83"/>
                  </a:cubicBezTo>
                  <a:cubicBezTo>
                    <a:pt x="19" y="84"/>
                    <a:pt x="22" y="85"/>
                    <a:pt x="24" y="87"/>
                  </a:cubicBezTo>
                  <a:cubicBezTo>
                    <a:pt x="24" y="87"/>
                    <a:pt x="24" y="87"/>
                    <a:pt x="25" y="87"/>
                  </a:cubicBezTo>
                  <a:cubicBezTo>
                    <a:pt x="26" y="89"/>
                    <a:pt x="27" y="90"/>
                    <a:pt x="27" y="92"/>
                  </a:cubicBezTo>
                  <a:cubicBezTo>
                    <a:pt x="27" y="93"/>
                    <a:pt x="27" y="94"/>
                    <a:pt x="27" y="95"/>
                  </a:cubicBezTo>
                  <a:cubicBezTo>
                    <a:pt x="27" y="96"/>
                    <a:pt x="26" y="97"/>
                    <a:pt x="25" y="97"/>
                  </a:cubicBezTo>
                  <a:cubicBezTo>
                    <a:pt x="25" y="97"/>
                    <a:pt x="25" y="97"/>
                    <a:pt x="25" y="97"/>
                  </a:cubicBezTo>
                  <a:cubicBezTo>
                    <a:pt x="24" y="98"/>
                    <a:pt x="22" y="98"/>
                    <a:pt x="21" y="98"/>
                  </a:cubicBezTo>
                  <a:cubicBezTo>
                    <a:pt x="21" y="98"/>
                    <a:pt x="21" y="98"/>
                    <a:pt x="21" y="98"/>
                  </a:cubicBezTo>
                  <a:cubicBezTo>
                    <a:pt x="17" y="98"/>
                    <a:pt x="15" y="96"/>
                    <a:pt x="12" y="95"/>
                  </a:cubicBezTo>
                  <a:cubicBezTo>
                    <a:pt x="12" y="95"/>
                    <a:pt x="12" y="95"/>
                    <a:pt x="12" y="95"/>
                  </a:cubicBezTo>
                  <a:cubicBezTo>
                    <a:pt x="10" y="93"/>
                    <a:pt x="8" y="92"/>
                    <a:pt x="6" y="92"/>
                  </a:cubicBezTo>
                  <a:cubicBezTo>
                    <a:pt x="7" y="99"/>
                    <a:pt x="10" y="106"/>
                    <a:pt x="14" y="111"/>
                  </a:cubicBezTo>
                  <a:cubicBezTo>
                    <a:pt x="18" y="117"/>
                    <a:pt x="23" y="122"/>
                    <a:pt x="30" y="125"/>
                  </a:cubicBezTo>
                  <a:cubicBezTo>
                    <a:pt x="33" y="126"/>
                    <a:pt x="34" y="126"/>
                    <a:pt x="36" y="126"/>
                  </a:cubicBezTo>
                  <a:cubicBezTo>
                    <a:pt x="37" y="125"/>
                    <a:pt x="39" y="124"/>
                    <a:pt x="41" y="123"/>
                  </a:cubicBezTo>
                  <a:cubicBezTo>
                    <a:pt x="42" y="122"/>
                    <a:pt x="42" y="121"/>
                    <a:pt x="43" y="121"/>
                  </a:cubicBezTo>
                  <a:cubicBezTo>
                    <a:pt x="46" y="118"/>
                    <a:pt x="49" y="115"/>
                    <a:pt x="54" y="114"/>
                  </a:cubicBezTo>
                  <a:cubicBezTo>
                    <a:pt x="55" y="114"/>
                    <a:pt x="56" y="114"/>
                    <a:pt x="56" y="114"/>
                  </a:cubicBezTo>
                  <a:cubicBezTo>
                    <a:pt x="56" y="110"/>
                    <a:pt x="56" y="110"/>
                    <a:pt x="56" y="110"/>
                  </a:cubicBezTo>
                  <a:cubicBezTo>
                    <a:pt x="57" y="100"/>
                    <a:pt x="57" y="92"/>
                    <a:pt x="58" y="84"/>
                  </a:cubicBezTo>
                  <a:cubicBezTo>
                    <a:pt x="58" y="76"/>
                    <a:pt x="59" y="68"/>
                    <a:pt x="59" y="59"/>
                  </a:cubicBezTo>
                  <a:cubicBezTo>
                    <a:pt x="59" y="57"/>
                    <a:pt x="60" y="56"/>
                    <a:pt x="62" y="56"/>
                  </a:cubicBezTo>
                  <a:cubicBezTo>
                    <a:pt x="62" y="100"/>
                    <a:pt x="62" y="100"/>
                    <a:pt x="62" y="100"/>
                  </a:cubicBezTo>
                  <a:cubicBezTo>
                    <a:pt x="61" y="103"/>
                    <a:pt x="61" y="106"/>
                    <a:pt x="61" y="110"/>
                  </a:cubicBezTo>
                  <a:cubicBezTo>
                    <a:pt x="61" y="115"/>
                    <a:pt x="61" y="115"/>
                    <a:pt x="61" y="115"/>
                  </a:cubicBezTo>
                  <a:cubicBezTo>
                    <a:pt x="61" y="119"/>
                    <a:pt x="59" y="119"/>
                    <a:pt x="56" y="119"/>
                  </a:cubicBezTo>
                  <a:cubicBezTo>
                    <a:pt x="56" y="119"/>
                    <a:pt x="56" y="119"/>
                    <a:pt x="56" y="119"/>
                  </a:cubicBezTo>
                  <a:cubicBezTo>
                    <a:pt x="56" y="119"/>
                    <a:pt x="55" y="119"/>
                    <a:pt x="55" y="119"/>
                  </a:cubicBezTo>
                  <a:cubicBezTo>
                    <a:pt x="51" y="120"/>
                    <a:pt x="49" y="122"/>
                    <a:pt x="46" y="124"/>
                  </a:cubicBezTo>
                  <a:cubicBezTo>
                    <a:pt x="45" y="125"/>
                    <a:pt x="45" y="126"/>
                    <a:pt x="44" y="126"/>
                  </a:cubicBezTo>
                  <a:cubicBezTo>
                    <a:pt x="41" y="128"/>
                    <a:pt x="39" y="130"/>
                    <a:pt x="37" y="130"/>
                  </a:cubicBezTo>
                  <a:cubicBezTo>
                    <a:pt x="34" y="131"/>
                    <a:pt x="32" y="131"/>
                    <a:pt x="28" y="129"/>
                  </a:cubicBezTo>
                  <a:cubicBezTo>
                    <a:pt x="21" y="126"/>
                    <a:pt x="15" y="121"/>
                    <a:pt x="10" y="114"/>
                  </a:cubicBezTo>
                  <a:cubicBezTo>
                    <a:pt x="5" y="107"/>
                    <a:pt x="2" y="99"/>
                    <a:pt x="0" y="90"/>
                  </a:cubicBezTo>
                  <a:cubicBezTo>
                    <a:pt x="0" y="90"/>
                    <a:pt x="0" y="90"/>
                    <a:pt x="0" y="89"/>
                  </a:cubicBezTo>
                  <a:cubicBezTo>
                    <a:pt x="0" y="88"/>
                    <a:pt x="1" y="87"/>
                    <a:pt x="2" y="87"/>
                  </a:cubicBezTo>
                  <a:cubicBezTo>
                    <a:pt x="7" y="87"/>
                    <a:pt x="10" y="88"/>
                    <a:pt x="14" y="90"/>
                  </a:cubicBezTo>
                  <a:cubicBezTo>
                    <a:pt x="14" y="90"/>
                    <a:pt x="14" y="90"/>
                    <a:pt x="14" y="90"/>
                  </a:cubicBezTo>
                  <a:cubicBezTo>
                    <a:pt x="17" y="92"/>
                    <a:pt x="19" y="93"/>
                    <a:pt x="21" y="93"/>
                  </a:cubicBezTo>
                  <a:cubicBezTo>
                    <a:pt x="21" y="93"/>
                    <a:pt x="21" y="93"/>
                    <a:pt x="21" y="93"/>
                  </a:cubicBezTo>
                  <a:cubicBezTo>
                    <a:pt x="22" y="93"/>
                    <a:pt x="22" y="93"/>
                    <a:pt x="22" y="93"/>
                  </a:cubicBezTo>
                  <a:cubicBezTo>
                    <a:pt x="22" y="93"/>
                    <a:pt x="22" y="93"/>
                    <a:pt x="22" y="93"/>
                  </a:cubicBezTo>
                  <a:cubicBezTo>
                    <a:pt x="22" y="93"/>
                    <a:pt x="22" y="93"/>
                    <a:pt x="22" y="93"/>
                  </a:cubicBezTo>
                  <a:cubicBezTo>
                    <a:pt x="22" y="93"/>
                    <a:pt x="22" y="93"/>
                    <a:pt x="22" y="92"/>
                  </a:cubicBezTo>
                  <a:cubicBezTo>
                    <a:pt x="22" y="92"/>
                    <a:pt x="22" y="92"/>
                    <a:pt x="22" y="91"/>
                  </a:cubicBezTo>
                  <a:cubicBezTo>
                    <a:pt x="21" y="91"/>
                    <a:pt x="21" y="91"/>
                    <a:pt x="21" y="91"/>
                  </a:cubicBezTo>
                  <a:cubicBezTo>
                    <a:pt x="19" y="90"/>
                    <a:pt x="17" y="89"/>
                    <a:pt x="14" y="88"/>
                  </a:cubicBezTo>
                  <a:cubicBezTo>
                    <a:pt x="13" y="87"/>
                    <a:pt x="13" y="87"/>
                    <a:pt x="13" y="87"/>
                  </a:cubicBezTo>
                  <a:cubicBezTo>
                    <a:pt x="13" y="87"/>
                    <a:pt x="13" y="87"/>
                    <a:pt x="13" y="87"/>
                  </a:cubicBezTo>
                  <a:cubicBezTo>
                    <a:pt x="13" y="87"/>
                    <a:pt x="12" y="87"/>
                    <a:pt x="11" y="87"/>
                  </a:cubicBezTo>
                  <a:cubicBezTo>
                    <a:pt x="8" y="86"/>
                    <a:pt x="5" y="85"/>
                    <a:pt x="3" y="83"/>
                  </a:cubicBezTo>
                  <a:cubicBezTo>
                    <a:pt x="2" y="83"/>
                    <a:pt x="2" y="82"/>
                    <a:pt x="2" y="82"/>
                  </a:cubicBezTo>
                  <a:cubicBezTo>
                    <a:pt x="1" y="79"/>
                    <a:pt x="1" y="76"/>
                    <a:pt x="0" y="74"/>
                  </a:cubicBezTo>
                  <a:cubicBezTo>
                    <a:pt x="0" y="71"/>
                    <a:pt x="0" y="68"/>
                    <a:pt x="0" y="66"/>
                  </a:cubicBezTo>
                  <a:cubicBezTo>
                    <a:pt x="1" y="62"/>
                    <a:pt x="1" y="59"/>
                    <a:pt x="2" y="56"/>
                  </a:cubicBezTo>
                  <a:cubicBezTo>
                    <a:pt x="2" y="50"/>
                    <a:pt x="3" y="45"/>
                    <a:pt x="3" y="39"/>
                  </a:cubicBezTo>
                  <a:cubicBezTo>
                    <a:pt x="3" y="39"/>
                    <a:pt x="3" y="39"/>
                    <a:pt x="4" y="38"/>
                  </a:cubicBezTo>
                  <a:cubicBezTo>
                    <a:pt x="4" y="37"/>
                    <a:pt x="6" y="37"/>
                    <a:pt x="7" y="37"/>
                  </a:cubicBezTo>
                  <a:cubicBezTo>
                    <a:pt x="9" y="38"/>
                    <a:pt x="11" y="40"/>
                    <a:pt x="13" y="41"/>
                  </a:cubicBezTo>
                  <a:cubicBezTo>
                    <a:pt x="13" y="41"/>
                    <a:pt x="13" y="41"/>
                    <a:pt x="13" y="41"/>
                  </a:cubicBezTo>
                  <a:cubicBezTo>
                    <a:pt x="23" y="45"/>
                    <a:pt x="32" y="50"/>
                    <a:pt x="35" y="62"/>
                  </a:cubicBezTo>
                  <a:cubicBezTo>
                    <a:pt x="35" y="63"/>
                    <a:pt x="36" y="64"/>
                    <a:pt x="37" y="66"/>
                  </a:cubicBezTo>
                  <a:cubicBezTo>
                    <a:pt x="37" y="67"/>
                    <a:pt x="38" y="68"/>
                    <a:pt x="39" y="69"/>
                  </a:cubicBezTo>
                  <a:cubicBezTo>
                    <a:pt x="39" y="69"/>
                    <a:pt x="39" y="69"/>
                    <a:pt x="39" y="69"/>
                  </a:cubicBezTo>
                  <a:cubicBezTo>
                    <a:pt x="39"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1" y="68"/>
                    <a:pt x="41" y="68"/>
                    <a:pt x="41" y="67"/>
                  </a:cubicBezTo>
                  <a:cubicBezTo>
                    <a:pt x="41" y="66"/>
                    <a:pt x="40" y="64"/>
                    <a:pt x="39" y="63"/>
                  </a:cubicBezTo>
                  <a:cubicBezTo>
                    <a:pt x="39" y="63"/>
                    <a:pt x="39" y="63"/>
                    <a:pt x="39" y="63"/>
                  </a:cubicBezTo>
                  <a:cubicBezTo>
                    <a:pt x="39" y="63"/>
                    <a:pt x="39" y="63"/>
                    <a:pt x="39" y="63"/>
                  </a:cubicBezTo>
                  <a:cubicBezTo>
                    <a:pt x="39" y="63"/>
                    <a:pt x="39" y="63"/>
                    <a:pt x="39" y="63"/>
                  </a:cubicBezTo>
                  <a:cubicBezTo>
                    <a:pt x="38" y="62"/>
                    <a:pt x="38" y="61"/>
                    <a:pt x="37" y="60"/>
                  </a:cubicBezTo>
                  <a:cubicBezTo>
                    <a:pt x="33" y="55"/>
                    <a:pt x="30" y="51"/>
                    <a:pt x="30" y="44"/>
                  </a:cubicBezTo>
                  <a:cubicBezTo>
                    <a:pt x="30" y="37"/>
                    <a:pt x="34" y="31"/>
                    <a:pt x="38" y="26"/>
                  </a:cubicBezTo>
                  <a:cubicBezTo>
                    <a:pt x="38" y="26"/>
                    <a:pt x="38" y="26"/>
                    <a:pt x="38" y="26"/>
                  </a:cubicBezTo>
                  <a:cubicBezTo>
                    <a:pt x="41" y="22"/>
                    <a:pt x="45" y="19"/>
                    <a:pt x="48" y="15"/>
                  </a:cubicBezTo>
                  <a:cubicBezTo>
                    <a:pt x="52" y="11"/>
                    <a:pt x="56" y="6"/>
                    <a:pt x="59" y="2"/>
                  </a:cubicBezTo>
                  <a:cubicBezTo>
                    <a:pt x="59" y="1"/>
                    <a:pt x="60" y="1"/>
                    <a:pt x="60" y="0"/>
                  </a:cubicBezTo>
                  <a:cubicBezTo>
                    <a:pt x="61" y="0"/>
                    <a:pt x="61" y="0"/>
                    <a:pt x="62" y="0"/>
                  </a:cubicBezTo>
                  <a:cubicBezTo>
                    <a:pt x="62" y="0"/>
                    <a:pt x="62" y="0"/>
                    <a:pt x="62" y="0"/>
                  </a:cubicBezTo>
                  <a:lnTo>
                    <a:pt x="62" y="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77" name="Freeform 220">
              <a:extLst>
                <a:ext uri="{FF2B5EF4-FFF2-40B4-BE49-F238E27FC236}">
                  <a16:creationId xmlns:a16="http://schemas.microsoft.com/office/drawing/2014/main" id="{3EA0C509-751F-4355-8DF6-B158D7C726F7}"/>
                </a:ext>
              </a:extLst>
            </p:cNvPr>
            <p:cNvSpPr>
              <a:spLocks noEditPoints="1"/>
            </p:cNvSpPr>
            <p:nvPr/>
          </p:nvSpPr>
          <p:spPr bwMode="auto">
            <a:xfrm>
              <a:off x="4476844" y="1731037"/>
              <a:ext cx="32526" cy="113845"/>
            </a:xfrm>
            <a:custGeom>
              <a:avLst/>
              <a:gdLst>
                <a:gd name="T0" fmla="*/ 7 w 13"/>
                <a:gd name="T1" fmla="*/ 0 h 44"/>
                <a:gd name="T2" fmla="*/ 11 w 13"/>
                <a:gd name="T3" fmla="*/ 0 h 44"/>
                <a:gd name="T4" fmla="*/ 13 w 13"/>
                <a:gd name="T5" fmla="*/ 3 h 44"/>
                <a:gd name="T6" fmla="*/ 13 w 13"/>
                <a:gd name="T7" fmla="*/ 42 h 44"/>
                <a:gd name="T8" fmla="*/ 11 w 13"/>
                <a:gd name="T9" fmla="*/ 44 h 44"/>
                <a:gd name="T10" fmla="*/ 7 w 13"/>
                <a:gd name="T11" fmla="*/ 44 h 44"/>
                <a:gd name="T12" fmla="*/ 7 w 13"/>
                <a:gd name="T13" fmla="*/ 39 h 44"/>
                <a:gd name="T14" fmla="*/ 8 w 13"/>
                <a:gd name="T15" fmla="*/ 39 h 44"/>
                <a:gd name="T16" fmla="*/ 8 w 13"/>
                <a:gd name="T17" fmla="*/ 5 h 44"/>
                <a:gd name="T18" fmla="*/ 7 w 13"/>
                <a:gd name="T19" fmla="*/ 5 h 44"/>
                <a:gd name="T20" fmla="*/ 7 w 13"/>
                <a:gd name="T21" fmla="*/ 0 h 44"/>
                <a:gd name="T22" fmla="*/ 2 w 13"/>
                <a:gd name="T23" fmla="*/ 0 h 44"/>
                <a:gd name="T24" fmla="*/ 7 w 13"/>
                <a:gd name="T25" fmla="*/ 0 h 44"/>
                <a:gd name="T26" fmla="*/ 7 w 13"/>
                <a:gd name="T27" fmla="*/ 5 h 44"/>
                <a:gd name="T28" fmla="*/ 5 w 13"/>
                <a:gd name="T29" fmla="*/ 5 h 44"/>
                <a:gd name="T30" fmla="*/ 5 w 13"/>
                <a:gd name="T31" fmla="*/ 39 h 44"/>
                <a:gd name="T32" fmla="*/ 7 w 13"/>
                <a:gd name="T33" fmla="*/ 39 h 44"/>
                <a:gd name="T34" fmla="*/ 7 w 13"/>
                <a:gd name="T35" fmla="*/ 44 h 44"/>
                <a:gd name="T36" fmla="*/ 2 w 13"/>
                <a:gd name="T37" fmla="*/ 44 h 44"/>
                <a:gd name="T38" fmla="*/ 0 w 13"/>
                <a:gd name="T39" fmla="*/ 42 h 44"/>
                <a:gd name="T40" fmla="*/ 0 w 13"/>
                <a:gd name="T41" fmla="*/ 3 h 44"/>
                <a:gd name="T42" fmla="*/ 2 w 13"/>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44">
                  <a:moveTo>
                    <a:pt x="7" y="0"/>
                  </a:moveTo>
                  <a:cubicBezTo>
                    <a:pt x="11" y="0"/>
                    <a:pt x="11" y="0"/>
                    <a:pt x="11" y="0"/>
                  </a:cubicBezTo>
                  <a:cubicBezTo>
                    <a:pt x="12" y="0"/>
                    <a:pt x="13" y="1"/>
                    <a:pt x="13" y="3"/>
                  </a:cubicBezTo>
                  <a:cubicBezTo>
                    <a:pt x="13" y="42"/>
                    <a:pt x="13" y="42"/>
                    <a:pt x="13" y="42"/>
                  </a:cubicBezTo>
                  <a:cubicBezTo>
                    <a:pt x="13" y="43"/>
                    <a:pt x="12" y="44"/>
                    <a:pt x="11" y="44"/>
                  </a:cubicBezTo>
                  <a:cubicBezTo>
                    <a:pt x="7" y="44"/>
                    <a:pt x="7" y="44"/>
                    <a:pt x="7" y="44"/>
                  </a:cubicBezTo>
                  <a:cubicBezTo>
                    <a:pt x="7" y="39"/>
                    <a:pt x="7" y="39"/>
                    <a:pt x="7" y="39"/>
                  </a:cubicBezTo>
                  <a:cubicBezTo>
                    <a:pt x="8" y="39"/>
                    <a:pt x="8" y="39"/>
                    <a:pt x="8" y="39"/>
                  </a:cubicBezTo>
                  <a:cubicBezTo>
                    <a:pt x="8" y="5"/>
                    <a:pt x="8" y="5"/>
                    <a:pt x="8"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39"/>
                    <a:pt x="5" y="39"/>
                    <a:pt x="5" y="39"/>
                  </a:cubicBezTo>
                  <a:cubicBezTo>
                    <a:pt x="7" y="39"/>
                    <a:pt x="7" y="39"/>
                    <a:pt x="7" y="39"/>
                  </a:cubicBezTo>
                  <a:cubicBezTo>
                    <a:pt x="7" y="44"/>
                    <a:pt x="7" y="44"/>
                    <a:pt x="7" y="44"/>
                  </a:cubicBezTo>
                  <a:cubicBezTo>
                    <a:pt x="2" y="44"/>
                    <a:pt x="2" y="44"/>
                    <a:pt x="2" y="44"/>
                  </a:cubicBezTo>
                  <a:cubicBezTo>
                    <a:pt x="1" y="44"/>
                    <a:pt x="0" y="43"/>
                    <a:pt x="0" y="42"/>
                  </a:cubicBezTo>
                  <a:cubicBezTo>
                    <a:pt x="0" y="3"/>
                    <a:pt x="0" y="3"/>
                    <a:pt x="0" y="3"/>
                  </a:cubicBezTo>
                  <a:cubicBezTo>
                    <a:pt x="0" y="1"/>
                    <a:pt x="1" y="0"/>
                    <a:pt x="2" y="0"/>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78" name="Freeform 222">
              <a:extLst>
                <a:ext uri="{FF2B5EF4-FFF2-40B4-BE49-F238E27FC236}">
                  <a16:creationId xmlns:a16="http://schemas.microsoft.com/office/drawing/2014/main" id="{A6BBE62F-11D3-4E71-9AF6-888E7434505F}"/>
                </a:ext>
              </a:extLst>
            </p:cNvPr>
            <p:cNvSpPr>
              <a:spLocks noEditPoints="1"/>
            </p:cNvSpPr>
            <p:nvPr/>
          </p:nvSpPr>
          <p:spPr bwMode="auto">
            <a:xfrm>
              <a:off x="7727723" y="2229785"/>
              <a:ext cx="159020" cy="231302"/>
            </a:xfrm>
            <a:custGeom>
              <a:avLst/>
              <a:gdLst>
                <a:gd name="T0" fmla="*/ 54 w 62"/>
                <a:gd name="T1" fmla="*/ 21 h 90"/>
                <a:gd name="T2" fmla="*/ 45 w 62"/>
                <a:gd name="T3" fmla="*/ 21 h 90"/>
                <a:gd name="T4" fmla="*/ 43 w 62"/>
                <a:gd name="T5" fmla="*/ 18 h 90"/>
                <a:gd name="T6" fmla="*/ 43 w 62"/>
                <a:gd name="T7" fmla="*/ 17 h 90"/>
                <a:gd name="T8" fmla="*/ 49 w 62"/>
                <a:gd name="T9" fmla="*/ 5 h 90"/>
                <a:gd name="T10" fmla="*/ 34 w 62"/>
                <a:gd name="T11" fmla="*/ 5 h 90"/>
                <a:gd name="T12" fmla="*/ 32 w 62"/>
                <a:gd name="T13" fmla="*/ 5 h 90"/>
                <a:gd name="T14" fmla="*/ 32 w 62"/>
                <a:gd name="T15" fmla="*/ 5 h 90"/>
                <a:gd name="T16" fmla="*/ 32 w 62"/>
                <a:gd name="T17" fmla="*/ 0 h 90"/>
                <a:gd name="T18" fmla="*/ 32 w 62"/>
                <a:gd name="T19" fmla="*/ 0 h 90"/>
                <a:gd name="T20" fmla="*/ 34 w 62"/>
                <a:gd name="T21" fmla="*/ 0 h 90"/>
                <a:gd name="T22" fmla="*/ 53 w 62"/>
                <a:gd name="T23" fmla="*/ 0 h 90"/>
                <a:gd name="T24" fmla="*/ 53 w 62"/>
                <a:gd name="T25" fmla="*/ 0 h 90"/>
                <a:gd name="T26" fmla="*/ 54 w 62"/>
                <a:gd name="T27" fmla="*/ 1 h 90"/>
                <a:gd name="T28" fmla="*/ 55 w 62"/>
                <a:gd name="T29" fmla="*/ 4 h 90"/>
                <a:gd name="T30" fmla="*/ 49 w 62"/>
                <a:gd name="T31" fmla="*/ 16 h 90"/>
                <a:gd name="T32" fmla="*/ 59 w 62"/>
                <a:gd name="T33" fmla="*/ 16 h 90"/>
                <a:gd name="T34" fmla="*/ 59 w 62"/>
                <a:gd name="T35" fmla="*/ 16 h 90"/>
                <a:gd name="T36" fmla="*/ 61 w 62"/>
                <a:gd name="T37" fmla="*/ 17 h 90"/>
                <a:gd name="T38" fmla="*/ 61 w 62"/>
                <a:gd name="T39" fmla="*/ 20 h 90"/>
                <a:gd name="T40" fmla="*/ 32 w 62"/>
                <a:gd name="T41" fmla="*/ 55 h 90"/>
                <a:gd name="T42" fmla="*/ 32 w 62"/>
                <a:gd name="T43" fmla="*/ 48 h 90"/>
                <a:gd name="T44" fmla="*/ 54 w 62"/>
                <a:gd name="T45" fmla="*/ 21 h 90"/>
                <a:gd name="T46" fmla="*/ 32 w 62"/>
                <a:gd name="T47" fmla="*/ 5 h 90"/>
                <a:gd name="T48" fmla="*/ 25 w 62"/>
                <a:gd name="T49" fmla="*/ 5 h 90"/>
                <a:gd name="T50" fmla="*/ 10 w 62"/>
                <a:gd name="T51" fmla="*/ 36 h 90"/>
                <a:gd name="T52" fmla="*/ 22 w 62"/>
                <a:gd name="T53" fmla="*/ 36 h 90"/>
                <a:gd name="T54" fmla="*/ 24 w 62"/>
                <a:gd name="T55" fmla="*/ 39 h 90"/>
                <a:gd name="T56" fmla="*/ 24 w 62"/>
                <a:gd name="T57" fmla="*/ 40 h 90"/>
                <a:gd name="T58" fmla="*/ 10 w 62"/>
                <a:gd name="T59" fmla="*/ 74 h 90"/>
                <a:gd name="T60" fmla="*/ 32 w 62"/>
                <a:gd name="T61" fmla="*/ 48 h 90"/>
                <a:gd name="T62" fmla="*/ 32 w 62"/>
                <a:gd name="T63" fmla="*/ 55 h 90"/>
                <a:gd name="T64" fmla="*/ 4 w 62"/>
                <a:gd name="T65" fmla="*/ 89 h 90"/>
                <a:gd name="T66" fmla="*/ 4 w 62"/>
                <a:gd name="T67" fmla="*/ 89 h 90"/>
                <a:gd name="T68" fmla="*/ 2 w 62"/>
                <a:gd name="T69" fmla="*/ 90 h 90"/>
                <a:gd name="T70" fmla="*/ 0 w 62"/>
                <a:gd name="T71" fmla="*/ 87 h 90"/>
                <a:gd name="T72" fmla="*/ 18 w 62"/>
                <a:gd name="T73" fmla="*/ 41 h 90"/>
                <a:gd name="T74" fmla="*/ 6 w 62"/>
                <a:gd name="T75" fmla="*/ 41 h 90"/>
                <a:gd name="T76" fmla="*/ 6 w 62"/>
                <a:gd name="T77" fmla="*/ 41 h 90"/>
                <a:gd name="T78" fmla="*/ 5 w 62"/>
                <a:gd name="T79" fmla="*/ 41 h 90"/>
                <a:gd name="T80" fmla="*/ 4 w 62"/>
                <a:gd name="T81" fmla="*/ 38 h 90"/>
                <a:gd name="T82" fmla="*/ 22 w 62"/>
                <a:gd name="T83" fmla="*/ 2 h 90"/>
                <a:gd name="T84" fmla="*/ 24 w 62"/>
                <a:gd name="T85" fmla="*/ 0 h 90"/>
                <a:gd name="T86" fmla="*/ 32 w 62"/>
                <a:gd name="T87" fmla="*/ 0 h 90"/>
                <a:gd name="T88" fmla="*/ 32 w 62"/>
                <a:gd name="T8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90">
                  <a:moveTo>
                    <a:pt x="54" y="21"/>
                  </a:moveTo>
                  <a:cubicBezTo>
                    <a:pt x="45" y="21"/>
                    <a:pt x="45" y="21"/>
                    <a:pt x="45" y="21"/>
                  </a:cubicBezTo>
                  <a:cubicBezTo>
                    <a:pt x="44" y="21"/>
                    <a:pt x="43" y="20"/>
                    <a:pt x="43" y="18"/>
                  </a:cubicBezTo>
                  <a:cubicBezTo>
                    <a:pt x="43" y="18"/>
                    <a:pt x="43" y="18"/>
                    <a:pt x="43" y="17"/>
                  </a:cubicBezTo>
                  <a:cubicBezTo>
                    <a:pt x="49" y="5"/>
                    <a:pt x="49" y="5"/>
                    <a:pt x="49" y="5"/>
                  </a:cubicBezTo>
                  <a:cubicBezTo>
                    <a:pt x="34" y="5"/>
                    <a:pt x="34" y="5"/>
                    <a:pt x="34" y="5"/>
                  </a:cubicBezTo>
                  <a:cubicBezTo>
                    <a:pt x="32" y="5"/>
                    <a:pt x="32" y="5"/>
                    <a:pt x="32" y="5"/>
                  </a:cubicBezTo>
                  <a:cubicBezTo>
                    <a:pt x="32" y="5"/>
                    <a:pt x="32" y="5"/>
                    <a:pt x="32" y="5"/>
                  </a:cubicBezTo>
                  <a:cubicBezTo>
                    <a:pt x="32" y="0"/>
                    <a:pt x="32" y="0"/>
                    <a:pt x="32" y="0"/>
                  </a:cubicBezTo>
                  <a:cubicBezTo>
                    <a:pt x="32" y="0"/>
                    <a:pt x="32" y="0"/>
                    <a:pt x="32" y="0"/>
                  </a:cubicBezTo>
                  <a:cubicBezTo>
                    <a:pt x="34" y="0"/>
                    <a:pt x="34" y="0"/>
                    <a:pt x="34" y="0"/>
                  </a:cubicBezTo>
                  <a:cubicBezTo>
                    <a:pt x="53" y="0"/>
                    <a:pt x="53" y="0"/>
                    <a:pt x="53" y="0"/>
                  </a:cubicBezTo>
                  <a:cubicBezTo>
                    <a:pt x="53" y="0"/>
                    <a:pt x="53" y="0"/>
                    <a:pt x="53" y="0"/>
                  </a:cubicBezTo>
                  <a:cubicBezTo>
                    <a:pt x="54" y="0"/>
                    <a:pt x="54" y="0"/>
                    <a:pt x="54" y="1"/>
                  </a:cubicBezTo>
                  <a:cubicBezTo>
                    <a:pt x="55" y="1"/>
                    <a:pt x="56" y="3"/>
                    <a:pt x="55" y="4"/>
                  </a:cubicBezTo>
                  <a:cubicBezTo>
                    <a:pt x="49" y="16"/>
                    <a:pt x="49" y="16"/>
                    <a:pt x="49" y="16"/>
                  </a:cubicBezTo>
                  <a:cubicBezTo>
                    <a:pt x="59" y="16"/>
                    <a:pt x="59" y="16"/>
                    <a:pt x="59" y="16"/>
                  </a:cubicBezTo>
                  <a:cubicBezTo>
                    <a:pt x="59" y="16"/>
                    <a:pt x="59" y="16"/>
                    <a:pt x="59" y="16"/>
                  </a:cubicBezTo>
                  <a:cubicBezTo>
                    <a:pt x="60" y="16"/>
                    <a:pt x="60" y="16"/>
                    <a:pt x="61" y="17"/>
                  </a:cubicBezTo>
                  <a:cubicBezTo>
                    <a:pt x="62" y="17"/>
                    <a:pt x="62" y="19"/>
                    <a:pt x="61" y="20"/>
                  </a:cubicBezTo>
                  <a:cubicBezTo>
                    <a:pt x="32" y="55"/>
                    <a:pt x="32" y="55"/>
                    <a:pt x="32" y="55"/>
                  </a:cubicBezTo>
                  <a:cubicBezTo>
                    <a:pt x="32" y="48"/>
                    <a:pt x="32" y="48"/>
                    <a:pt x="32" y="48"/>
                  </a:cubicBezTo>
                  <a:lnTo>
                    <a:pt x="54" y="21"/>
                  </a:lnTo>
                  <a:close/>
                  <a:moveTo>
                    <a:pt x="32" y="5"/>
                  </a:moveTo>
                  <a:cubicBezTo>
                    <a:pt x="25" y="5"/>
                    <a:pt x="25" y="5"/>
                    <a:pt x="25" y="5"/>
                  </a:cubicBezTo>
                  <a:cubicBezTo>
                    <a:pt x="10" y="36"/>
                    <a:pt x="10" y="36"/>
                    <a:pt x="10" y="36"/>
                  </a:cubicBezTo>
                  <a:cubicBezTo>
                    <a:pt x="22" y="36"/>
                    <a:pt x="22" y="36"/>
                    <a:pt x="22" y="36"/>
                  </a:cubicBezTo>
                  <a:cubicBezTo>
                    <a:pt x="23" y="36"/>
                    <a:pt x="24" y="37"/>
                    <a:pt x="24" y="39"/>
                  </a:cubicBezTo>
                  <a:cubicBezTo>
                    <a:pt x="24" y="39"/>
                    <a:pt x="24" y="39"/>
                    <a:pt x="24" y="40"/>
                  </a:cubicBezTo>
                  <a:cubicBezTo>
                    <a:pt x="10" y="74"/>
                    <a:pt x="10" y="74"/>
                    <a:pt x="10" y="74"/>
                  </a:cubicBezTo>
                  <a:cubicBezTo>
                    <a:pt x="32" y="48"/>
                    <a:pt x="32" y="48"/>
                    <a:pt x="32" y="48"/>
                  </a:cubicBezTo>
                  <a:cubicBezTo>
                    <a:pt x="32" y="55"/>
                    <a:pt x="32" y="55"/>
                    <a:pt x="32" y="55"/>
                  </a:cubicBezTo>
                  <a:cubicBezTo>
                    <a:pt x="4" y="89"/>
                    <a:pt x="4" y="89"/>
                    <a:pt x="4" y="89"/>
                  </a:cubicBezTo>
                  <a:cubicBezTo>
                    <a:pt x="4" y="89"/>
                    <a:pt x="4" y="89"/>
                    <a:pt x="4" y="89"/>
                  </a:cubicBezTo>
                  <a:cubicBezTo>
                    <a:pt x="4" y="90"/>
                    <a:pt x="2" y="90"/>
                    <a:pt x="2" y="90"/>
                  </a:cubicBezTo>
                  <a:cubicBezTo>
                    <a:pt x="0" y="90"/>
                    <a:pt x="0" y="88"/>
                    <a:pt x="0" y="87"/>
                  </a:cubicBezTo>
                  <a:cubicBezTo>
                    <a:pt x="18" y="41"/>
                    <a:pt x="18" y="41"/>
                    <a:pt x="18" y="41"/>
                  </a:cubicBezTo>
                  <a:cubicBezTo>
                    <a:pt x="6" y="41"/>
                    <a:pt x="6" y="41"/>
                    <a:pt x="6" y="41"/>
                  </a:cubicBezTo>
                  <a:cubicBezTo>
                    <a:pt x="6" y="41"/>
                    <a:pt x="6" y="41"/>
                    <a:pt x="6" y="41"/>
                  </a:cubicBezTo>
                  <a:cubicBezTo>
                    <a:pt x="6" y="41"/>
                    <a:pt x="6" y="41"/>
                    <a:pt x="5" y="41"/>
                  </a:cubicBezTo>
                  <a:cubicBezTo>
                    <a:pt x="4" y="40"/>
                    <a:pt x="4" y="39"/>
                    <a:pt x="4" y="38"/>
                  </a:cubicBezTo>
                  <a:cubicBezTo>
                    <a:pt x="22" y="2"/>
                    <a:pt x="22" y="2"/>
                    <a:pt x="22" y="2"/>
                  </a:cubicBezTo>
                  <a:cubicBezTo>
                    <a:pt x="22" y="1"/>
                    <a:pt x="23" y="0"/>
                    <a:pt x="24" y="0"/>
                  </a:cubicBezTo>
                  <a:cubicBezTo>
                    <a:pt x="32" y="0"/>
                    <a:pt x="32" y="0"/>
                    <a:pt x="32" y="0"/>
                  </a:cubicBezTo>
                  <a:lnTo>
                    <a:pt x="32" y="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79" name="Freeform 223">
              <a:extLst>
                <a:ext uri="{FF2B5EF4-FFF2-40B4-BE49-F238E27FC236}">
                  <a16:creationId xmlns:a16="http://schemas.microsoft.com/office/drawing/2014/main" id="{D75D85B9-1771-49CF-ACCA-9C229DE0A4D9}"/>
                </a:ext>
              </a:extLst>
            </p:cNvPr>
            <p:cNvSpPr>
              <a:spLocks noEditPoints="1"/>
            </p:cNvSpPr>
            <p:nvPr/>
          </p:nvSpPr>
          <p:spPr bwMode="auto">
            <a:xfrm>
              <a:off x="7642793" y="1969569"/>
              <a:ext cx="417429" cy="260215"/>
            </a:xfrm>
            <a:custGeom>
              <a:avLst/>
              <a:gdLst>
                <a:gd name="T0" fmla="*/ 81 w 162"/>
                <a:gd name="T1" fmla="*/ 96 h 101"/>
                <a:gd name="T2" fmla="*/ 89 w 162"/>
                <a:gd name="T3" fmla="*/ 96 h 101"/>
                <a:gd name="T4" fmla="*/ 131 w 162"/>
                <a:gd name="T5" fmla="*/ 96 h 101"/>
                <a:gd name="T6" fmla="*/ 149 w 162"/>
                <a:gd name="T7" fmla="*/ 89 h 101"/>
                <a:gd name="T8" fmla="*/ 157 w 162"/>
                <a:gd name="T9" fmla="*/ 71 h 101"/>
                <a:gd name="T10" fmla="*/ 149 w 162"/>
                <a:gd name="T11" fmla="*/ 53 h 101"/>
                <a:gd name="T12" fmla="*/ 131 w 162"/>
                <a:gd name="T13" fmla="*/ 45 h 101"/>
                <a:gd name="T14" fmla="*/ 123 w 162"/>
                <a:gd name="T15" fmla="*/ 47 h 101"/>
                <a:gd name="T16" fmla="*/ 115 w 162"/>
                <a:gd name="T17" fmla="*/ 51 h 101"/>
                <a:gd name="T18" fmla="*/ 112 w 162"/>
                <a:gd name="T19" fmla="*/ 51 h 101"/>
                <a:gd name="T20" fmla="*/ 111 w 162"/>
                <a:gd name="T21" fmla="*/ 49 h 101"/>
                <a:gd name="T22" fmla="*/ 97 w 162"/>
                <a:gd name="T23" fmla="*/ 18 h 101"/>
                <a:gd name="T24" fmla="*/ 81 w 162"/>
                <a:gd name="T25" fmla="*/ 7 h 101"/>
                <a:gd name="T26" fmla="*/ 81 w 162"/>
                <a:gd name="T27" fmla="*/ 2 h 101"/>
                <a:gd name="T28" fmla="*/ 101 w 162"/>
                <a:gd name="T29" fmla="*/ 14 h 101"/>
                <a:gd name="T30" fmla="*/ 116 w 162"/>
                <a:gd name="T31" fmla="*/ 45 h 101"/>
                <a:gd name="T32" fmla="*/ 121 w 162"/>
                <a:gd name="T33" fmla="*/ 42 h 101"/>
                <a:gd name="T34" fmla="*/ 131 w 162"/>
                <a:gd name="T35" fmla="*/ 41 h 101"/>
                <a:gd name="T36" fmla="*/ 153 w 162"/>
                <a:gd name="T37" fmla="*/ 49 h 101"/>
                <a:gd name="T38" fmla="*/ 162 w 162"/>
                <a:gd name="T39" fmla="*/ 71 h 101"/>
                <a:gd name="T40" fmla="*/ 153 w 162"/>
                <a:gd name="T41" fmla="*/ 92 h 101"/>
                <a:gd name="T42" fmla="*/ 131 w 162"/>
                <a:gd name="T43" fmla="*/ 101 h 101"/>
                <a:gd name="T44" fmla="*/ 89 w 162"/>
                <a:gd name="T45" fmla="*/ 101 h 101"/>
                <a:gd name="T46" fmla="*/ 81 w 162"/>
                <a:gd name="T47" fmla="*/ 101 h 101"/>
                <a:gd name="T48" fmla="*/ 81 w 162"/>
                <a:gd name="T49" fmla="*/ 96 h 101"/>
                <a:gd name="T50" fmla="*/ 5 w 162"/>
                <a:gd name="T51" fmla="*/ 82 h 101"/>
                <a:gd name="T52" fmla="*/ 9 w 162"/>
                <a:gd name="T53" fmla="*/ 92 h 101"/>
                <a:gd name="T54" fmla="*/ 19 w 162"/>
                <a:gd name="T55" fmla="*/ 96 h 101"/>
                <a:gd name="T56" fmla="*/ 59 w 162"/>
                <a:gd name="T57" fmla="*/ 96 h 101"/>
                <a:gd name="T58" fmla="*/ 65 w 162"/>
                <a:gd name="T59" fmla="*/ 96 h 101"/>
                <a:gd name="T60" fmla="*/ 67 w 162"/>
                <a:gd name="T61" fmla="*/ 96 h 101"/>
                <a:gd name="T62" fmla="*/ 81 w 162"/>
                <a:gd name="T63" fmla="*/ 96 h 101"/>
                <a:gd name="T64" fmla="*/ 81 w 162"/>
                <a:gd name="T65" fmla="*/ 101 h 101"/>
                <a:gd name="T66" fmla="*/ 67 w 162"/>
                <a:gd name="T67" fmla="*/ 101 h 101"/>
                <a:gd name="T68" fmla="*/ 65 w 162"/>
                <a:gd name="T69" fmla="*/ 101 h 101"/>
                <a:gd name="T70" fmla="*/ 59 w 162"/>
                <a:gd name="T71" fmla="*/ 101 h 101"/>
                <a:gd name="T72" fmla="*/ 19 w 162"/>
                <a:gd name="T73" fmla="*/ 101 h 101"/>
                <a:gd name="T74" fmla="*/ 6 w 162"/>
                <a:gd name="T75" fmla="*/ 95 h 101"/>
                <a:gd name="T76" fmla="*/ 0 w 162"/>
                <a:gd name="T77" fmla="*/ 82 h 101"/>
                <a:gd name="T78" fmla="*/ 6 w 162"/>
                <a:gd name="T79" fmla="*/ 68 h 101"/>
                <a:gd name="T80" fmla="*/ 16 w 162"/>
                <a:gd name="T81" fmla="*/ 63 h 101"/>
                <a:gd name="T82" fmla="*/ 15 w 162"/>
                <a:gd name="T83" fmla="*/ 58 h 101"/>
                <a:gd name="T84" fmla="*/ 15 w 162"/>
                <a:gd name="T85" fmla="*/ 50 h 101"/>
                <a:gd name="T86" fmla="*/ 29 w 162"/>
                <a:gd name="T87" fmla="*/ 15 h 101"/>
                <a:gd name="T88" fmla="*/ 65 w 162"/>
                <a:gd name="T89" fmla="*/ 0 h 101"/>
                <a:gd name="T90" fmla="*/ 81 w 162"/>
                <a:gd name="T91" fmla="*/ 2 h 101"/>
                <a:gd name="T92" fmla="*/ 81 w 162"/>
                <a:gd name="T93" fmla="*/ 7 h 101"/>
                <a:gd name="T94" fmla="*/ 65 w 162"/>
                <a:gd name="T95" fmla="*/ 5 h 101"/>
                <a:gd name="T96" fmla="*/ 33 w 162"/>
                <a:gd name="T97" fmla="*/ 18 h 101"/>
                <a:gd name="T98" fmla="*/ 19 w 162"/>
                <a:gd name="T99" fmla="*/ 50 h 101"/>
                <a:gd name="T100" fmla="*/ 20 w 162"/>
                <a:gd name="T101" fmla="*/ 57 h 101"/>
                <a:gd name="T102" fmla="*/ 21 w 162"/>
                <a:gd name="T103" fmla="*/ 64 h 101"/>
                <a:gd name="T104" fmla="*/ 20 w 162"/>
                <a:gd name="T105" fmla="*/ 67 h 101"/>
                <a:gd name="T106" fmla="*/ 19 w 162"/>
                <a:gd name="T107" fmla="*/ 67 h 101"/>
                <a:gd name="T108" fmla="*/ 9 w 162"/>
                <a:gd name="T109" fmla="*/ 71 h 101"/>
                <a:gd name="T110" fmla="*/ 5 w 162"/>
                <a:gd name="T111"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01">
                  <a:moveTo>
                    <a:pt x="81" y="96"/>
                  </a:moveTo>
                  <a:cubicBezTo>
                    <a:pt x="89" y="96"/>
                    <a:pt x="89" y="96"/>
                    <a:pt x="89" y="96"/>
                  </a:cubicBezTo>
                  <a:cubicBezTo>
                    <a:pt x="131" y="96"/>
                    <a:pt x="131" y="96"/>
                    <a:pt x="131" y="96"/>
                  </a:cubicBezTo>
                  <a:cubicBezTo>
                    <a:pt x="138" y="96"/>
                    <a:pt x="145" y="93"/>
                    <a:pt x="149" y="89"/>
                  </a:cubicBezTo>
                  <a:cubicBezTo>
                    <a:pt x="154" y="84"/>
                    <a:pt x="157" y="78"/>
                    <a:pt x="157" y="71"/>
                  </a:cubicBezTo>
                  <a:cubicBezTo>
                    <a:pt x="157" y="64"/>
                    <a:pt x="154" y="57"/>
                    <a:pt x="149" y="53"/>
                  </a:cubicBezTo>
                  <a:cubicBezTo>
                    <a:pt x="145" y="48"/>
                    <a:pt x="138" y="45"/>
                    <a:pt x="131" y="45"/>
                  </a:cubicBezTo>
                  <a:cubicBezTo>
                    <a:pt x="128" y="45"/>
                    <a:pt x="125" y="46"/>
                    <a:pt x="123" y="47"/>
                  </a:cubicBezTo>
                  <a:cubicBezTo>
                    <a:pt x="120" y="48"/>
                    <a:pt x="117" y="49"/>
                    <a:pt x="115" y="51"/>
                  </a:cubicBezTo>
                  <a:cubicBezTo>
                    <a:pt x="114" y="52"/>
                    <a:pt x="112" y="52"/>
                    <a:pt x="112" y="51"/>
                  </a:cubicBezTo>
                  <a:cubicBezTo>
                    <a:pt x="111" y="51"/>
                    <a:pt x="111" y="50"/>
                    <a:pt x="111" y="49"/>
                  </a:cubicBezTo>
                  <a:cubicBezTo>
                    <a:pt x="111" y="37"/>
                    <a:pt x="106" y="26"/>
                    <a:pt x="97" y="18"/>
                  </a:cubicBezTo>
                  <a:cubicBezTo>
                    <a:pt x="93" y="13"/>
                    <a:pt x="87" y="10"/>
                    <a:pt x="81" y="7"/>
                  </a:cubicBezTo>
                  <a:cubicBezTo>
                    <a:pt x="81" y="2"/>
                    <a:pt x="81" y="2"/>
                    <a:pt x="81" y="2"/>
                  </a:cubicBezTo>
                  <a:cubicBezTo>
                    <a:pt x="88" y="5"/>
                    <a:pt x="95" y="9"/>
                    <a:pt x="101" y="14"/>
                  </a:cubicBezTo>
                  <a:cubicBezTo>
                    <a:pt x="109" y="22"/>
                    <a:pt x="114" y="33"/>
                    <a:pt x="116" y="45"/>
                  </a:cubicBezTo>
                  <a:cubicBezTo>
                    <a:pt x="117" y="44"/>
                    <a:pt x="119" y="43"/>
                    <a:pt x="121" y="42"/>
                  </a:cubicBezTo>
                  <a:cubicBezTo>
                    <a:pt x="124" y="41"/>
                    <a:pt x="128" y="41"/>
                    <a:pt x="131" y="41"/>
                  </a:cubicBezTo>
                  <a:cubicBezTo>
                    <a:pt x="140" y="41"/>
                    <a:pt x="147" y="44"/>
                    <a:pt x="153" y="49"/>
                  </a:cubicBezTo>
                  <a:cubicBezTo>
                    <a:pt x="158" y="55"/>
                    <a:pt x="162" y="63"/>
                    <a:pt x="162" y="71"/>
                  </a:cubicBezTo>
                  <a:cubicBezTo>
                    <a:pt x="162" y="79"/>
                    <a:pt x="158" y="87"/>
                    <a:pt x="153" y="92"/>
                  </a:cubicBezTo>
                  <a:cubicBezTo>
                    <a:pt x="147" y="98"/>
                    <a:pt x="140" y="101"/>
                    <a:pt x="131" y="101"/>
                  </a:cubicBezTo>
                  <a:cubicBezTo>
                    <a:pt x="89" y="101"/>
                    <a:pt x="89" y="101"/>
                    <a:pt x="89" y="101"/>
                  </a:cubicBezTo>
                  <a:cubicBezTo>
                    <a:pt x="81" y="101"/>
                    <a:pt x="81" y="101"/>
                    <a:pt x="81" y="101"/>
                  </a:cubicBezTo>
                  <a:lnTo>
                    <a:pt x="81" y="96"/>
                  </a:lnTo>
                  <a:close/>
                  <a:moveTo>
                    <a:pt x="5" y="82"/>
                  </a:moveTo>
                  <a:cubicBezTo>
                    <a:pt x="5" y="86"/>
                    <a:pt x="6" y="89"/>
                    <a:pt x="9" y="92"/>
                  </a:cubicBezTo>
                  <a:cubicBezTo>
                    <a:pt x="12" y="95"/>
                    <a:pt x="15" y="96"/>
                    <a:pt x="19" y="96"/>
                  </a:cubicBezTo>
                  <a:cubicBezTo>
                    <a:pt x="59" y="96"/>
                    <a:pt x="59" y="96"/>
                    <a:pt x="59" y="96"/>
                  </a:cubicBezTo>
                  <a:cubicBezTo>
                    <a:pt x="65" y="96"/>
                    <a:pt x="65" y="96"/>
                    <a:pt x="65" y="96"/>
                  </a:cubicBezTo>
                  <a:cubicBezTo>
                    <a:pt x="67" y="96"/>
                    <a:pt x="67" y="96"/>
                    <a:pt x="67" y="96"/>
                  </a:cubicBezTo>
                  <a:cubicBezTo>
                    <a:pt x="81" y="96"/>
                    <a:pt x="81" y="96"/>
                    <a:pt x="81" y="96"/>
                  </a:cubicBezTo>
                  <a:cubicBezTo>
                    <a:pt x="81" y="101"/>
                    <a:pt x="81" y="101"/>
                    <a:pt x="81" y="101"/>
                  </a:cubicBezTo>
                  <a:cubicBezTo>
                    <a:pt x="67" y="101"/>
                    <a:pt x="67" y="101"/>
                    <a:pt x="67" y="101"/>
                  </a:cubicBezTo>
                  <a:cubicBezTo>
                    <a:pt x="65" y="101"/>
                    <a:pt x="65" y="101"/>
                    <a:pt x="65" y="101"/>
                  </a:cubicBezTo>
                  <a:cubicBezTo>
                    <a:pt x="59" y="101"/>
                    <a:pt x="59" y="101"/>
                    <a:pt x="59" y="101"/>
                  </a:cubicBezTo>
                  <a:cubicBezTo>
                    <a:pt x="19" y="101"/>
                    <a:pt x="19" y="101"/>
                    <a:pt x="19" y="101"/>
                  </a:cubicBezTo>
                  <a:cubicBezTo>
                    <a:pt x="14" y="101"/>
                    <a:pt x="9" y="99"/>
                    <a:pt x="6" y="95"/>
                  </a:cubicBezTo>
                  <a:cubicBezTo>
                    <a:pt x="2" y="92"/>
                    <a:pt x="0" y="87"/>
                    <a:pt x="0" y="82"/>
                  </a:cubicBezTo>
                  <a:cubicBezTo>
                    <a:pt x="0" y="76"/>
                    <a:pt x="2" y="72"/>
                    <a:pt x="6" y="68"/>
                  </a:cubicBezTo>
                  <a:cubicBezTo>
                    <a:pt x="8" y="65"/>
                    <a:pt x="12" y="63"/>
                    <a:pt x="16" y="63"/>
                  </a:cubicBezTo>
                  <a:cubicBezTo>
                    <a:pt x="16" y="61"/>
                    <a:pt x="15" y="60"/>
                    <a:pt x="15" y="58"/>
                  </a:cubicBezTo>
                  <a:cubicBezTo>
                    <a:pt x="15" y="56"/>
                    <a:pt x="15" y="53"/>
                    <a:pt x="15" y="50"/>
                  </a:cubicBezTo>
                  <a:cubicBezTo>
                    <a:pt x="15" y="37"/>
                    <a:pt x="20" y="24"/>
                    <a:pt x="29" y="15"/>
                  </a:cubicBezTo>
                  <a:cubicBezTo>
                    <a:pt x="39" y="6"/>
                    <a:pt x="51" y="0"/>
                    <a:pt x="65" y="0"/>
                  </a:cubicBezTo>
                  <a:cubicBezTo>
                    <a:pt x="71" y="0"/>
                    <a:pt x="76" y="1"/>
                    <a:pt x="81" y="2"/>
                  </a:cubicBezTo>
                  <a:cubicBezTo>
                    <a:pt x="81" y="7"/>
                    <a:pt x="81" y="7"/>
                    <a:pt x="81" y="7"/>
                  </a:cubicBezTo>
                  <a:cubicBezTo>
                    <a:pt x="76" y="6"/>
                    <a:pt x="71" y="5"/>
                    <a:pt x="65" y="5"/>
                  </a:cubicBezTo>
                  <a:cubicBezTo>
                    <a:pt x="53" y="5"/>
                    <a:pt x="41" y="10"/>
                    <a:pt x="33" y="18"/>
                  </a:cubicBezTo>
                  <a:cubicBezTo>
                    <a:pt x="25" y="26"/>
                    <a:pt x="19" y="38"/>
                    <a:pt x="19" y="50"/>
                  </a:cubicBezTo>
                  <a:cubicBezTo>
                    <a:pt x="19" y="53"/>
                    <a:pt x="20" y="55"/>
                    <a:pt x="20" y="57"/>
                  </a:cubicBezTo>
                  <a:cubicBezTo>
                    <a:pt x="20" y="60"/>
                    <a:pt x="21" y="62"/>
                    <a:pt x="21" y="64"/>
                  </a:cubicBezTo>
                  <a:cubicBezTo>
                    <a:pt x="22" y="65"/>
                    <a:pt x="21" y="67"/>
                    <a:pt x="20" y="67"/>
                  </a:cubicBezTo>
                  <a:cubicBezTo>
                    <a:pt x="20" y="67"/>
                    <a:pt x="19" y="67"/>
                    <a:pt x="19" y="67"/>
                  </a:cubicBezTo>
                  <a:cubicBezTo>
                    <a:pt x="15" y="67"/>
                    <a:pt x="12" y="69"/>
                    <a:pt x="9" y="71"/>
                  </a:cubicBezTo>
                  <a:cubicBezTo>
                    <a:pt x="6" y="74"/>
                    <a:pt x="5" y="78"/>
                    <a:pt x="5" y="82"/>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80" name="Freeform 230">
              <a:extLst>
                <a:ext uri="{FF2B5EF4-FFF2-40B4-BE49-F238E27FC236}">
                  <a16:creationId xmlns:a16="http://schemas.microsoft.com/office/drawing/2014/main" id="{EA3514D6-509C-4D35-A081-189492810708}"/>
                </a:ext>
              </a:extLst>
            </p:cNvPr>
            <p:cNvSpPr>
              <a:spLocks noEditPoints="1"/>
            </p:cNvSpPr>
            <p:nvPr/>
          </p:nvSpPr>
          <p:spPr bwMode="auto">
            <a:xfrm>
              <a:off x="6657951" y="2847793"/>
              <a:ext cx="115651" cy="189741"/>
            </a:xfrm>
            <a:custGeom>
              <a:avLst/>
              <a:gdLst>
                <a:gd name="T0" fmla="*/ 40 w 45"/>
                <a:gd name="T1" fmla="*/ 37 h 74"/>
                <a:gd name="T2" fmla="*/ 34 w 45"/>
                <a:gd name="T3" fmla="*/ 17 h 74"/>
                <a:gd name="T4" fmla="*/ 23 w 45"/>
                <a:gd name="T5" fmla="*/ 5 h 74"/>
                <a:gd name="T6" fmla="*/ 23 w 45"/>
                <a:gd name="T7" fmla="*/ 0 h 74"/>
                <a:gd name="T8" fmla="*/ 24 w 45"/>
                <a:gd name="T9" fmla="*/ 0 h 74"/>
                <a:gd name="T10" fmla="*/ 38 w 45"/>
                <a:gd name="T11" fmla="*/ 14 h 74"/>
                <a:gd name="T12" fmla="*/ 45 w 45"/>
                <a:gd name="T13" fmla="*/ 37 h 74"/>
                <a:gd name="T14" fmla="*/ 38 w 45"/>
                <a:gd name="T15" fmla="*/ 59 h 74"/>
                <a:gd name="T16" fmla="*/ 24 w 45"/>
                <a:gd name="T17" fmla="*/ 74 h 74"/>
                <a:gd name="T18" fmla="*/ 23 w 45"/>
                <a:gd name="T19" fmla="*/ 74 h 74"/>
                <a:gd name="T20" fmla="*/ 23 w 45"/>
                <a:gd name="T21" fmla="*/ 69 h 74"/>
                <a:gd name="T22" fmla="*/ 23 w 45"/>
                <a:gd name="T23" fmla="*/ 69 h 74"/>
                <a:gd name="T24" fmla="*/ 34 w 45"/>
                <a:gd name="T25" fmla="*/ 57 h 74"/>
                <a:gd name="T26" fmla="*/ 40 w 45"/>
                <a:gd name="T27" fmla="*/ 37 h 74"/>
                <a:gd name="T28" fmla="*/ 23 w 45"/>
                <a:gd name="T29" fmla="*/ 5 h 74"/>
                <a:gd name="T30" fmla="*/ 11 w 45"/>
                <a:gd name="T31" fmla="*/ 17 h 74"/>
                <a:gd name="T32" fmla="*/ 11 w 45"/>
                <a:gd name="T33" fmla="*/ 17 h 74"/>
                <a:gd name="T34" fmla="*/ 5 w 45"/>
                <a:gd name="T35" fmla="*/ 37 h 74"/>
                <a:gd name="T36" fmla="*/ 11 w 45"/>
                <a:gd name="T37" fmla="*/ 57 h 74"/>
                <a:gd name="T38" fmla="*/ 11 w 45"/>
                <a:gd name="T39" fmla="*/ 57 h 74"/>
                <a:gd name="T40" fmla="*/ 23 w 45"/>
                <a:gd name="T41" fmla="*/ 69 h 74"/>
                <a:gd name="T42" fmla="*/ 23 w 45"/>
                <a:gd name="T43" fmla="*/ 74 h 74"/>
                <a:gd name="T44" fmla="*/ 22 w 45"/>
                <a:gd name="T45" fmla="*/ 74 h 74"/>
                <a:gd name="T46" fmla="*/ 7 w 45"/>
                <a:gd name="T47" fmla="*/ 59 h 74"/>
                <a:gd name="T48" fmla="*/ 7 w 45"/>
                <a:gd name="T49" fmla="*/ 59 h 74"/>
                <a:gd name="T50" fmla="*/ 7 w 45"/>
                <a:gd name="T51" fmla="*/ 59 h 74"/>
                <a:gd name="T52" fmla="*/ 0 w 45"/>
                <a:gd name="T53" fmla="*/ 37 h 74"/>
                <a:gd name="T54" fmla="*/ 7 w 45"/>
                <a:gd name="T55" fmla="*/ 14 h 74"/>
                <a:gd name="T56" fmla="*/ 7 w 45"/>
                <a:gd name="T57" fmla="*/ 14 h 74"/>
                <a:gd name="T58" fmla="*/ 22 w 45"/>
                <a:gd name="T59" fmla="*/ 0 h 74"/>
                <a:gd name="T60" fmla="*/ 23 w 45"/>
                <a:gd name="T61" fmla="*/ 0 h 74"/>
                <a:gd name="T62" fmla="*/ 23 w 45"/>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4">
                  <a:moveTo>
                    <a:pt x="40" y="37"/>
                  </a:moveTo>
                  <a:cubicBezTo>
                    <a:pt x="40" y="31"/>
                    <a:pt x="38" y="23"/>
                    <a:pt x="34" y="17"/>
                  </a:cubicBezTo>
                  <a:cubicBezTo>
                    <a:pt x="31" y="11"/>
                    <a:pt x="27" y="7"/>
                    <a:pt x="23" y="5"/>
                  </a:cubicBezTo>
                  <a:cubicBezTo>
                    <a:pt x="23" y="0"/>
                    <a:pt x="23" y="0"/>
                    <a:pt x="23" y="0"/>
                  </a:cubicBezTo>
                  <a:cubicBezTo>
                    <a:pt x="23" y="0"/>
                    <a:pt x="23" y="0"/>
                    <a:pt x="24" y="0"/>
                  </a:cubicBezTo>
                  <a:cubicBezTo>
                    <a:pt x="30" y="2"/>
                    <a:pt x="35" y="8"/>
                    <a:pt x="38" y="14"/>
                  </a:cubicBezTo>
                  <a:cubicBezTo>
                    <a:pt x="42" y="21"/>
                    <a:pt x="45" y="30"/>
                    <a:pt x="45" y="37"/>
                  </a:cubicBezTo>
                  <a:cubicBezTo>
                    <a:pt x="45" y="44"/>
                    <a:pt x="42" y="52"/>
                    <a:pt x="38" y="59"/>
                  </a:cubicBezTo>
                  <a:cubicBezTo>
                    <a:pt x="35" y="66"/>
                    <a:pt x="30" y="71"/>
                    <a:pt x="24" y="74"/>
                  </a:cubicBezTo>
                  <a:cubicBezTo>
                    <a:pt x="23" y="74"/>
                    <a:pt x="23" y="74"/>
                    <a:pt x="23" y="74"/>
                  </a:cubicBezTo>
                  <a:cubicBezTo>
                    <a:pt x="23" y="69"/>
                    <a:pt x="23" y="69"/>
                    <a:pt x="23" y="69"/>
                  </a:cubicBezTo>
                  <a:cubicBezTo>
                    <a:pt x="23" y="69"/>
                    <a:pt x="23" y="69"/>
                    <a:pt x="23" y="69"/>
                  </a:cubicBezTo>
                  <a:cubicBezTo>
                    <a:pt x="27" y="67"/>
                    <a:pt x="31" y="62"/>
                    <a:pt x="34" y="57"/>
                  </a:cubicBezTo>
                  <a:cubicBezTo>
                    <a:pt x="38" y="51"/>
                    <a:pt x="40" y="43"/>
                    <a:pt x="40" y="37"/>
                  </a:cubicBezTo>
                  <a:close/>
                  <a:moveTo>
                    <a:pt x="23" y="5"/>
                  </a:moveTo>
                  <a:cubicBezTo>
                    <a:pt x="18" y="7"/>
                    <a:pt x="14" y="11"/>
                    <a:pt x="11" y="17"/>
                  </a:cubicBezTo>
                  <a:cubicBezTo>
                    <a:pt x="11" y="17"/>
                    <a:pt x="11" y="17"/>
                    <a:pt x="11" y="17"/>
                  </a:cubicBezTo>
                  <a:cubicBezTo>
                    <a:pt x="7" y="23"/>
                    <a:pt x="5" y="31"/>
                    <a:pt x="5" y="37"/>
                  </a:cubicBezTo>
                  <a:cubicBezTo>
                    <a:pt x="5" y="43"/>
                    <a:pt x="7" y="51"/>
                    <a:pt x="11" y="57"/>
                  </a:cubicBezTo>
                  <a:cubicBezTo>
                    <a:pt x="11" y="57"/>
                    <a:pt x="11" y="57"/>
                    <a:pt x="11" y="57"/>
                  </a:cubicBezTo>
                  <a:cubicBezTo>
                    <a:pt x="14" y="62"/>
                    <a:pt x="18" y="67"/>
                    <a:pt x="23" y="69"/>
                  </a:cubicBezTo>
                  <a:cubicBezTo>
                    <a:pt x="23" y="74"/>
                    <a:pt x="23" y="74"/>
                    <a:pt x="23" y="74"/>
                  </a:cubicBezTo>
                  <a:cubicBezTo>
                    <a:pt x="22" y="74"/>
                    <a:pt x="22" y="74"/>
                    <a:pt x="22" y="74"/>
                  </a:cubicBezTo>
                  <a:cubicBezTo>
                    <a:pt x="16" y="71"/>
                    <a:pt x="10" y="66"/>
                    <a:pt x="7" y="59"/>
                  </a:cubicBezTo>
                  <a:cubicBezTo>
                    <a:pt x="7" y="59"/>
                    <a:pt x="7" y="59"/>
                    <a:pt x="7" y="59"/>
                  </a:cubicBezTo>
                  <a:cubicBezTo>
                    <a:pt x="7" y="59"/>
                    <a:pt x="7" y="59"/>
                    <a:pt x="7" y="59"/>
                  </a:cubicBezTo>
                  <a:cubicBezTo>
                    <a:pt x="3" y="52"/>
                    <a:pt x="0" y="44"/>
                    <a:pt x="0" y="37"/>
                  </a:cubicBezTo>
                  <a:cubicBezTo>
                    <a:pt x="0" y="30"/>
                    <a:pt x="3" y="21"/>
                    <a:pt x="7" y="14"/>
                  </a:cubicBezTo>
                  <a:cubicBezTo>
                    <a:pt x="7" y="14"/>
                    <a:pt x="7" y="14"/>
                    <a:pt x="7" y="14"/>
                  </a:cubicBezTo>
                  <a:cubicBezTo>
                    <a:pt x="10" y="8"/>
                    <a:pt x="16" y="2"/>
                    <a:pt x="22" y="0"/>
                  </a:cubicBezTo>
                  <a:cubicBezTo>
                    <a:pt x="22" y="0"/>
                    <a:pt x="22" y="0"/>
                    <a:pt x="23" y="0"/>
                  </a:cubicBezTo>
                  <a:lnTo>
                    <a:pt x="23" y="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81" name="Freeform 231">
              <a:extLst>
                <a:ext uri="{FF2B5EF4-FFF2-40B4-BE49-F238E27FC236}">
                  <a16:creationId xmlns:a16="http://schemas.microsoft.com/office/drawing/2014/main" id="{3E49C7F9-4F55-4815-B4DA-245B07ABF7EB}"/>
                </a:ext>
              </a:extLst>
            </p:cNvPr>
            <p:cNvSpPr>
              <a:spLocks noEditPoints="1"/>
            </p:cNvSpPr>
            <p:nvPr/>
          </p:nvSpPr>
          <p:spPr bwMode="auto">
            <a:xfrm>
              <a:off x="6732040" y="2968868"/>
              <a:ext cx="173477" cy="126494"/>
            </a:xfrm>
            <a:custGeom>
              <a:avLst/>
              <a:gdLst>
                <a:gd name="T0" fmla="*/ 33 w 67"/>
                <a:gd name="T1" fmla="*/ 43 h 49"/>
                <a:gd name="T2" fmla="*/ 42 w 67"/>
                <a:gd name="T3" fmla="*/ 40 h 49"/>
                <a:gd name="T4" fmla="*/ 57 w 67"/>
                <a:gd name="T5" fmla="*/ 25 h 49"/>
                <a:gd name="T6" fmla="*/ 61 w 67"/>
                <a:gd name="T7" fmla="*/ 9 h 49"/>
                <a:gd name="T8" fmla="*/ 45 w 67"/>
                <a:gd name="T9" fmla="*/ 4 h 49"/>
                <a:gd name="T10" fmla="*/ 33 w 67"/>
                <a:gd name="T11" fmla="*/ 6 h 49"/>
                <a:gd name="T12" fmla="*/ 33 w 67"/>
                <a:gd name="T13" fmla="*/ 1 h 49"/>
                <a:gd name="T14" fmla="*/ 45 w 67"/>
                <a:gd name="T15" fmla="*/ 0 h 49"/>
                <a:gd name="T16" fmla="*/ 65 w 67"/>
                <a:gd name="T17" fmla="*/ 6 h 49"/>
                <a:gd name="T18" fmla="*/ 65 w 67"/>
                <a:gd name="T19" fmla="*/ 6 h 49"/>
                <a:gd name="T20" fmla="*/ 66 w 67"/>
                <a:gd name="T21" fmla="*/ 7 h 49"/>
                <a:gd name="T22" fmla="*/ 61 w 67"/>
                <a:gd name="T23" fmla="*/ 27 h 49"/>
                <a:gd name="T24" fmla="*/ 44 w 67"/>
                <a:gd name="T25" fmla="*/ 44 h 49"/>
                <a:gd name="T26" fmla="*/ 33 w 67"/>
                <a:gd name="T27" fmla="*/ 48 h 49"/>
                <a:gd name="T28" fmla="*/ 33 w 67"/>
                <a:gd name="T29" fmla="*/ 43 h 49"/>
                <a:gd name="T30" fmla="*/ 5 w 67"/>
                <a:gd name="T31" fmla="*/ 40 h 49"/>
                <a:gd name="T32" fmla="*/ 21 w 67"/>
                <a:gd name="T33" fmla="*/ 45 h 49"/>
                <a:gd name="T34" fmla="*/ 33 w 67"/>
                <a:gd name="T35" fmla="*/ 43 h 49"/>
                <a:gd name="T36" fmla="*/ 33 w 67"/>
                <a:gd name="T37" fmla="*/ 48 h 49"/>
                <a:gd name="T38" fmla="*/ 21 w 67"/>
                <a:gd name="T39" fmla="*/ 49 h 49"/>
                <a:gd name="T40" fmla="*/ 2 w 67"/>
                <a:gd name="T41" fmla="*/ 43 h 49"/>
                <a:gd name="T42" fmla="*/ 2 w 67"/>
                <a:gd name="T43" fmla="*/ 43 h 49"/>
                <a:gd name="T44" fmla="*/ 1 w 67"/>
                <a:gd name="T45" fmla="*/ 42 h 49"/>
                <a:gd name="T46" fmla="*/ 6 w 67"/>
                <a:gd name="T47" fmla="*/ 22 h 49"/>
                <a:gd name="T48" fmla="*/ 23 w 67"/>
                <a:gd name="T49" fmla="*/ 5 h 49"/>
                <a:gd name="T50" fmla="*/ 33 w 67"/>
                <a:gd name="T51" fmla="*/ 1 h 49"/>
                <a:gd name="T52" fmla="*/ 33 w 67"/>
                <a:gd name="T53" fmla="*/ 6 h 49"/>
                <a:gd name="T54" fmla="*/ 25 w 67"/>
                <a:gd name="T55" fmla="*/ 9 h 49"/>
                <a:gd name="T56" fmla="*/ 10 w 67"/>
                <a:gd name="T57" fmla="*/ 24 h 49"/>
                <a:gd name="T58" fmla="*/ 5 w 67"/>
                <a:gd name="T59"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49">
                  <a:moveTo>
                    <a:pt x="33" y="43"/>
                  </a:moveTo>
                  <a:cubicBezTo>
                    <a:pt x="37" y="42"/>
                    <a:pt x="39" y="41"/>
                    <a:pt x="42" y="40"/>
                  </a:cubicBezTo>
                  <a:cubicBezTo>
                    <a:pt x="47" y="37"/>
                    <a:pt x="53" y="31"/>
                    <a:pt x="57" y="25"/>
                  </a:cubicBezTo>
                  <a:cubicBezTo>
                    <a:pt x="60" y="20"/>
                    <a:pt x="62" y="14"/>
                    <a:pt x="61" y="9"/>
                  </a:cubicBezTo>
                  <a:cubicBezTo>
                    <a:pt x="57" y="6"/>
                    <a:pt x="51" y="4"/>
                    <a:pt x="45" y="4"/>
                  </a:cubicBezTo>
                  <a:cubicBezTo>
                    <a:pt x="41" y="4"/>
                    <a:pt x="37" y="5"/>
                    <a:pt x="33" y="6"/>
                  </a:cubicBezTo>
                  <a:cubicBezTo>
                    <a:pt x="33" y="1"/>
                    <a:pt x="33" y="1"/>
                    <a:pt x="33" y="1"/>
                  </a:cubicBezTo>
                  <a:cubicBezTo>
                    <a:pt x="37" y="0"/>
                    <a:pt x="41" y="0"/>
                    <a:pt x="45" y="0"/>
                  </a:cubicBezTo>
                  <a:cubicBezTo>
                    <a:pt x="53" y="0"/>
                    <a:pt x="60" y="1"/>
                    <a:pt x="65" y="6"/>
                  </a:cubicBezTo>
                  <a:cubicBezTo>
                    <a:pt x="65" y="6"/>
                    <a:pt x="65" y="6"/>
                    <a:pt x="65" y="6"/>
                  </a:cubicBezTo>
                  <a:cubicBezTo>
                    <a:pt x="66" y="6"/>
                    <a:pt x="66" y="7"/>
                    <a:pt x="66" y="7"/>
                  </a:cubicBezTo>
                  <a:cubicBezTo>
                    <a:pt x="67" y="14"/>
                    <a:pt x="65" y="21"/>
                    <a:pt x="61" y="27"/>
                  </a:cubicBezTo>
                  <a:cubicBezTo>
                    <a:pt x="57" y="34"/>
                    <a:pt x="50" y="40"/>
                    <a:pt x="44" y="44"/>
                  </a:cubicBezTo>
                  <a:cubicBezTo>
                    <a:pt x="41" y="46"/>
                    <a:pt x="37" y="47"/>
                    <a:pt x="33" y="48"/>
                  </a:cubicBezTo>
                  <a:lnTo>
                    <a:pt x="33" y="43"/>
                  </a:lnTo>
                  <a:close/>
                  <a:moveTo>
                    <a:pt x="5" y="40"/>
                  </a:moveTo>
                  <a:cubicBezTo>
                    <a:pt x="10" y="43"/>
                    <a:pt x="15" y="44"/>
                    <a:pt x="21" y="45"/>
                  </a:cubicBezTo>
                  <a:cubicBezTo>
                    <a:pt x="25" y="45"/>
                    <a:pt x="30" y="44"/>
                    <a:pt x="33" y="43"/>
                  </a:cubicBezTo>
                  <a:cubicBezTo>
                    <a:pt x="33" y="48"/>
                    <a:pt x="33" y="48"/>
                    <a:pt x="33" y="48"/>
                  </a:cubicBezTo>
                  <a:cubicBezTo>
                    <a:pt x="30" y="49"/>
                    <a:pt x="25" y="49"/>
                    <a:pt x="21" y="49"/>
                  </a:cubicBezTo>
                  <a:cubicBezTo>
                    <a:pt x="14" y="49"/>
                    <a:pt x="7" y="47"/>
                    <a:pt x="2" y="43"/>
                  </a:cubicBezTo>
                  <a:cubicBezTo>
                    <a:pt x="2" y="43"/>
                    <a:pt x="2" y="43"/>
                    <a:pt x="2" y="43"/>
                  </a:cubicBezTo>
                  <a:cubicBezTo>
                    <a:pt x="1" y="43"/>
                    <a:pt x="1" y="42"/>
                    <a:pt x="1" y="42"/>
                  </a:cubicBezTo>
                  <a:cubicBezTo>
                    <a:pt x="0" y="35"/>
                    <a:pt x="2" y="28"/>
                    <a:pt x="6" y="22"/>
                  </a:cubicBezTo>
                  <a:cubicBezTo>
                    <a:pt x="10" y="15"/>
                    <a:pt x="16" y="9"/>
                    <a:pt x="23" y="5"/>
                  </a:cubicBezTo>
                  <a:cubicBezTo>
                    <a:pt x="26" y="3"/>
                    <a:pt x="29" y="2"/>
                    <a:pt x="33" y="1"/>
                  </a:cubicBezTo>
                  <a:cubicBezTo>
                    <a:pt x="33" y="6"/>
                    <a:pt x="33" y="6"/>
                    <a:pt x="33" y="6"/>
                  </a:cubicBezTo>
                  <a:cubicBezTo>
                    <a:pt x="30" y="7"/>
                    <a:pt x="27" y="8"/>
                    <a:pt x="25" y="9"/>
                  </a:cubicBezTo>
                  <a:cubicBezTo>
                    <a:pt x="19" y="12"/>
                    <a:pt x="14" y="18"/>
                    <a:pt x="10" y="24"/>
                  </a:cubicBezTo>
                  <a:cubicBezTo>
                    <a:pt x="7" y="29"/>
                    <a:pt x="5" y="35"/>
                    <a:pt x="5" y="40"/>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82" name="Freeform 232">
              <a:extLst>
                <a:ext uri="{FF2B5EF4-FFF2-40B4-BE49-F238E27FC236}">
                  <a16:creationId xmlns:a16="http://schemas.microsoft.com/office/drawing/2014/main" id="{C5339E04-EEC1-4995-AA5D-224141430654}"/>
                </a:ext>
              </a:extLst>
            </p:cNvPr>
            <p:cNvSpPr>
              <a:spLocks noEditPoints="1"/>
            </p:cNvSpPr>
            <p:nvPr/>
          </p:nvSpPr>
          <p:spPr bwMode="auto">
            <a:xfrm>
              <a:off x="6732040" y="3097166"/>
              <a:ext cx="173477" cy="128301"/>
            </a:xfrm>
            <a:custGeom>
              <a:avLst/>
              <a:gdLst>
                <a:gd name="T0" fmla="*/ 42 w 67"/>
                <a:gd name="T1" fmla="*/ 40 h 50"/>
                <a:gd name="T2" fmla="*/ 57 w 67"/>
                <a:gd name="T3" fmla="*/ 25 h 50"/>
                <a:gd name="T4" fmla="*/ 61 w 67"/>
                <a:gd name="T5" fmla="*/ 9 h 50"/>
                <a:gd name="T6" fmla="*/ 45 w 67"/>
                <a:gd name="T7" fmla="*/ 5 h 50"/>
                <a:gd name="T8" fmla="*/ 33 w 67"/>
                <a:gd name="T9" fmla="*/ 6 h 50"/>
                <a:gd name="T10" fmla="*/ 33 w 67"/>
                <a:gd name="T11" fmla="*/ 1 h 50"/>
                <a:gd name="T12" fmla="*/ 45 w 67"/>
                <a:gd name="T13" fmla="*/ 0 h 50"/>
                <a:gd name="T14" fmla="*/ 65 w 67"/>
                <a:gd name="T15" fmla="*/ 6 h 50"/>
                <a:gd name="T16" fmla="*/ 65 w 67"/>
                <a:gd name="T17" fmla="*/ 6 h 50"/>
                <a:gd name="T18" fmla="*/ 66 w 67"/>
                <a:gd name="T19" fmla="*/ 8 h 50"/>
                <a:gd name="T20" fmla="*/ 61 w 67"/>
                <a:gd name="T21" fmla="*/ 27 h 50"/>
                <a:gd name="T22" fmla="*/ 44 w 67"/>
                <a:gd name="T23" fmla="*/ 44 h 50"/>
                <a:gd name="T24" fmla="*/ 33 w 67"/>
                <a:gd name="T25" fmla="*/ 48 h 50"/>
                <a:gd name="T26" fmla="*/ 33 w 67"/>
                <a:gd name="T27" fmla="*/ 43 h 50"/>
                <a:gd name="T28" fmla="*/ 42 w 67"/>
                <a:gd name="T29" fmla="*/ 40 h 50"/>
                <a:gd name="T30" fmla="*/ 33 w 67"/>
                <a:gd name="T31" fmla="*/ 6 h 50"/>
                <a:gd name="T32" fmla="*/ 25 w 67"/>
                <a:gd name="T33" fmla="*/ 10 h 50"/>
                <a:gd name="T34" fmla="*/ 10 w 67"/>
                <a:gd name="T35" fmla="*/ 25 h 50"/>
                <a:gd name="T36" fmla="*/ 5 w 67"/>
                <a:gd name="T37" fmla="*/ 40 h 50"/>
                <a:gd name="T38" fmla="*/ 21 w 67"/>
                <a:gd name="T39" fmla="*/ 45 h 50"/>
                <a:gd name="T40" fmla="*/ 33 w 67"/>
                <a:gd name="T41" fmla="*/ 43 h 50"/>
                <a:gd name="T42" fmla="*/ 33 w 67"/>
                <a:gd name="T43" fmla="*/ 48 h 50"/>
                <a:gd name="T44" fmla="*/ 21 w 67"/>
                <a:gd name="T45" fmla="*/ 50 h 50"/>
                <a:gd name="T46" fmla="*/ 2 w 67"/>
                <a:gd name="T47" fmla="*/ 44 h 50"/>
                <a:gd name="T48" fmla="*/ 2 w 67"/>
                <a:gd name="T49" fmla="*/ 44 h 50"/>
                <a:gd name="T50" fmla="*/ 1 w 67"/>
                <a:gd name="T51" fmla="*/ 42 h 50"/>
                <a:gd name="T52" fmla="*/ 6 w 67"/>
                <a:gd name="T53" fmla="*/ 22 h 50"/>
                <a:gd name="T54" fmla="*/ 23 w 67"/>
                <a:gd name="T55" fmla="*/ 5 h 50"/>
                <a:gd name="T56" fmla="*/ 33 w 67"/>
                <a:gd name="T57" fmla="*/ 1 h 50"/>
                <a:gd name="T58" fmla="*/ 33 w 67"/>
                <a:gd name="T59"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50">
                  <a:moveTo>
                    <a:pt x="42" y="40"/>
                  </a:moveTo>
                  <a:cubicBezTo>
                    <a:pt x="47" y="37"/>
                    <a:pt x="53" y="31"/>
                    <a:pt x="57" y="25"/>
                  </a:cubicBezTo>
                  <a:cubicBezTo>
                    <a:pt x="60" y="20"/>
                    <a:pt x="62" y="14"/>
                    <a:pt x="61" y="9"/>
                  </a:cubicBezTo>
                  <a:cubicBezTo>
                    <a:pt x="57" y="6"/>
                    <a:pt x="51" y="5"/>
                    <a:pt x="45" y="5"/>
                  </a:cubicBezTo>
                  <a:cubicBezTo>
                    <a:pt x="41" y="5"/>
                    <a:pt x="37" y="5"/>
                    <a:pt x="33" y="6"/>
                  </a:cubicBezTo>
                  <a:cubicBezTo>
                    <a:pt x="33" y="1"/>
                    <a:pt x="33" y="1"/>
                    <a:pt x="33" y="1"/>
                  </a:cubicBezTo>
                  <a:cubicBezTo>
                    <a:pt x="37" y="0"/>
                    <a:pt x="41" y="0"/>
                    <a:pt x="45" y="0"/>
                  </a:cubicBezTo>
                  <a:cubicBezTo>
                    <a:pt x="53" y="0"/>
                    <a:pt x="60" y="2"/>
                    <a:pt x="65" y="6"/>
                  </a:cubicBezTo>
                  <a:cubicBezTo>
                    <a:pt x="65" y="6"/>
                    <a:pt x="65" y="6"/>
                    <a:pt x="65" y="6"/>
                  </a:cubicBezTo>
                  <a:cubicBezTo>
                    <a:pt x="66" y="6"/>
                    <a:pt x="66" y="7"/>
                    <a:pt x="66" y="8"/>
                  </a:cubicBezTo>
                  <a:cubicBezTo>
                    <a:pt x="67" y="14"/>
                    <a:pt x="65" y="21"/>
                    <a:pt x="61" y="27"/>
                  </a:cubicBezTo>
                  <a:cubicBezTo>
                    <a:pt x="57" y="35"/>
                    <a:pt x="50" y="41"/>
                    <a:pt x="44" y="44"/>
                  </a:cubicBezTo>
                  <a:cubicBezTo>
                    <a:pt x="41" y="46"/>
                    <a:pt x="37" y="47"/>
                    <a:pt x="33" y="48"/>
                  </a:cubicBezTo>
                  <a:cubicBezTo>
                    <a:pt x="33" y="43"/>
                    <a:pt x="33" y="43"/>
                    <a:pt x="33" y="43"/>
                  </a:cubicBezTo>
                  <a:cubicBezTo>
                    <a:pt x="37" y="42"/>
                    <a:pt x="39" y="41"/>
                    <a:pt x="42" y="40"/>
                  </a:cubicBezTo>
                  <a:close/>
                  <a:moveTo>
                    <a:pt x="33" y="6"/>
                  </a:moveTo>
                  <a:cubicBezTo>
                    <a:pt x="30" y="7"/>
                    <a:pt x="27" y="8"/>
                    <a:pt x="25" y="10"/>
                  </a:cubicBezTo>
                  <a:cubicBezTo>
                    <a:pt x="19" y="13"/>
                    <a:pt x="14" y="18"/>
                    <a:pt x="10" y="25"/>
                  </a:cubicBezTo>
                  <a:cubicBezTo>
                    <a:pt x="7" y="30"/>
                    <a:pt x="5" y="35"/>
                    <a:pt x="5" y="40"/>
                  </a:cubicBezTo>
                  <a:cubicBezTo>
                    <a:pt x="10" y="43"/>
                    <a:pt x="15" y="45"/>
                    <a:pt x="21" y="45"/>
                  </a:cubicBezTo>
                  <a:cubicBezTo>
                    <a:pt x="25" y="45"/>
                    <a:pt x="30" y="44"/>
                    <a:pt x="33" y="43"/>
                  </a:cubicBezTo>
                  <a:cubicBezTo>
                    <a:pt x="33" y="48"/>
                    <a:pt x="33" y="48"/>
                    <a:pt x="33" y="48"/>
                  </a:cubicBezTo>
                  <a:cubicBezTo>
                    <a:pt x="30" y="49"/>
                    <a:pt x="25" y="50"/>
                    <a:pt x="21" y="50"/>
                  </a:cubicBezTo>
                  <a:cubicBezTo>
                    <a:pt x="14" y="50"/>
                    <a:pt x="7" y="48"/>
                    <a:pt x="2" y="44"/>
                  </a:cubicBezTo>
                  <a:cubicBezTo>
                    <a:pt x="2" y="44"/>
                    <a:pt x="2" y="44"/>
                    <a:pt x="2" y="44"/>
                  </a:cubicBezTo>
                  <a:cubicBezTo>
                    <a:pt x="1" y="43"/>
                    <a:pt x="1" y="43"/>
                    <a:pt x="1" y="42"/>
                  </a:cubicBezTo>
                  <a:cubicBezTo>
                    <a:pt x="0" y="35"/>
                    <a:pt x="2" y="28"/>
                    <a:pt x="6" y="22"/>
                  </a:cubicBezTo>
                  <a:cubicBezTo>
                    <a:pt x="10" y="15"/>
                    <a:pt x="16" y="9"/>
                    <a:pt x="23" y="5"/>
                  </a:cubicBezTo>
                  <a:cubicBezTo>
                    <a:pt x="26" y="4"/>
                    <a:pt x="29" y="2"/>
                    <a:pt x="33" y="1"/>
                  </a:cubicBezTo>
                  <a:lnTo>
                    <a:pt x="33" y="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83" name="Freeform 233">
              <a:extLst>
                <a:ext uri="{FF2B5EF4-FFF2-40B4-BE49-F238E27FC236}">
                  <a16:creationId xmlns:a16="http://schemas.microsoft.com/office/drawing/2014/main" id="{C4D19851-C49D-4215-B744-D6E1EBB7A386}"/>
                </a:ext>
              </a:extLst>
            </p:cNvPr>
            <p:cNvSpPr>
              <a:spLocks noEditPoints="1"/>
            </p:cNvSpPr>
            <p:nvPr/>
          </p:nvSpPr>
          <p:spPr bwMode="auto">
            <a:xfrm>
              <a:off x="6526037" y="2968868"/>
              <a:ext cx="173477" cy="126494"/>
            </a:xfrm>
            <a:custGeom>
              <a:avLst/>
              <a:gdLst>
                <a:gd name="T0" fmla="*/ 34 w 67"/>
                <a:gd name="T1" fmla="*/ 43 h 49"/>
                <a:gd name="T2" fmla="*/ 46 w 67"/>
                <a:gd name="T3" fmla="*/ 45 h 49"/>
                <a:gd name="T4" fmla="*/ 62 w 67"/>
                <a:gd name="T5" fmla="*/ 40 h 49"/>
                <a:gd name="T6" fmla="*/ 57 w 67"/>
                <a:gd name="T7" fmla="*/ 24 h 49"/>
                <a:gd name="T8" fmla="*/ 42 w 67"/>
                <a:gd name="T9" fmla="*/ 9 h 49"/>
                <a:gd name="T10" fmla="*/ 34 w 67"/>
                <a:gd name="T11" fmla="*/ 6 h 49"/>
                <a:gd name="T12" fmla="*/ 34 w 67"/>
                <a:gd name="T13" fmla="*/ 1 h 49"/>
                <a:gd name="T14" fmla="*/ 45 w 67"/>
                <a:gd name="T15" fmla="*/ 5 h 49"/>
                <a:gd name="T16" fmla="*/ 61 w 67"/>
                <a:gd name="T17" fmla="*/ 22 h 49"/>
                <a:gd name="T18" fmla="*/ 66 w 67"/>
                <a:gd name="T19" fmla="*/ 42 h 49"/>
                <a:gd name="T20" fmla="*/ 66 w 67"/>
                <a:gd name="T21" fmla="*/ 43 h 49"/>
                <a:gd name="T22" fmla="*/ 46 w 67"/>
                <a:gd name="T23" fmla="*/ 49 h 49"/>
                <a:gd name="T24" fmla="*/ 34 w 67"/>
                <a:gd name="T25" fmla="*/ 48 h 49"/>
                <a:gd name="T26" fmla="*/ 34 w 67"/>
                <a:gd name="T27" fmla="*/ 43 h 49"/>
                <a:gd name="T28" fmla="*/ 25 w 67"/>
                <a:gd name="T29" fmla="*/ 40 h 49"/>
                <a:gd name="T30" fmla="*/ 34 w 67"/>
                <a:gd name="T31" fmla="*/ 43 h 49"/>
                <a:gd name="T32" fmla="*/ 34 w 67"/>
                <a:gd name="T33" fmla="*/ 48 h 49"/>
                <a:gd name="T34" fmla="*/ 23 w 67"/>
                <a:gd name="T35" fmla="*/ 44 h 49"/>
                <a:gd name="T36" fmla="*/ 6 w 67"/>
                <a:gd name="T37" fmla="*/ 27 h 49"/>
                <a:gd name="T38" fmla="*/ 1 w 67"/>
                <a:gd name="T39" fmla="*/ 7 h 49"/>
                <a:gd name="T40" fmla="*/ 2 w 67"/>
                <a:gd name="T41" fmla="*/ 6 h 49"/>
                <a:gd name="T42" fmla="*/ 22 w 67"/>
                <a:gd name="T43" fmla="*/ 0 h 49"/>
                <a:gd name="T44" fmla="*/ 34 w 67"/>
                <a:gd name="T45" fmla="*/ 1 h 49"/>
                <a:gd name="T46" fmla="*/ 34 w 67"/>
                <a:gd name="T47" fmla="*/ 6 h 49"/>
                <a:gd name="T48" fmla="*/ 22 w 67"/>
                <a:gd name="T49" fmla="*/ 4 h 49"/>
                <a:gd name="T50" fmla="*/ 6 w 67"/>
                <a:gd name="T51" fmla="*/ 9 h 49"/>
                <a:gd name="T52" fmla="*/ 11 w 67"/>
                <a:gd name="T53" fmla="*/ 25 h 49"/>
                <a:gd name="T54" fmla="*/ 25 w 67"/>
                <a:gd name="T5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9">
                  <a:moveTo>
                    <a:pt x="34" y="43"/>
                  </a:moveTo>
                  <a:cubicBezTo>
                    <a:pt x="38" y="44"/>
                    <a:pt x="42" y="45"/>
                    <a:pt x="46" y="45"/>
                  </a:cubicBezTo>
                  <a:cubicBezTo>
                    <a:pt x="52" y="44"/>
                    <a:pt x="58" y="43"/>
                    <a:pt x="62" y="40"/>
                  </a:cubicBezTo>
                  <a:cubicBezTo>
                    <a:pt x="62" y="35"/>
                    <a:pt x="60" y="29"/>
                    <a:pt x="57" y="24"/>
                  </a:cubicBezTo>
                  <a:cubicBezTo>
                    <a:pt x="53" y="18"/>
                    <a:pt x="48" y="12"/>
                    <a:pt x="42" y="9"/>
                  </a:cubicBezTo>
                  <a:cubicBezTo>
                    <a:pt x="40" y="8"/>
                    <a:pt x="37" y="7"/>
                    <a:pt x="34" y="6"/>
                  </a:cubicBezTo>
                  <a:cubicBezTo>
                    <a:pt x="34" y="1"/>
                    <a:pt x="34" y="1"/>
                    <a:pt x="34" y="1"/>
                  </a:cubicBezTo>
                  <a:cubicBezTo>
                    <a:pt x="38" y="2"/>
                    <a:pt x="42" y="3"/>
                    <a:pt x="45" y="5"/>
                  </a:cubicBezTo>
                  <a:cubicBezTo>
                    <a:pt x="51" y="9"/>
                    <a:pt x="57" y="15"/>
                    <a:pt x="61" y="22"/>
                  </a:cubicBezTo>
                  <a:cubicBezTo>
                    <a:pt x="65" y="28"/>
                    <a:pt x="67" y="35"/>
                    <a:pt x="66" y="42"/>
                  </a:cubicBezTo>
                  <a:cubicBezTo>
                    <a:pt x="66" y="42"/>
                    <a:pt x="66" y="43"/>
                    <a:pt x="66" y="43"/>
                  </a:cubicBezTo>
                  <a:cubicBezTo>
                    <a:pt x="60" y="47"/>
                    <a:pt x="53" y="49"/>
                    <a:pt x="46" y="49"/>
                  </a:cubicBezTo>
                  <a:cubicBezTo>
                    <a:pt x="42" y="49"/>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0"/>
                    <a:pt x="11" y="34"/>
                    <a:pt x="6" y="27"/>
                  </a:cubicBezTo>
                  <a:cubicBezTo>
                    <a:pt x="3" y="21"/>
                    <a:pt x="0" y="14"/>
                    <a:pt x="1" y="7"/>
                  </a:cubicBezTo>
                  <a:cubicBezTo>
                    <a:pt x="1" y="7"/>
                    <a:pt x="2" y="6"/>
                    <a:pt x="2" y="6"/>
                  </a:cubicBezTo>
                  <a:cubicBezTo>
                    <a:pt x="7" y="1"/>
                    <a:pt x="15" y="0"/>
                    <a:pt x="22" y="0"/>
                  </a:cubicBezTo>
                  <a:cubicBezTo>
                    <a:pt x="26" y="0"/>
                    <a:pt x="30" y="0"/>
                    <a:pt x="34" y="1"/>
                  </a:cubicBezTo>
                  <a:cubicBezTo>
                    <a:pt x="34" y="6"/>
                    <a:pt x="34" y="6"/>
                    <a:pt x="34" y="6"/>
                  </a:cubicBezTo>
                  <a:cubicBezTo>
                    <a:pt x="30" y="5"/>
                    <a:pt x="26" y="4"/>
                    <a:pt x="22" y="4"/>
                  </a:cubicBezTo>
                  <a:cubicBezTo>
                    <a:pt x="16" y="4"/>
                    <a:pt x="10" y="6"/>
                    <a:pt x="6" y="9"/>
                  </a:cubicBezTo>
                  <a:cubicBezTo>
                    <a:pt x="6" y="14"/>
                    <a:pt x="7" y="20"/>
                    <a:pt x="11" y="25"/>
                  </a:cubicBezTo>
                  <a:cubicBezTo>
                    <a:pt x="14" y="31"/>
                    <a:pt x="20" y="37"/>
                    <a:pt x="25" y="40"/>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84" name="Freeform 234">
              <a:extLst>
                <a:ext uri="{FF2B5EF4-FFF2-40B4-BE49-F238E27FC236}">
                  <a16:creationId xmlns:a16="http://schemas.microsoft.com/office/drawing/2014/main" id="{6A223D79-44DE-48EF-9CF2-DB7AAB871A6A}"/>
                </a:ext>
              </a:extLst>
            </p:cNvPr>
            <p:cNvSpPr>
              <a:spLocks noEditPoints="1"/>
            </p:cNvSpPr>
            <p:nvPr/>
          </p:nvSpPr>
          <p:spPr bwMode="auto">
            <a:xfrm>
              <a:off x="6526037" y="3097166"/>
              <a:ext cx="173477" cy="128301"/>
            </a:xfrm>
            <a:custGeom>
              <a:avLst/>
              <a:gdLst>
                <a:gd name="T0" fmla="*/ 34 w 67"/>
                <a:gd name="T1" fmla="*/ 43 h 50"/>
                <a:gd name="T2" fmla="*/ 46 w 67"/>
                <a:gd name="T3" fmla="*/ 45 h 50"/>
                <a:gd name="T4" fmla="*/ 62 w 67"/>
                <a:gd name="T5" fmla="*/ 40 h 50"/>
                <a:gd name="T6" fmla="*/ 57 w 67"/>
                <a:gd name="T7" fmla="*/ 25 h 50"/>
                <a:gd name="T8" fmla="*/ 42 w 67"/>
                <a:gd name="T9" fmla="*/ 10 h 50"/>
                <a:gd name="T10" fmla="*/ 34 w 67"/>
                <a:gd name="T11" fmla="*/ 6 h 50"/>
                <a:gd name="T12" fmla="*/ 34 w 67"/>
                <a:gd name="T13" fmla="*/ 1 h 50"/>
                <a:gd name="T14" fmla="*/ 45 w 67"/>
                <a:gd name="T15" fmla="*/ 5 h 50"/>
                <a:gd name="T16" fmla="*/ 61 w 67"/>
                <a:gd name="T17" fmla="*/ 22 h 50"/>
                <a:gd name="T18" fmla="*/ 66 w 67"/>
                <a:gd name="T19" fmla="*/ 42 h 50"/>
                <a:gd name="T20" fmla="*/ 66 w 67"/>
                <a:gd name="T21" fmla="*/ 44 h 50"/>
                <a:gd name="T22" fmla="*/ 46 w 67"/>
                <a:gd name="T23" fmla="*/ 50 h 50"/>
                <a:gd name="T24" fmla="*/ 34 w 67"/>
                <a:gd name="T25" fmla="*/ 48 h 50"/>
                <a:gd name="T26" fmla="*/ 34 w 67"/>
                <a:gd name="T27" fmla="*/ 43 h 50"/>
                <a:gd name="T28" fmla="*/ 25 w 67"/>
                <a:gd name="T29" fmla="*/ 40 h 50"/>
                <a:gd name="T30" fmla="*/ 34 w 67"/>
                <a:gd name="T31" fmla="*/ 43 h 50"/>
                <a:gd name="T32" fmla="*/ 34 w 67"/>
                <a:gd name="T33" fmla="*/ 48 h 50"/>
                <a:gd name="T34" fmla="*/ 23 w 67"/>
                <a:gd name="T35" fmla="*/ 44 h 50"/>
                <a:gd name="T36" fmla="*/ 6 w 67"/>
                <a:gd name="T37" fmla="*/ 27 h 50"/>
                <a:gd name="T38" fmla="*/ 1 w 67"/>
                <a:gd name="T39" fmla="*/ 8 h 50"/>
                <a:gd name="T40" fmla="*/ 2 w 67"/>
                <a:gd name="T41" fmla="*/ 6 h 50"/>
                <a:gd name="T42" fmla="*/ 22 w 67"/>
                <a:gd name="T43" fmla="*/ 0 h 50"/>
                <a:gd name="T44" fmla="*/ 34 w 67"/>
                <a:gd name="T45" fmla="*/ 1 h 50"/>
                <a:gd name="T46" fmla="*/ 34 w 67"/>
                <a:gd name="T47" fmla="*/ 6 h 50"/>
                <a:gd name="T48" fmla="*/ 22 w 67"/>
                <a:gd name="T49" fmla="*/ 5 h 50"/>
                <a:gd name="T50" fmla="*/ 6 w 67"/>
                <a:gd name="T51" fmla="*/ 9 h 50"/>
                <a:gd name="T52" fmla="*/ 11 w 67"/>
                <a:gd name="T53" fmla="*/ 25 h 50"/>
                <a:gd name="T54" fmla="*/ 25 w 67"/>
                <a:gd name="T5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50">
                  <a:moveTo>
                    <a:pt x="34" y="43"/>
                  </a:moveTo>
                  <a:cubicBezTo>
                    <a:pt x="38" y="44"/>
                    <a:pt x="42" y="45"/>
                    <a:pt x="46" y="45"/>
                  </a:cubicBezTo>
                  <a:cubicBezTo>
                    <a:pt x="52" y="45"/>
                    <a:pt x="58" y="43"/>
                    <a:pt x="62" y="40"/>
                  </a:cubicBezTo>
                  <a:cubicBezTo>
                    <a:pt x="62" y="35"/>
                    <a:pt x="60" y="30"/>
                    <a:pt x="57" y="25"/>
                  </a:cubicBezTo>
                  <a:cubicBezTo>
                    <a:pt x="53" y="18"/>
                    <a:pt x="48" y="13"/>
                    <a:pt x="42" y="10"/>
                  </a:cubicBezTo>
                  <a:cubicBezTo>
                    <a:pt x="40" y="8"/>
                    <a:pt x="37" y="7"/>
                    <a:pt x="34" y="6"/>
                  </a:cubicBezTo>
                  <a:cubicBezTo>
                    <a:pt x="34" y="1"/>
                    <a:pt x="34" y="1"/>
                    <a:pt x="34" y="1"/>
                  </a:cubicBezTo>
                  <a:cubicBezTo>
                    <a:pt x="38" y="2"/>
                    <a:pt x="42" y="4"/>
                    <a:pt x="45" y="5"/>
                  </a:cubicBezTo>
                  <a:cubicBezTo>
                    <a:pt x="51" y="9"/>
                    <a:pt x="57" y="15"/>
                    <a:pt x="61" y="22"/>
                  </a:cubicBezTo>
                  <a:cubicBezTo>
                    <a:pt x="65" y="28"/>
                    <a:pt x="67" y="35"/>
                    <a:pt x="66" y="42"/>
                  </a:cubicBezTo>
                  <a:cubicBezTo>
                    <a:pt x="66" y="42"/>
                    <a:pt x="66" y="43"/>
                    <a:pt x="66" y="44"/>
                  </a:cubicBezTo>
                  <a:cubicBezTo>
                    <a:pt x="60" y="48"/>
                    <a:pt x="53" y="50"/>
                    <a:pt x="46" y="50"/>
                  </a:cubicBezTo>
                  <a:cubicBezTo>
                    <a:pt x="42" y="50"/>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1"/>
                    <a:pt x="11" y="35"/>
                    <a:pt x="6" y="27"/>
                  </a:cubicBezTo>
                  <a:cubicBezTo>
                    <a:pt x="3" y="21"/>
                    <a:pt x="0" y="14"/>
                    <a:pt x="1" y="8"/>
                  </a:cubicBezTo>
                  <a:cubicBezTo>
                    <a:pt x="1" y="7"/>
                    <a:pt x="2" y="6"/>
                    <a:pt x="2" y="6"/>
                  </a:cubicBezTo>
                  <a:cubicBezTo>
                    <a:pt x="7" y="2"/>
                    <a:pt x="15" y="0"/>
                    <a:pt x="22" y="0"/>
                  </a:cubicBezTo>
                  <a:cubicBezTo>
                    <a:pt x="26" y="0"/>
                    <a:pt x="30" y="0"/>
                    <a:pt x="34" y="1"/>
                  </a:cubicBezTo>
                  <a:cubicBezTo>
                    <a:pt x="34" y="6"/>
                    <a:pt x="34" y="6"/>
                    <a:pt x="34" y="6"/>
                  </a:cubicBezTo>
                  <a:cubicBezTo>
                    <a:pt x="30" y="5"/>
                    <a:pt x="26" y="5"/>
                    <a:pt x="22" y="5"/>
                  </a:cubicBezTo>
                  <a:cubicBezTo>
                    <a:pt x="16" y="5"/>
                    <a:pt x="10" y="6"/>
                    <a:pt x="6" y="9"/>
                  </a:cubicBezTo>
                  <a:cubicBezTo>
                    <a:pt x="6" y="14"/>
                    <a:pt x="7" y="20"/>
                    <a:pt x="11" y="25"/>
                  </a:cubicBezTo>
                  <a:cubicBezTo>
                    <a:pt x="14" y="31"/>
                    <a:pt x="20" y="37"/>
                    <a:pt x="25" y="40"/>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85" name="Freeform 235">
              <a:extLst>
                <a:ext uri="{FF2B5EF4-FFF2-40B4-BE49-F238E27FC236}">
                  <a16:creationId xmlns:a16="http://schemas.microsoft.com/office/drawing/2014/main" id="{85331B54-D81C-49D2-BA83-3C26F86FA76F}"/>
                </a:ext>
              </a:extLst>
            </p:cNvPr>
            <p:cNvSpPr>
              <a:spLocks noEditPoints="1"/>
            </p:cNvSpPr>
            <p:nvPr/>
          </p:nvSpPr>
          <p:spPr bwMode="auto">
            <a:xfrm>
              <a:off x="6699514" y="3042955"/>
              <a:ext cx="32526" cy="222267"/>
            </a:xfrm>
            <a:custGeom>
              <a:avLst/>
              <a:gdLst>
                <a:gd name="T0" fmla="*/ 8 w 13"/>
                <a:gd name="T1" fmla="*/ 86 h 86"/>
                <a:gd name="T2" fmla="*/ 8 w 13"/>
                <a:gd name="T3" fmla="*/ 81 h 86"/>
                <a:gd name="T4" fmla="*/ 8 w 13"/>
                <a:gd name="T5" fmla="*/ 81 h 86"/>
                <a:gd name="T6" fmla="*/ 8 w 13"/>
                <a:gd name="T7" fmla="*/ 81 h 86"/>
                <a:gd name="T8" fmla="*/ 8 w 13"/>
                <a:gd name="T9" fmla="*/ 81 h 86"/>
                <a:gd name="T10" fmla="*/ 8 w 13"/>
                <a:gd name="T11" fmla="*/ 81 h 86"/>
                <a:gd name="T12" fmla="*/ 8 w 13"/>
                <a:gd name="T13" fmla="*/ 5 h 86"/>
                <a:gd name="T14" fmla="*/ 8 w 13"/>
                <a:gd name="T15" fmla="*/ 5 h 86"/>
                <a:gd name="T16" fmla="*/ 8 w 13"/>
                <a:gd name="T17" fmla="*/ 5 h 86"/>
                <a:gd name="T18" fmla="*/ 8 w 13"/>
                <a:gd name="T19" fmla="*/ 5 h 86"/>
                <a:gd name="T20" fmla="*/ 8 w 13"/>
                <a:gd name="T21" fmla="*/ 5 h 86"/>
                <a:gd name="T22" fmla="*/ 8 w 13"/>
                <a:gd name="T23" fmla="*/ 0 h 86"/>
                <a:gd name="T24" fmla="*/ 11 w 13"/>
                <a:gd name="T25" fmla="*/ 2 h 86"/>
                <a:gd name="T26" fmla="*/ 13 w 13"/>
                <a:gd name="T27" fmla="*/ 5 h 86"/>
                <a:gd name="T28" fmla="*/ 13 w 13"/>
                <a:gd name="T29" fmla="*/ 81 h 86"/>
                <a:gd name="T30" fmla="*/ 11 w 13"/>
                <a:gd name="T31" fmla="*/ 85 h 86"/>
                <a:gd name="T32" fmla="*/ 8 w 13"/>
                <a:gd name="T33" fmla="*/ 86 h 86"/>
                <a:gd name="T34" fmla="*/ 5 w 13"/>
                <a:gd name="T35" fmla="*/ 5 h 86"/>
                <a:gd name="T36" fmla="*/ 5 w 13"/>
                <a:gd name="T37" fmla="*/ 5 h 86"/>
                <a:gd name="T38" fmla="*/ 5 w 13"/>
                <a:gd name="T39" fmla="*/ 5 h 86"/>
                <a:gd name="T40" fmla="*/ 5 w 13"/>
                <a:gd name="T41" fmla="*/ 0 h 86"/>
                <a:gd name="T42" fmla="*/ 7 w 13"/>
                <a:gd name="T43" fmla="*/ 0 h 86"/>
                <a:gd name="T44" fmla="*/ 8 w 13"/>
                <a:gd name="T45" fmla="*/ 0 h 86"/>
                <a:gd name="T46" fmla="*/ 8 w 13"/>
                <a:gd name="T47" fmla="*/ 5 h 86"/>
                <a:gd name="T48" fmla="*/ 8 w 13"/>
                <a:gd name="T49" fmla="*/ 5 h 86"/>
                <a:gd name="T50" fmla="*/ 8 w 13"/>
                <a:gd name="T51" fmla="*/ 5 h 86"/>
                <a:gd name="T52" fmla="*/ 8 w 13"/>
                <a:gd name="T53" fmla="*/ 5 h 86"/>
                <a:gd name="T54" fmla="*/ 8 w 13"/>
                <a:gd name="T55" fmla="*/ 5 h 86"/>
                <a:gd name="T56" fmla="*/ 7 w 13"/>
                <a:gd name="T57" fmla="*/ 5 h 86"/>
                <a:gd name="T58" fmla="*/ 5 w 13"/>
                <a:gd name="T59" fmla="*/ 5 h 86"/>
                <a:gd name="T60" fmla="*/ 5 w 13"/>
                <a:gd name="T61" fmla="*/ 5 h 86"/>
                <a:gd name="T62" fmla="*/ 5 w 13"/>
                <a:gd name="T63" fmla="*/ 5 h 86"/>
                <a:gd name="T64" fmla="*/ 8 w 13"/>
                <a:gd name="T65" fmla="*/ 81 h 86"/>
                <a:gd name="T66" fmla="*/ 8 w 13"/>
                <a:gd name="T67" fmla="*/ 86 h 86"/>
                <a:gd name="T68" fmla="*/ 7 w 13"/>
                <a:gd name="T69" fmla="*/ 86 h 86"/>
                <a:gd name="T70" fmla="*/ 5 w 13"/>
                <a:gd name="T71" fmla="*/ 86 h 86"/>
                <a:gd name="T72" fmla="*/ 5 w 13"/>
                <a:gd name="T73" fmla="*/ 81 h 86"/>
                <a:gd name="T74" fmla="*/ 5 w 13"/>
                <a:gd name="T75" fmla="*/ 81 h 86"/>
                <a:gd name="T76" fmla="*/ 5 w 13"/>
                <a:gd name="T77" fmla="*/ 81 h 86"/>
                <a:gd name="T78" fmla="*/ 5 w 13"/>
                <a:gd name="T79" fmla="*/ 81 h 86"/>
                <a:gd name="T80" fmla="*/ 5 w 13"/>
                <a:gd name="T81" fmla="*/ 81 h 86"/>
                <a:gd name="T82" fmla="*/ 7 w 13"/>
                <a:gd name="T83" fmla="*/ 81 h 86"/>
                <a:gd name="T84" fmla="*/ 8 w 13"/>
                <a:gd name="T85" fmla="*/ 81 h 86"/>
                <a:gd name="T86" fmla="*/ 8 w 13"/>
                <a:gd name="T87" fmla="*/ 81 h 86"/>
                <a:gd name="T88" fmla="*/ 8 w 13"/>
                <a:gd name="T89" fmla="*/ 81 h 86"/>
                <a:gd name="T90" fmla="*/ 8 w 13"/>
                <a:gd name="T91" fmla="*/ 81 h 86"/>
                <a:gd name="T92" fmla="*/ 5 w 13"/>
                <a:gd name="T93" fmla="*/ 5 h 86"/>
                <a:gd name="T94" fmla="*/ 5 w 13"/>
                <a:gd name="T95" fmla="*/ 5 h 86"/>
                <a:gd name="T96" fmla="*/ 5 w 13"/>
                <a:gd name="T97" fmla="*/ 5 h 86"/>
                <a:gd name="T98" fmla="*/ 5 w 13"/>
                <a:gd name="T99" fmla="*/ 5 h 86"/>
                <a:gd name="T100" fmla="*/ 5 w 13"/>
                <a:gd name="T101" fmla="*/ 81 h 86"/>
                <a:gd name="T102" fmla="*/ 5 w 13"/>
                <a:gd name="T103" fmla="*/ 81 h 86"/>
                <a:gd name="T104" fmla="*/ 5 w 13"/>
                <a:gd name="T105" fmla="*/ 81 h 86"/>
                <a:gd name="T106" fmla="*/ 5 w 13"/>
                <a:gd name="T107" fmla="*/ 81 h 86"/>
                <a:gd name="T108" fmla="*/ 5 w 13"/>
                <a:gd name="T109" fmla="*/ 81 h 86"/>
                <a:gd name="T110" fmla="*/ 5 w 13"/>
                <a:gd name="T111" fmla="*/ 86 h 86"/>
                <a:gd name="T112" fmla="*/ 3 w 13"/>
                <a:gd name="T113" fmla="*/ 85 h 86"/>
                <a:gd name="T114" fmla="*/ 0 w 13"/>
                <a:gd name="T115" fmla="*/ 81 h 86"/>
                <a:gd name="T116" fmla="*/ 0 w 13"/>
                <a:gd name="T117" fmla="*/ 5 h 86"/>
                <a:gd name="T118" fmla="*/ 3 w 13"/>
                <a:gd name="T119" fmla="*/ 2 h 86"/>
                <a:gd name="T120" fmla="*/ 5 w 13"/>
                <a:gd name="T121" fmla="*/ 0 h 86"/>
                <a:gd name="T122" fmla="*/ 5 w 13"/>
                <a:gd name="T123" fmla="*/ 5 h 86"/>
                <a:gd name="T124" fmla="*/ 5 w 13"/>
                <a:gd name="T125"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86">
                  <a:moveTo>
                    <a:pt x="8" y="86"/>
                  </a:moveTo>
                  <a:cubicBezTo>
                    <a:pt x="8" y="81"/>
                    <a:pt x="8" y="81"/>
                    <a:pt x="8" y="81"/>
                  </a:cubicBezTo>
                  <a:cubicBezTo>
                    <a:pt x="8" y="81"/>
                    <a:pt x="8" y="81"/>
                    <a:pt x="8" y="81"/>
                  </a:cubicBezTo>
                  <a:cubicBezTo>
                    <a:pt x="8" y="81"/>
                    <a:pt x="8" y="81"/>
                    <a:pt x="8" y="81"/>
                  </a:cubicBezTo>
                  <a:cubicBezTo>
                    <a:pt x="8" y="81"/>
                    <a:pt x="8" y="81"/>
                    <a:pt x="8" y="81"/>
                  </a:cubicBezTo>
                  <a:cubicBezTo>
                    <a:pt x="8" y="81"/>
                    <a:pt x="8" y="81"/>
                    <a:pt x="8" y="81"/>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0"/>
                    <a:pt x="8" y="0"/>
                    <a:pt x="8" y="0"/>
                  </a:cubicBezTo>
                  <a:cubicBezTo>
                    <a:pt x="9" y="1"/>
                    <a:pt x="10" y="1"/>
                    <a:pt x="11" y="2"/>
                  </a:cubicBezTo>
                  <a:cubicBezTo>
                    <a:pt x="12" y="2"/>
                    <a:pt x="13" y="4"/>
                    <a:pt x="13" y="5"/>
                  </a:cubicBezTo>
                  <a:cubicBezTo>
                    <a:pt x="13" y="81"/>
                    <a:pt x="13" y="81"/>
                    <a:pt x="13" y="81"/>
                  </a:cubicBezTo>
                  <a:cubicBezTo>
                    <a:pt x="13" y="82"/>
                    <a:pt x="12" y="84"/>
                    <a:pt x="11" y="85"/>
                  </a:cubicBezTo>
                  <a:cubicBezTo>
                    <a:pt x="10" y="85"/>
                    <a:pt x="9" y="85"/>
                    <a:pt x="8" y="86"/>
                  </a:cubicBezTo>
                  <a:close/>
                  <a:moveTo>
                    <a:pt x="5" y="5"/>
                  </a:moveTo>
                  <a:cubicBezTo>
                    <a:pt x="5" y="5"/>
                    <a:pt x="5" y="5"/>
                    <a:pt x="5" y="5"/>
                  </a:cubicBezTo>
                  <a:cubicBezTo>
                    <a:pt x="5" y="5"/>
                    <a:pt x="5" y="5"/>
                    <a:pt x="5" y="5"/>
                  </a:cubicBezTo>
                  <a:cubicBezTo>
                    <a:pt x="5" y="0"/>
                    <a:pt x="5" y="0"/>
                    <a:pt x="5" y="0"/>
                  </a:cubicBezTo>
                  <a:cubicBezTo>
                    <a:pt x="6" y="0"/>
                    <a:pt x="6" y="0"/>
                    <a:pt x="7" y="0"/>
                  </a:cubicBezTo>
                  <a:cubicBezTo>
                    <a:pt x="7" y="0"/>
                    <a:pt x="8" y="0"/>
                    <a:pt x="8" y="0"/>
                  </a:cubicBezTo>
                  <a:cubicBezTo>
                    <a:pt x="8" y="5"/>
                    <a:pt x="8" y="5"/>
                    <a:pt x="8" y="5"/>
                  </a:cubicBezTo>
                  <a:cubicBezTo>
                    <a:pt x="8" y="5"/>
                    <a:pt x="8" y="5"/>
                    <a:pt x="8" y="5"/>
                  </a:cubicBezTo>
                  <a:cubicBezTo>
                    <a:pt x="8" y="5"/>
                    <a:pt x="8" y="5"/>
                    <a:pt x="8" y="5"/>
                  </a:cubicBezTo>
                  <a:cubicBezTo>
                    <a:pt x="8" y="5"/>
                    <a:pt x="8" y="5"/>
                    <a:pt x="8" y="5"/>
                  </a:cubicBezTo>
                  <a:cubicBezTo>
                    <a:pt x="8" y="5"/>
                    <a:pt x="8" y="6"/>
                    <a:pt x="8" y="5"/>
                  </a:cubicBezTo>
                  <a:cubicBezTo>
                    <a:pt x="8" y="5"/>
                    <a:pt x="7" y="5"/>
                    <a:pt x="7" y="5"/>
                  </a:cubicBezTo>
                  <a:cubicBezTo>
                    <a:pt x="6" y="5"/>
                    <a:pt x="6" y="5"/>
                    <a:pt x="5" y="5"/>
                  </a:cubicBezTo>
                  <a:cubicBezTo>
                    <a:pt x="5" y="6"/>
                    <a:pt x="5" y="5"/>
                    <a:pt x="5" y="5"/>
                  </a:cubicBezTo>
                  <a:cubicBezTo>
                    <a:pt x="5" y="5"/>
                    <a:pt x="5" y="5"/>
                    <a:pt x="5" y="5"/>
                  </a:cubicBezTo>
                  <a:close/>
                  <a:moveTo>
                    <a:pt x="8" y="81"/>
                  </a:moveTo>
                  <a:cubicBezTo>
                    <a:pt x="8" y="86"/>
                    <a:pt x="8" y="86"/>
                    <a:pt x="8" y="86"/>
                  </a:cubicBezTo>
                  <a:cubicBezTo>
                    <a:pt x="8" y="86"/>
                    <a:pt x="7" y="86"/>
                    <a:pt x="7" y="86"/>
                  </a:cubicBezTo>
                  <a:cubicBezTo>
                    <a:pt x="6" y="86"/>
                    <a:pt x="6" y="86"/>
                    <a:pt x="5" y="86"/>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6" y="81"/>
                    <a:pt x="6" y="81"/>
                    <a:pt x="7" y="81"/>
                  </a:cubicBezTo>
                  <a:cubicBezTo>
                    <a:pt x="7" y="81"/>
                    <a:pt x="8" y="81"/>
                    <a:pt x="8" y="81"/>
                  </a:cubicBezTo>
                  <a:cubicBezTo>
                    <a:pt x="8" y="81"/>
                    <a:pt x="8" y="81"/>
                    <a:pt x="8" y="81"/>
                  </a:cubicBezTo>
                  <a:cubicBezTo>
                    <a:pt x="8" y="81"/>
                    <a:pt x="8" y="81"/>
                    <a:pt x="8" y="81"/>
                  </a:cubicBezTo>
                  <a:cubicBezTo>
                    <a:pt x="8" y="81"/>
                    <a:pt x="8" y="81"/>
                    <a:pt x="8" y="81"/>
                  </a:cubicBezTo>
                  <a:close/>
                  <a:moveTo>
                    <a:pt x="5" y="5"/>
                  </a:moveTo>
                  <a:cubicBezTo>
                    <a:pt x="5" y="5"/>
                    <a:pt x="5" y="5"/>
                    <a:pt x="5" y="5"/>
                  </a:cubicBezTo>
                  <a:cubicBezTo>
                    <a:pt x="5" y="5"/>
                    <a:pt x="5" y="5"/>
                    <a:pt x="5" y="5"/>
                  </a:cubicBezTo>
                  <a:cubicBezTo>
                    <a:pt x="5" y="5"/>
                    <a:pt x="5" y="5"/>
                    <a:pt x="5" y="5"/>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5" y="86"/>
                    <a:pt x="5" y="86"/>
                    <a:pt x="5" y="86"/>
                  </a:cubicBezTo>
                  <a:cubicBezTo>
                    <a:pt x="4" y="85"/>
                    <a:pt x="3" y="85"/>
                    <a:pt x="3" y="85"/>
                  </a:cubicBezTo>
                  <a:cubicBezTo>
                    <a:pt x="1" y="84"/>
                    <a:pt x="0" y="82"/>
                    <a:pt x="0" y="81"/>
                  </a:cubicBezTo>
                  <a:cubicBezTo>
                    <a:pt x="0" y="5"/>
                    <a:pt x="0" y="5"/>
                    <a:pt x="0" y="5"/>
                  </a:cubicBezTo>
                  <a:cubicBezTo>
                    <a:pt x="0" y="4"/>
                    <a:pt x="1" y="2"/>
                    <a:pt x="3" y="2"/>
                  </a:cubicBezTo>
                  <a:cubicBezTo>
                    <a:pt x="3" y="1"/>
                    <a:pt x="4" y="1"/>
                    <a:pt x="5" y="0"/>
                  </a:cubicBezTo>
                  <a:cubicBezTo>
                    <a:pt x="5" y="5"/>
                    <a:pt x="5" y="5"/>
                    <a:pt x="5" y="5"/>
                  </a:cubicBezTo>
                  <a:cubicBezTo>
                    <a:pt x="5" y="5"/>
                    <a:pt x="5" y="5"/>
                    <a:pt x="5" y="5"/>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86" name="Freeform 236">
              <a:extLst>
                <a:ext uri="{FF2B5EF4-FFF2-40B4-BE49-F238E27FC236}">
                  <a16:creationId xmlns:a16="http://schemas.microsoft.com/office/drawing/2014/main" id="{F56C2F55-E4E4-4D26-A326-3B328E13EA24}"/>
                </a:ext>
              </a:extLst>
            </p:cNvPr>
            <p:cNvSpPr>
              <a:spLocks noEditPoints="1"/>
            </p:cNvSpPr>
            <p:nvPr/>
          </p:nvSpPr>
          <p:spPr bwMode="auto">
            <a:xfrm>
              <a:off x="5248453" y="3001393"/>
              <a:ext cx="140950" cy="103002"/>
            </a:xfrm>
            <a:custGeom>
              <a:avLst/>
              <a:gdLst>
                <a:gd name="T0" fmla="*/ 33 w 55"/>
                <a:gd name="T1" fmla="*/ 11 h 40"/>
                <a:gd name="T2" fmla="*/ 39 w 55"/>
                <a:gd name="T3" fmla="*/ 6 h 40"/>
                <a:gd name="T4" fmla="*/ 41 w 55"/>
                <a:gd name="T5" fmla="*/ 5 h 40"/>
                <a:gd name="T6" fmla="*/ 33 w 55"/>
                <a:gd name="T7" fmla="*/ 6 h 40"/>
                <a:gd name="T8" fmla="*/ 26 w 55"/>
                <a:gd name="T9" fmla="*/ 10 h 40"/>
                <a:gd name="T10" fmla="*/ 26 w 55"/>
                <a:gd name="T11" fmla="*/ 10 h 40"/>
                <a:gd name="T12" fmla="*/ 26 w 55"/>
                <a:gd name="T13" fmla="*/ 4 h 40"/>
                <a:gd name="T14" fmla="*/ 31 w 55"/>
                <a:gd name="T15" fmla="*/ 2 h 40"/>
                <a:gd name="T16" fmla="*/ 42 w 55"/>
                <a:gd name="T17" fmla="*/ 0 h 40"/>
                <a:gd name="T18" fmla="*/ 52 w 55"/>
                <a:gd name="T19" fmla="*/ 0 h 40"/>
                <a:gd name="T20" fmla="*/ 52 w 55"/>
                <a:gd name="T21" fmla="*/ 0 h 40"/>
                <a:gd name="T22" fmla="*/ 54 w 55"/>
                <a:gd name="T23" fmla="*/ 3 h 40"/>
                <a:gd name="T24" fmla="*/ 52 w 55"/>
                <a:gd name="T25" fmla="*/ 5 h 40"/>
                <a:gd name="T26" fmla="*/ 52 w 55"/>
                <a:gd name="T27" fmla="*/ 5 h 40"/>
                <a:gd name="T28" fmla="*/ 52 w 55"/>
                <a:gd name="T29" fmla="*/ 5 h 40"/>
                <a:gd name="T30" fmla="*/ 52 w 55"/>
                <a:gd name="T31" fmla="*/ 5 h 40"/>
                <a:gd name="T32" fmla="*/ 48 w 55"/>
                <a:gd name="T33" fmla="*/ 6 h 40"/>
                <a:gd name="T34" fmla="*/ 47 w 55"/>
                <a:gd name="T35" fmla="*/ 7 h 40"/>
                <a:gd name="T36" fmla="*/ 41 w 55"/>
                <a:gd name="T37" fmla="*/ 10 h 40"/>
                <a:gd name="T38" fmla="*/ 37 w 55"/>
                <a:gd name="T39" fmla="*/ 14 h 40"/>
                <a:gd name="T40" fmla="*/ 31 w 55"/>
                <a:gd name="T41" fmla="*/ 21 h 40"/>
                <a:gd name="T42" fmla="*/ 26 w 55"/>
                <a:gd name="T43" fmla="*/ 27 h 40"/>
                <a:gd name="T44" fmla="*/ 26 w 55"/>
                <a:gd name="T45" fmla="*/ 19 h 40"/>
                <a:gd name="T46" fmla="*/ 27 w 55"/>
                <a:gd name="T47" fmla="*/ 18 h 40"/>
                <a:gd name="T48" fmla="*/ 33 w 55"/>
                <a:gd name="T49" fmla="*/ 11 h 40"/>
                <a:gd name="T50" fmla="*/ 26 w 55"/>
                <a:gd name="T51" fmla="*/ 10 h 40"/>
                <a:gd name="T52" fmla="*/ 20 w 55"/>
                <a:gd name="T53" fmla="*/ 17 h 40"/>
                <a:gd name="T54" fmla="*/ 16 w 55"/>
                <a:gd name="T55" fmla="*/ 24 h 40"/>
                <a:gd name="T56" fmla="*/ 15 w 55"/>
                <a:gd name="T57" fmla="*/ 26 h 40"/>
                <a:gd name="T58" fmla="*/ 14 w 55"/>
                <a:gd name="T59" fmla="*/ 27 h 40"/>
                <a:gd name="T60" fmla="*/ 14 w 55"/>
                <a:gd name="T61" fmla="*/ 27 h 40"/>
                <a:gd name="T62" fmla="*/ 11 w 55"/>
                <a:gd name="T63" fmla="*/ 32 h 40"/>
                <a:gd name="T64" fmla="*/ 18 w 55"/>
                <a:gd name="T65" fmla="*/ 28 h 40"/>
                <a:gd name="T66" fmla="*/ 26 w 55"/>
                <a:gd name="T67" fmla="*/ 19 h 40"/>
                <a:gd name="T68" fmla="*/ 26 w 55"/>
                <a:gd name="T69" fmla="*/ 27 h 40"/>
                <a:gd name="T70" fmla="*/ 21 w 55"/>
                <a:gd name="T71" fmla="*/ 32 h 40"/>
                <a:gd name="T72" fmla="*/ 12 w 55"/>
                <a:gd name="T73" fmla="*/ 37 h 40"/>
                <a:gd name="T74" fmla="*/ 3 w 55"/>
                <a:gd name="T75" fmla="*/ 40 h 40"/>
                <a:gd name="T76" fmla="*/ 3 w 55"/>
                <a:gd name="T77" fmla="*/ 40 h 40"/>
                <a:gd name="T78" fmla="*/ 0 w 55"/>
                <a:gd name="T79" fmla="*/ 38 h 40"/>
                <a:gd name="T80" fmla="*/ 2 w 55"/>
                <a:gd name="T81" fmla="*/ 35 h 40"/>
                <a:gd name="T82" fmla="*/ 10 w 55"/>
                <a:gd name="T83" fmla="*/ 25 h 40"/>
                <a:gd name="T84" fmla="*/ 10 w 55"/>
                <a:gd name="T85" fmla="*/ 25 h 40"/>
                <a:gd name="T86" fmla="*/ 10 w 55"/>
                <a:gd name="T87" fmla="*/ 24 h 40"/>
                <a:gd name="T88" fmla="*/ 11 w 55"/>
                <a:gd name="T89" fmla="*/ 22 h 40"/>
                <a:gd name="T90" fmla="*/ 16 w 55"/>
                <a:gd name="T91" fmla="*/ 14 h 40"/>
                <a:gd name="T92" fmla="*/ 23 w 55"/>
                <a:gd name="T93" fmla="*/ 6 h 40"/>
                <a:gd name="T94" fmla="*/ 26 w 55"/>
                <a:gd name="T95" fmla="*/ 4 h 40"/>
                <a:gd name="T96" fmla="*/ 26 w 55"/>
                <a:gd name="T97"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40">
                  <a:moveTo>
                    <a:pt x="33" y="11"/>
                  </a:moveTo>
                  <a:cubicBezTo>
                    <a:pt x="35" y="9"/>
                    <a:pt x="37" y="7"/>
                    <a:pt x="39" y="6"/>
                  </a:cubicBezTo>
                  <a:cubicBezTo>
                    <a:pt x="39" y="5"/>
                    <a:pt x="40" y="5"/>
                    <a:pt x="41" y="5"/>
                  </a:cubicBezTo>
                  <a:cubicBezTo>
                    <a:pt x="38" y="5"/>
                    <a:pt x="35" y="5"/>
                    <a:pt x="33" y="6"/>
                  </a:cubicBezTo>
                  <a:cubicBezTo>
                    <a:pt x="30" y="7"/>
                    <a:pt x="28" y="9"/>
                    <a:pt x="26" y="10"/>
                  </a:cubicBezTo>
                  <a:cubicBezTo>
                    <a:pt x="26" y="10"/>
                    <a:pt x="26" y="10"/>
                    <a:pt x="26" y="10"/>
                  </a:cubicBezTo>
                  <a:cubicBezTo>
                    <a:pt x="26" y="4"/>
                    <a:pt x="26" y="4"/>
                    <a:pt x="26" y="4"/>
                  </a:cubicBezTo>
                  <a:cubicBezTo>
                    <a:pt x="28" y="3"/>
                    <a:pt x="29" y="3"/>
                    <a:pt x="31" y="2"/>
                  </a:cubicBezTo>
                  <a:cubicBezTo>
                    <a:pt x="35" y="0"/>
                    <a:pt x="38" y="0"/>
                    <a:pt x="42" y="0"/>
                  </a:cubicBezTo>
                  <a:cubicBezTo>
                    <a:pt x="45" y="0"/>
                    <a:pt x="49" y="0"/>
                    <a:pt x="52" y="0"/>
                  </a:cubicBezTo>
                  <a:cubicBezTo>
                    <a:pt x="52" y="0"/>
                    <a:pt x="52" y="0"/>
                    <a:pt x="52" y="0"/>
                  </a:cubicBezTo>
                  <a:cubicBezTo>
                    <a:pt x="54" y="0"/>
                    <a:pt x="55" y="1"/>
                    <a:pt x="54" y="3"/>
                  </a:cubicBezTo>
                  <a:cubicBezTo>
                    <a:pt x="54" y="4"/>
                    <a:pt x="53" y="5"/>
                    <a:pt x="52" y="5"/>
                  </a:cubicBezTo>
                  <a:cubicBezTo>
                    <a:pt x="52" y="5"/>
                    <a:pt x="52" y="5"/>
                    <a:pt x="52" y="5"/>
                  </a:cubicBezTo>
                  <a:cubicBezTo>
                    <a:pt x="52" y="5"/>
                    <a:pt x="52" y="5"/>
                    <a:pt x="52" y="5"/>
                  </a:cubicBezTo>
                  <a:cubicBezTo>
                    <a:pt x="52" y="5"/>
                    <a:pt x="52" y="5"/>
                    <a:pt x="52" y="5"/>
                  </a:cubicBezTo>
                  <a:cubicBezTo>
                    <a:pt x="51" y="5"/>
                    <a:pt x="50" y="6"/>
                    <a:pt x="48" y="6"/>
                  </a:cubicBezTo>
                  <a:cubicBezTo>
                    <a:pt x="48" y="6"/>
                    <a:pt x="48" y="7"/>
                    <a:pt x="47" y="7"/>
                  </a:cubicBezTo>
                  <a:cubicBezTo>
                    <a:pt x="45" y="8"/>
                    <a:pt x="43" y="9"/>
                    <a:pt x="41" y="10"/>
                  </a:cubicBezTo>
                  <a:cubicBezTo>
                    <a:pt x="40" y="11"/>
                    <a:pt x="38" y="12"/>
                    <a:pt x="37" y="14"/>
                  </a:cubicBezTo>
                  <a:cubicBezTo>
                    <a:pt x="35" y="16"/>
                    <a:pt x="33" y="18"/>
                    <a:pt x="31" y="21"/>
                  </a:cubicBezTo>
                  <a:cubicBezTo>
                    <a:pt x="29" y="23"/>
                    <a:pt x="28" y="25"/>
                    <a:pt x="26" y="27"/>
                  </a:cubicBezTo>
                  <a:cubicBezTo>
                    <a:pt x="26" y="19"/>
                    <a:pt x="26" y="19"/>
                    <a:pt x="26" y="19"/>
                  </a:cubicBezTo>
                  <a:cubicBezTo>
                    <a:pt x="27" y="18"/>
                    <a:pt x="27" y="18"/>
                    <a:pt x="27" y="18"/>
                  </a:cubicBezTo>
                  <a:cubicBezTo>
                    <a:pt x="29" y="15"/>
                    <a:pt x="31" y="13"/>
                    <a:pt x="33" y="11"/>
                  </a:cubicBezTo>
                  <a:close/>
                  <a:moveTo>
                    <a:pt x="26" y="10"/>
                  </a:moveTo>
                  <a:cubicBezTo>
                    <a:pt x="24" y="12"/>
                    <a:pt x="22" y="14"/>
                    <a:pt x="20" y="17"/>
                  </a:cubicBezTo>
                  <a:cubicBezTo>
                    <a:pt x="19" y="19"/>
                    <a:pt x="17" y="22"/>
                    <a:pt x="16" y="24"/>
                  </a:cubicBezTo>
                  <a:cubicBezTo>
                    <a:pt x="15" y="25"/>
                    <a:pt x="15" y="26"/>
                    <a:pt x="15" y="26"/>
                  </a:cubicBezTo>
                  <a:cubicBezTo>
                    <a:pt x="14" y="27"/>
                    <a:pt x="14" y="27"/>
                    <a:pt x="14" y="27"/>
                  </a:cubicBezTo>
                  <a:cubicBezTo>
                    <a:pt x="14" y="27"/>
                    <a:pt x="14" y="27"/>
                    <a:pt x="14" y="27"/>
                  </a:cubicBezTo>
                  <a:cubicBezTo>
                    <a:pt x="13" y="29"/>
                    <a:pt x="12" y="31"/>
                    <a:pt x="11" y="32"/>
                  </a:cubicBezTo>
                  <a:cubicBezTo>
                    <a:pt x="14" y="31"/>
                    <a:pt x="16" y="30"/>
                    <a:pt x="18" y="28"/>
                  </a:cubicBezTo>
                  <a:cubicBezTo>
                    <a:pt x="21" y="26"/>
                    <a:pt x="24" y="22"/>
                    <a:pt x="26" y="19"/>
                  </a:cubicBezTo>
                  <a:cubicBezTo>
                    <a:pt x="26" y="27"/>
                    <a:pt x="26" y="27"/>
                    <a:pt x="26" y="27"/>
                  </a:cubicBezTo>
                  <a:cubicBezTo>
                    <a:pt x="24" y="29"/>
                    <a:pt x="23" y="30"/>
                    <a:pt x="21" y="32"/>
                  </a:cubicBezTo>
                  <a:cubicBezTo>
                    <a:pt x="18" y="34"/>
                    <a:pt x="15" y="36"/>
                    <a:pt x="12" y="37"/>
                  </a:cubicBezTo>
                  <a:cubicBezTo>
                    <a:pt x="9" y="38"/>
                    <a:pt x="6" y="39"/>
                    <a:pt x="3" y="40"/>
                  </a:cubicBezTo>
                  <a:cubicBezTo>
                    <a:pt x="3" y="40"/>
                    <a:pt x="3" y="40"/>
                    <a:pt x="3" y="40"/>
                  </a:cubicBezTo>
                  <a:cubicBezTo>
                    <a:pt x="2" y="40"/>
                    <a:pt x="0" y="39"/>
                    <a:pt x="0" y="38"/>
                  </a:cubicBezTo>
                  <a:cubicBezTo>
                    <a:pt x="0" y="37"/>
                    <a:pt x="0" y="35"/>
                    <a:pt x="2" y="35"/>
                  </a:cubicBezTo>
                  <a:cubicBezTo>
                    <a:pt x="5" y="34"/>
                    <a:pt x="8" y="29"/>
                    <a:pt x="10" y="25"/>
                  </a:cubicBezTo>
                  <a:cubicBezTo>
                    <a:pt x="10" y="25"/>
                    <a:pt x="10" y="25"/>
                    <a:pt x="10" y="25"/>
                  </a:cubicBezTo>
                  <a:cubicBezTo>
                    <a:pt x="10" y="24"/>
                    <a:pt x="10" y="24"/>
                    <a:pt x="10" y="24"/>
                  </a:cubicBezTo>
                  <a:cubicBezTo>
                    <a:pt x="11" y="23"/>
                    <a:pt x="11" y="23"/>
                    <a:pt x="11" y="22"/>
                  </a:cubicBezTo>
                  <a:cubicBezTo>
                    <a:pt x="13" y="19"/>
                    <a:pt x="14" y="16"/>
                    <a:pt x="16" y="14"/>
                  </a:cubicBezTo>
                  <a:cubicBezTo>
                    <a:pt x="18" y="11"/>
                    <a:pt x="21" y="9"/>
                    <a:pt x="23" y="6"/>
                  </a:cubicBezTo>
                  <a:cubicBezTo>
                    <a:pt x="24" y="6"/>
                    <a:pt x="25" y="5"/>
                    <a:pt x="26" y="4"/>
                  </a:cubicBezTo>
                  <a:lnTo>
                    <a:pt x="26" y="10"/>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87" name="Freeform 237">
              <a:extLst>
                <a:ext uri="{FF2B5EF4-FFF2-40B4-BE49-F238E27FC236}">
                  <a16:creationId xmlns:a16="http://schemas.microsoft.com/office/drawing/2014/main" id="{7500EBD8-DC10-46B7-A5B0-7528D44B2C2D}"/>
                </a:ext>
              </a:extLst>
            </p:cNvPr>
            <p:cNvSpPr>
              <a:spLocks noEditPoints="1"/>
            </p:cNvSpPr>
            <p:nvPr/>
          </p:nvSpPr>
          <p:spPr bwMode="auto">
            <a:xfrm>
              <a:off x="5259296" y="3001393"/>
              <a:ext cx="178898" cy="121072"/>
            </a:xfrm>
            <a:custGeom>
              <a:avLst/>
              <a:gdLst>
                <a:gd name="T0" fmla="*/ 35 w 70"/>
                <a:gd name="T1" fmla="*/ 18 h 47"/>
                <a:gd name="T2" fmla="*/ 43 w 70"/>
                <a:gd name="T3" fmla="*/ 5 h 47"/>
                <a:gd name="T4" fmla="*/ 68 w 70"/>
                <a:gd name="T5" fmla="*/ 1 h 47"/>
                <a:gd name="T6" fmla="*/ 66 w 70"/>
                <a:gd name="T7" fmla="*/ 7 h 47"/>
                <a:gd name="T8" fmla="*/ 62 w 70"/>
                <a:gd name="T9" fmla="*/ 11 h 47"/>
                <a:gd name="T10" fmla="*/ 39 w 70"/>
                <a:gd name="T11" fmla="*/ 42 h 47"/>
                <a:gd name="T12" fmla="*/ 36 w 70"/>
                <a:gd name="T13" fmla="*/ 38 h 47"/>
                <a:gd name="T14" fmla="*/ 58 w 70"/>
                <a:gd name="T15" fmla="*/ 8 h 47"/>
                <a:gd name="T16" fmla="*/ 46 w 70"/>
                <a:gd name="T17" fmla="*/ 9 h 47"/>
                <a:gd name="T18" fmla="*/ 30 w 70"/>
                <a:gd name="T19" fmla="*/ 23 h 47"/>
                <a:gd name="T20" fmla="*/ 34 w 70"/>
                <a:gd name="T21" fmla="*/ 12 h 47"/>
                <a:gd name="T22" fmla="*/ 34 w 70"/>
                <a:gd name="T23" fmla="*/ 12 h 47"/>
                <a:gd name="T24" fmla="*/ 30 w 70"/>
                <a:gd name="T25" fmla="*/ 41 h 47"/>
                <a:gd name="T26" fmla="*/ 30 w 70"/>
                <a:gd name="T27" fmla="*/ 46 h 47"/>
                <a:gd name="T28" fmla="*/ 30 w 70"/>
                <a:gd name="T29" fmla="*/ 23 h 47"/>
                <a:gd name="T30" fmla="*/ 26 w 70"/>
                <a:gd name="T31" fmla="*/ 28 h 47"/>
                <a:gd name="T32" fmla="*/ 26 w 70"/>
                <a:gd name="T33" fmla="*/ 20 h 47"/>
                <a:gd name="T34" fmla="*/ 30 w 70"/>
                <a:gd name="T35" fmla="*/ 16 h 47"/>
                <a:gd name="T36" fmla="*/ 30 w 70"/>
                <a:gd name="T37" fmla="*/ 23 h 47"/>
                <a:gd name="T38" fmla="*/ 30 w 70"/>
                <a:gd name="T39" fmla="*/ 46 h 47"/>
                <a:gd name="T40" fmla="*/ 26 w 70"/>
                <a:gd name="T41" fmla="*/ 28 h 47"/>
                <a:gd name="T42" fmla="*/ 26 w 70"/>
                <a:gd name="T43" fmla="*/ 20 h 47"/>
                <a:gd name="T44" fmla="*/ 26 w 70"/>
                <a:gd name="T45" fmla="*/ 19 h 47"/>
                <a:gd name="T46" fmla="*/ 26 w 70"/>
                <a:gd name="T47" fmla="*/ 20 h 47"/>
                <a:gd name="T48" fmla="*/ 26 w 70"/>
                <a:gd name="T49" fmla="*/ 42 h 47"/>
                <a:gd name="T50" fmla="*/ 26 w 70"/>
                <a:gd name="T51" fmla="*/ 42 h 47"/>
                <a:gd name="T52" fmla="*/ 26 w 70"/>
                <a:gd name="T53" fmla="*/ 21 h 47"/>
                <a:gd name="T54" fmla="*/ 26 w 70"/>
                <a:gd name="T55" fmla="*/ 19 h 47"/>
                <a:gd name="T56" fmla="*/ 26 w 70"/>
                <a:gd name="T57" fmla="*/ 21 h 47"/>
                <a:gd name="T58" fmla="*/ 26 w 70"/>
                <a:gd name="T59" fmla="*/ 42 h 47"/>
                <a:gd name="T60" fmla="*/ 26 w 70"/>
                <a:gd name="T61" fmla="*/ 47 h 47"/>
                <a:gd name="T62" fmla="*/ 20 w 70"/>
                <a:gd name="T63" fmla="*/ 34 h 47"/>
                <a:gd name="T64" fmla="*/ 26 w 70"/>
                <a:gd name="T65" fmla="*/ 21 h 47"/>
                <a:gd name="T66" fmla="*/ 26 w 70"/>
                <a:gd name="T67" fmla="*/ 19 h 47"/>
                <a:gd name="T68" fmla="*/ 26 w 70"/>
                <a:gd name="T69" fmla="*/ 21 h 47"/>
                <a:gd name="T70" fmla="*/ 26 w 70"/>
                <a:gd name="T71" fmla="*/ 42 h 47"/>
                <a:gd name="T72" fmla="*/ 20 w 70"/>
                <a:gd name="T73" fmla="*/ 43 h 47"/>
                <a:gd name="T74" fmla="*/ 12 w 70"/>
                <a:gd name="T75" fmla="*/ 39 h 47"/>
                <a:gd name="T76" fmla="*/ 12 w 70"/>
                <a:gd name="T77" fmla="*/ 34 h 47"/>
                <a:gd name="T78" fmla="*/ 20 w 70"/>
                <a:gd name="T79" fmla="*/ 26 h 47"/>
                <a:gd name="T80" fmla="*/ 20 w 70"/>
                <a:gd name="T81" fmla="*/ 34 h 47"/>
                <a:gd name="T82" fmla="*/ 20 w 70"/>
                <a:gd name="T83" fmla="*/ 43 h 47"/>
                <a:gd name="T84" fmla="*/ 12 w 70"/>
                <a:gd name="T85" fmla="*/ 46 h 47"/>
                <a:gd name="T86" fmla="*/ 9 w 70"/>
                <a:gd name="T87" fmla="*/ 41 h 47"/>
                <a:gd name="T88" fmla="*/ 12 w 70"/>
                <a:gd name="T89" fmla="*/ 46 h 47"/>
                <a:gd name="T90" fmla="*/ 12 w 70"/>
                <a:gd name="T91" fmla="*/ 32 h 47"/>
                <a:gd name="T92" fmla="*/ 12 w 70"/>
                <a:gd name="T93" fmla="*/ 34 h 47"/>
                <a:gd name="T94" fmla="*/ 8 w 70"/>
                <a:gd name="T95" fmla="*/ 36 h 47"/>
                <a:gd name="T96" fmla="*/ 5 w 70"/>
                <a:gd name="T97" fmla="*/ 37 h 47"/>
                <a:gd name="T98" fmla="*/ 5 w 70"/>
                <a:gd name="T99" fmla="*/ 39 h 47"/>
                <a:gd name="T100" fmla="*/ 1 w 70"/>
                <a:gd name="T101" fmla="*/ 42 h 47"/>
                <a:gd name="T102" fmla="*/ 2 w 70"/>
                <a:gd name="T103" fmla="*/ 38 h 47"/>
                <a:gd name="T104" fmla="*/ 1 w 70"/>
                <a:gd name="T105" fmla="*/ 38 h 47"/>
                <a:gd name="T106" fmla="*/ 1 w 70"/>
                <a:gd name="T10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46" y="9"/>
                  </a:moveTo>
                  <a:cubicBezTo>
                    <a:pt x="42" y="11"/>
                    <a:pt x="40" y="13"/>
                    <a:pt x="37" y="15"/>
                  </a:cubicBezTo>
                  <a:cubicBezTo>
                    <a:pt x="36" y="16"/>
                    <a:pt x="36" y="17"/>
                    <a:pt x="35" y="18"/>
                  </a:cubicBezTo>
                  <a:cubicBezTo>
                    <a:pt x="35" y="11"/>
                    <a:pt x="35" y="11"/>
                    <a:pt x="35" y="11"/>
                  </a:cubicBezTo>
                  <a:cubicBezTo>
                    <a:pt x="37" y="9"/>
                    <a:pt x="40" y="7"/>
                    <a:pt x="43" y="5"/>
                  </a:cubicBezTo>
                  <a:cubicBezTo>
                    <a:pt x="43" y="5"/>
                    <a:pt x="43" y="5"/>
                    <a:pt x="43" y="5"/>
                  </a:cubicBezTo>
                  <a:cubicBezTo>
                    <a:pt x="47" y="3"/>
                    <a:pt x="51" y="2"/>
                    <a:pt x="55" y="1"/>
                  </a:cubicBezTo>
                  <a:cubicBezTo>
                    <a:pt x="59" y="1"/>
                    <a:pt x="63" y="0"/>
                    <a:pt x="68" y="1"/>
                  </a:cubicBezTo>
                  <a:cubicBezTo>
                    <a:pt x="68" y="1"/>
                    <a:pt x="68" y="1"/>
                    <a:pt x="68" y="1"/>
                  </a:cubicBezTo>
                  <a:cubicBezTo>
                    <a:pt x="69" y="1"/>
                    <a:pt x="70" y="2"/>
                    <a:pt x="70" y="3"/>
                  </a:cubicBezTo>
                  <a:cubicBezTo>
                    <a:pt x="70" y="5"/>
                    <a:pt x="69" y="6"/>
                    <a:pt x="67" y="6"/>
                  </a:cubicBezTo>
                  <a:cubicBezTo>
                    <a:pt x="67" y="6"/>
                    <a:pt x="67" y="7"/>
                    <a:pt x="66" y="7"/>
                  </a:cubicBezTo>
                  <a:cubicBezTo>
                    <a:pt x="66" y="7"/>
                    <a:pt x="66" y="7"/>
                    <a:pt x="65" y="8"/>
                  </a:cubicBezTo>
                  <a:cubicBezTo>
                    <a:pt x="65" y="8"/>
                    <a:pt x="65" y="8"/>
                    <a:pt x="65" y="8"/>
                  </a:cubicBezTo>
                  <a:cubicBezTo>
                    <a:pt x="64" y="9"/>
                    <a:pt x="63" y="10"/>
                    <a:pt x="62" y="11"/>
                  </a:cubicBezTo>
                  <a:cubicBezTo>
                    <a:pt x="61" y="12"/>
                    <a:pt x="60" y="14"/>
                    <a:pt x="59" y="15"/>
                  </a:cubicBezTo>
                  <a:cubicBezTo>
                    <a:pt x="58" y="17"/>
                    <a:pt x="57" y="19"/>
                    <a:pt x="56" y="21"/>
                  </a:cubicBezTo>
                  <a:cubicBezTo>
                    <a:pt x="52" y="29"/>
                    <a:pt x="47" y="37"/>
                    <a:pt x="39" y="42"/>
                  </a:cubicBezTo>
                  <a:cubicBezTo>
                    <a:pt x="38" y="43"/>
                    <a:pt x="36" y="43"/>
                    <a:pt x="35" y="44"/>
                  </a:cubicBezTo>
                  <a:cubicBezTo>
                    <a:pt x="35" y="39"/>
                    <a:pt x="35" y="39"/>
                    <a:pt x="35" y="39"/>
                  </a:cubicBezTo>
                  <a:cubicBezTo>
                    <a:pt x="35" y="38"/>
                    <a:pt x="36" y="38"/>
                    <a:pt x="36" y="38"/>
                  </a:cubicBezTo>
                  <a:cubicBezTo>
                    <a:pt x="44" y="33"/>
                    <a:pt x="48" y="26"/>
                    <a:pt x="52" y="19"/>
                  </a:cubicBezTo>
                  <a:cubicBezTo>
                    <a:pt x="53" y="17"/>
                    <a:pt x="54" y="15"/>
                    <a:pt x="55" y="13"/>
                  </a:cubicBezTo>
                  <a:cubicBezTo>
                    <a:pt x="56" y="11"/>
                    <a:pt x="57" y="10"/>
                    <a:pt x="58" y="8"/>
                  </a:cubicBezTo>
                  <a:cubicBezTo>
                    <a:pt x="59" y="7"/>
                    <a:pt x="60" y="6"/>
                    <a:pt x="61" y="5"/>
                  </a:cubicBezTo>
                  <a:cubicBezTo>
                    <a:pt x="59" y="6"/>
                    <a:pt x="57" y="6"/>
                    <a:pt x="55" y="6"/>
                  </a:cubicBezTo>
                  <a:cubicBezTo>
                    <a:pt x="52" y="7"/>
                    <a:pt x="49" y="8"/>
                    <a:pt x="46" y="9"/>
                  </a:cubicBezTo>
                  <a:cubicBezTo>
                    <a:pt x="46" y="9"/>
                    <a:pt x="46" y="9"/>
                    <a:pt x="46" y="9"/>
                  </a:cubicBezTo>
                  <a:close/>
                  <a:moveTo>
                    <a:pt x="35" y="18"/>
                  </a:moveTo>
                  <a:cubicBezTo>
                    <a:pt x="33" y="19"/>
                    <a:pt x="32" y="21"/>
                    <a:pt x="30" y="23"/>
                  </a:cubicBezTo>
                  <a:cubicBezTo>
                    <a:pt x="30" y="23"/>
                    <a:pt x="30" y="23"/>
                    <a:pt x="30" y="23"/>
                  </a:cubicBezTo>
                  <a:cubicBezTo>
                    <a:pt x="30" y="16"/>
                    <a:pt x="30" y="16"/>
                    <a:pt x="30" y="16"/>
                  </a:cubicBezTo>
                  <a:cubicBezTo>
                    <a:pt x="34" y="12"/>
                    <a:pt x="34" y="12"/>
                    <a:pt x="34" y="12"/>
                  </a:cubicBezTo>
                  <a:cubicBezTo>
                    <a:pt x="33" y="13"/>
                    <a:pt x="31" y="14"/>
                    <a:pt x="30" y="16"/>
                  </a:cubicBezTo>
                  <a:cubicBezTo>
                    <a:pt x="30" y="15"/>
                    <a:pt x="30" y="15"/>
                    <a:pt x="30" y="15"/>
                  </a:cubicBezTo>
                  <a:cubicBezTo>
                    <a:pt x="34" y="12"/>
                    <a:pt x="34" y="12"/>
                    <a:pt x="34" y="12"/>
                  </a:cubicBezTo>
                  <a:cubicBezTo>
                    <a:pt x="34" y="12"/>
                    <a:pt x="35" y="11"/>
                    <a:pt x="35" y="11"/>
                  </a:cubicBezTo>
                  <a:cubicBezTo>
                    <a:pt x="35" y="18"/>
                    <a:pt x="35" y="18"/>
                    <a:pt x="35" y="18"/>
                  </a:cubicBezTo>
                  <a:close/>
                  <a:moveTo>
                    <a:pt x="30" y="41"/>
                  </a:moveTo>
                  <a:cubicBezTo>
                    <a:pt x="32" y="40"/>
                    <a:pt x="33" y="40"/>
                    <a:pt x="35" y="39"/>
                  </a:cubicBezTo>
                  <a:cubicBezTo>
                    <a:pt x="35" y="44"/>
                    <a:pt x="35" y="44"/>
                    <a:pt x="35" y="44"/>
                  </a:cubicBezTo>
                  <a:cubicBezTo>
                    <a:pt x="33" y="45"/>
                    <a:pt x="32" y="45"/>
                    <a:pt x="30" y="46"/>
                  </a:cubicBezTo>
                  <a:lnTo>
                    <a:pt x="30" y="41"/>
                  </a:lnTo>
                  <a:close/>
                  <a:moveTo>
                    <a:pt x="30" y="23"/>
                  </a:moveTo>
                  <a:cubicBezTo>
                    <a:pt x="30" y="23"/>
                    <a:pt x="30" y="23"/>
                    <a:pt x="30" y="23"/>
                  </a:cubicBezTo>
                  <a:cubicBezTo>
                    <a:pt x="30" y="24"/>
                    <a:pt x="30" y="24"/>
                    <a:pt x="30" y="24"/>
                  </a:cubicBezTo>
                  <a:cubicBezTo>
                    <a:pt x="30" y="24"/>
                    <a:pt x="30" y="24"/>
                    <a:pt x="30" y="24"/>
                  </a:cubicBezTo>
                  <a:cubicBezTo>
                    <a:pt x="29" y="25"/>
                    <a:pt x="28" y="27"/>
                    <a:pt x="26" y="28"/>
                  </a:cubicBezTo>
                  <a:cubicBezTo>
                    <a:pt x="26" y="20"/>
                    <a:pt x="26" y="20"/>
                    <a:pt x="26" y="20"/>
                  </a:cubicBezTo>
                  <a:cubicBezTo>
                    <a:pt x="26" y="20"/>
                    <a:pt x="26" y="20"/>
                    <a:pt x="26" y="20"/>
                  </a:cubicBezTo>
                  <a:cubicBezTo>
                    <a:pt x="26" y="20"/>
                    <a:pt x="26" y="20"/>
                    <a:pt x="26" y="20"/>
                  </a:cubicBezTo>
                  <a:cubicBezTo>
                    <a:pt x="26" y="19"/>
                    <a:pt x="26" y="19"/>
                    <a:pt x="26" y="19"/>
                  </a:cubicBezTo>
                  <a:cubicBezTo>
                    <a:pt x="30" y="15"/>
                    <a:pt x="30" y="15"/>
                    <a:pt x="30" y="15"/>
                  </a:cubicBezTo>
                  <a:cubicBezTo>
                    <a:pt x="30" y="16"/>
                    <a:pt x="30" y="16"/>
                    <a:pt x="30" y="16"/>
                  </a:cubicBezTo>
                  <a:cubicBezTo>
                    <a:pt x="29" y="17"/>
                    <a:pt x="28" y="19"/>
                    <a:pt x="26" y="20"/>
                  </a:cubicBezTo>
                  <a:cubicBezTo>
                    <a:pt x="30" y="16"/>
                    <a:pt x="30" y="16"/>
                    <a:pt x="30" y="16"/>
                  </a:cubicBezTo>
                  <a:cubicBezTo>
                    <a:pt x="30" y="23"/>
                    <a:pt x="30" y="23"/>
                    <a:pt x="30" y="23"/>
                  </a:cubicBezTo>
                  <a:close/>
                  <a:moveTo>
                    <a:pt x="26" y="42"/>
                  </a:moveTo>
                  <a:cubicBezTo>
                    <a:pt x="28" y="42"/>
                    <a:pt x="29" y="41"/>
                    <a:pt x="30" y="41"/>
                  </a:cubicBezTo>
                  <a:cubicBezTo>
                    <a:pt x="30" y="46"/>
                    <a:pt x="30" y="46"/>
                    <a:pt x="30" y="46"/>
                  </a:cubicBezTo>
                  <a:cubicBezTo>
                    <a:pt x="29" y="46"/>
                    <a:pt x="28" y="46"/>
                    <a:pt x="26" y="47"/>
                  </a:cubicBezTo>
                  <a:lnTo>
                    <a:pt x="26" y="42"/>
                  </a:lnTo>
                  <a:close/>
                  <a:moveTo>
                    <a:pt x="26" y="28"/>
                  </a:moveTo>
                  <a:cubicBezTo>
                    <a:pt x="26" y="28"/>
                    <a:pt x="26" y="28"/>
                    <a:pt x="26" y="28"/>
                  </a:cubicBezTo>
                  <a:cubicBezTo>
                    <a:pt x="26" y="21"/>
                    <a:pt x="26" y="21"/>
                    <a:pt x="26" y="21"/>
                  </a:cubicBezTo>
                  <a:cubicBezTo>
                    <a:pt x="26" y="20"/>
                    <a:pt x="26" y="20"/>
                    <a:pt x="26" y="20"/>
                  </a:cubicBezTo>
                  <a:cubicBezTo>
                    <a:pt x="26" y="21"/>
                    <a:pt x="26" y="21"/>
                    <a:pt x="26" y="21"/>
                  </a:cubicBezTo>
                  <a:cubicBezTo>
                    <a:pt x="26" y="19"/>
                    <a:pt x="26" y="19"/>
                    <a:pt x="26" y="19"/>
                  </a:cubicBezTo>
                  <a:cubicBezTo>
                    <a:pt x="26" y="19"/>
                    <a:pt x="26" y="19"/>
                    <a:pt x="26" y="19"/>
                  </a:cubicBezTo>
                  <a:cubicBezTo>
                    <a:pt x="26" y="20"/>
                    <a:pt x="26" y="20"/>
                    <a:pt x="26" y="20"/>
                  </a:cubicBezTo>
                  <a:cubicBezTo>
                    <a:pt x="26" y="20"/>
                    <a:pt x="26" y="20"/>
                    <a:pt x="26" y="20"/>
                  </a:cubicBezTo>
                  <a:cubicBezTo>
                    <a:pt x="26" y="20"/>
                    <a:pt x="26" y="20"/>
                    <a:pt x="26" y="20"/>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6" y="28"/>
                    <a:pt x="26" y="28"/>
                    <a:pt x="26" y="28"/>
                  </a:cubicBezTo>
                  <a:cubicBezTo>
                    <a:pt x="26" y="21"/>
                    <a:pt x="26" y="21"/>
                    <a:pt x="26" y="21"/>
                  </a:cubicBezTo>
                  <a:cubicBezTo>
                    <a:pt x="26" y="21"/>
                    <a:pt x="26" y="21"/>
                    <a:pt x="26" y="21"/>
                  </a:cubicBezTo>
                  <a:cubicBezTo>
                    <a:pt x="26" y="21"/>
                    <a:pt x="26" y="21"/>
                    <a:pt x="26" y="21"/>
                  </a:cubicBezTo>
                  <a:cubicBezTo>
                    <a:pt x="26" y="19"/>
                    <a:pt x="26" y="19"/>
                    <a:pt x="26" y="19"/>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4" y="30"/>
                    <a:pt x="23" y="32"/>
                    <a:pt x="20" y="34"/>
                  </a:cubicBezTo>
                  <a:cubicBezTo>
                    <a:pt x="20" y="27"/>
                    <a:pt x="20" y="27"/>
                    <a:pt x="20" y="27"/>
                  </a:cubicBezTo>
                  <a:cubicBezTo>
                    <a:pt x="23" y="25"/>
                    <a:pt x="24" y="23"/>
                    <a:pt x="26" y="21"/>
                  </a:cubicBezTo>
                  <a:cubicBezTo>
                    <a:pt x="26" y="21"/>
                    <a:pt x="26" y="21"/>
                    <a:pt x="26" y="21"/>
                  </a:cubicBezTo>
                  <a:cubicBezTo>
                    <a:pt x="20" y="26"/>
                    <a:pt x="20" y="26"/>
                    <a:pt x="20" y="26"/>
                  </a:cubicBezTo>
                  <a:cubicBezTo>
                    <a:pt x="20" y="24"/>
                    <a:pt x="20" y="24"/>
                    <a:pt x="20" y="24"/>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0" y="43"/>
                  </a:moveTo>
                  <a:cubicBezTo>
                    <a:pt x="22" y="42"/>
                    <a:pt x="24" y="42"/>
                    <a:pt x="26" y="42"/>
                  </a:cubicBezTo>
                  <a:cubicBezTo>
                    <a:pt x="26" y="47"/>
                    <a:pt x="26" y="47"/>
                    <a:pt x="26" y="47"/>
                  </a:cubicBezTo>
                  <a:cubicBezTo>
                    <a:pt x="24" y="47"/>
                    <a:pt x="22" y="47"/>
                    <a:pt x="20" y="47"/>
                  </a:cubicBezTo>
                  <a:lnTo>
                    <a:pt x="20" y="43"/>
                  </a:lnTo>
                  <a:close/>
                  <a:moveTo>
                    <a:pt x="20" y="34"/>
                  </a:moveTo>
                  <a:cubicBezTo>
                    <a:pt x="19" y="35"/>
                    <a:pt x="18" y="36"/>
                    <a:pt x="17" y="36"/>
                  </a:cubicBezTo>
                  <a:cubicBezTo>
                    <a:pt x="16" y="37"/>
                    <a:pt x="14" y="38"/>
                    <a:pt x="12" y="39"/>
                  </a:cubicBezTo>
                  <a:cubicBezTo>
                    <a:pt x="12" y="34"/>
                    <a:pt x="12" y="34"/>
                    <a:pt x="12" y="34"/>
                  </a:cubicBezTo>
                  <a:cubicBezTo>
                    <a:pt x="13" y="33"/>
                    <a:pt x="14" y="33"/>
                    <a:pt x="15" y="32"/>
                  </a:cubicBezTo>
                  <a:cubicBezTo>
                    <a:pt x="12" y="34"/>
                    <a:pt x="12" y="34"/>
                    <a:pt x="12" y="34"/>
                  </a:cubicBezTo>
                  <a:cubicBezTo>
                    <a:pt x="12" y="32"/>
                    <a:pt x="12" y="32"/>
                    <a:pt x="12" y="32"/>
                  </a:cubicBezTo>
                  <a:cubicBezTo>
                    <a:pt x="20" y="24"/>
                    <a:pt x="20" y="24"/>
                    <a:pt x="20" y="24"/>
                  </a:cubicBezTo>
                  <a:cubicBezTo>
                    <a:pt x="20" y="26"/>
                    <a:pt x="20" y="26"/>
                    <a:pt x="20" y="26"/>
                  </a:cubicBezTo>
                  <a:cubicBezTo>
                    <a:pt x="15" y="32"/>
                    <a:pt x="15" y="32"/>
                    <a:pt x="15" y="32"/>
                  </a:cubicBezTo>
                  <a:cubicBezTo>
                    <a:pt x="17" y="31"/>
                    <a:pt x="19" y="29"/>
                    <a:pt x="20" y="27"/>
                  </a:cubicBezTo>
                  <a:cubicBezTo>
                    <a:pt x="20" y="34"/>
                    <a:pt x="20" y="34"/>
                    <a:pt x="20" y="34"/>
                  </a:cubicBezTo>
                  <a:close/>
                  <a:moveTo>
                    <a:pt x="12" y="42"/>
                  </a:moveTo>
                  <a:cubicBezTo>
                    <a:pt x="15" y="42"/>
                    <a:pt x="17" y="43"/>
                    <a:pt x="20" y="43"/>
                  </a:cubicBezTo>
                  <a:cubicBezTo>
                    <a:pt x="20" y="43"/>
                    <a:pt x="20" y="43"/>
                    <a:pt x="20" y="43"/>
                  </a:cubicBezTo>
                  <a:cubicBezTo>
                    <a:pt x="20" y="47"/>
                    <a:pt x="20" y="47"/>
                    <a:pt x="20" y="47"/>
                  </a:cubicBezTo>
                  <a:cubicBezTo>
                    <a:pt x="20" y="47"/>
                    <a:pt x="20" y="47"/>
                    <a:pt x="20" y="47"/>
                  </a:cubicBezTo>
                  <a:cubicBezTo>
                    <a:pt x="17" y="47"/>
                    <a:pt x="15" y="47"/>
                    <a:pt x="12" y="46"/>
                  </a:cubicBezTo>
                  <a:lnTo>
                    <a:pt x="12" y="42"/>
                  </a:lnTo>
                  <a:close/>
                  <a:moveTo>
                    <a:pt x="12" y="39"/>
                  </a:moveTo>
                  <a:cubicBezTo>
                    <a:pt x="11" y="40"/>
                    <a:pt x="10" y="40"/>
                    <a:pt x="9" y="41"/>
                  </a:cubicBezTo>
                  <a:cubicBezTo>
                    <a:pt x="9" y="41"/>
                    <a:pt x="9" y="41"/>
                    <a:pt x="9" y="41"/>
                  </a:cubicBezTo>
                  <a:cubicBezTo>
                    <a:pt x="10" y="41"/>
                    <a:pt x="11" y="41"/>
                    <a:pt x="12" y="42"/>
                  </a:cubicBezTo>
                  <a:cubicBezTo>
                    <a:pt x="12" y="46"/>
                    <a:pt x="12" y="46"/>
                    <a:pt x="12" y="46"/>
                  </a:cubicBezTo>
                  <a:cubicBezTo>
                    <a:pt x="9" y="46"/>
                    <a:pt x="7" y="45"/>
                    <a:pt x="5" y="44"/>
                  </a:cubicBezTo>
                  <a:cubicBezTo>
                    <a:pt x="5" y="39"/>
                    <a:pt x="5" y="39"/>
                    <a:pt x="5" y="39"/>
                  </a:cubicBezTo>
                  <a:cubicBezTo>
                    <a:pt x="12" y="32"/>
                    <a:pt x="12" y="32"/>
                    <a:pt x="12" y="32"/>
                  </a:cubicBezTo>
                  <a:cubicBezTo>
                    <a:pt x="12" y="34"/>
                    <a:pt x="12" y="34"/>
                    <a:pt x="12" y="34"/>
                  </a:cubicBezTo>
                  <a:cubicBezTo>
                    <a:pt x="8" y="36"/>
                    <a:pt x="8" y="36"/>
                    <a:pt x="8" y="36"/>
                  </a:cubicBezTo>
                  <a:cubicBezTo>
                    <a:pt x="9" y="36"/>
                    <a:pt x="11" y="35"/>
                    <a:pt x="12" y="34"/>
                  </a:cubicBezTo>
                  <a:cubicBezTo>
                    <a:pt x="12" y="39"/>
                    <a:pt x="12" y="39"/>
                    <a:pt x="12" y="39"/>
                  </a:cubicBezTo>
                  <a:close/>
                  <a:moveTo>
                    <a:pt x="5" y="37"/>
                  </a:moveTo>
                  <a:cubicBezTo>
                    <a:pt x="6" y="37"/>
                    <a:pt x="7" y="37"/>
                    <a:pt x="8" y="36"/>
                  </a:cubicBezTo>
                  <a:cubicBezTo>
                    <a:pt x="5" y="37"/>
                    <a:pt x="5" y="37"/>
                    <a:pt x="5" y="37"/>
                  </a:cubicBezTo>
                  <a:close/>
                  <a:moveTo>
                    <a:pt x="5" y="37"/>
                  </a:moveTo>
                  <a:cubicBezTo>
                    <a:pt x="5" y="37"/>
                    <a:pt x="5" y="37"/>
                    <a:pt x="5" y="37"/>
                  </a:cubicBezTo>
                  <a:cubicBezTo>
                    <a:pt x="4" y="37"/>
                    <a:pt x="3" y="38"/>
                    <a:pt x="2" y="38"/>
                  </a:cubicBezTo>
                  <a:cubicBezTo>
                    <a:pt x="5" y="37"/>
                    <a:pt x="5" y="37"/>
                    <a:pt x="5" y="37"/>
                  </a:cubicBezTo>
                  <a:close/>
                  <a:moveTo>
                    <a:pt x="5" y="39"/>
                  </a:moveTo>
                  <a:cubicBezTo>
                    <a:pt x="5" y="44"/>
                    <a:pt x="5" y="44"/>
                    <a:pt x="5" y="44"/>
                  </a:cubicBezTo>
                  <a:cubicBezTo>
                    <a:pt x="4" y="44"/>
                    <a:pt x="2" y="43"/>
                    <a:pt x="1" y="42"/>
                  </a:cubicBezTo>
                  <a:cubicBezTo>
                    <a:pt x="1" y="42"/>
                    <a:pt x="1" y="42"/>
                    <a:pt x="1" y="42"/>
                  </a:cubicBezTo>
                  <a:cubicBezTo>
                    <a:pt x="5" y="39"/>
                    <a:pt x="5" y="39"/>
                    <a:pt x="5" y="39"/>
                  </a:cubicBezTo>
                  <a:close/>
                  <a:moveTo>
                    <a:pt x="1" y="38"/>
                  </a:moveTo>
                  <a:cubicBezTo>
                    <a:pt x="2" y="38"/>
                    <a:pt x="2" y="38"/>
                    <a:pt x="2" y="38"/>
                  </a:cubicBezTo>
                  <a:cubicBezTo>
                    <a:pt x="2" y="38"/>
                    <a:pt x="2" y="38"/>
                    <a:pt x="1" y="38"/>
                  </a:cubicBezTo>
                  <a:close/>
                  <a:moveTo>
                    <a:pt x="1" y="38"/>
                  </a:moveTo>
                  <a:cubicBezTo>
                    <a:pt x="1" y="38"/>
                    <a:pt x="1" y="38"/>
                    <a:pt x="1" y="38"/>
                  </a:cubicBezTo>
                  <a:cubicBezTo>
                    <a:pt x="0" y="40"/>
                    <a:pt x="0" y="40"/>
                    <a:pt x="0" y="40"/>
                  </a:cubicBezTo>
                  <a:cubicBezTo>
                    <a:pt x="0" y="39"/>
                    <a:pt x="0" y="38"/>
                    <a:pt x="1" y="38"/>
                  </a:cubicBezTo>
                  <a:close/>
                  <a:moveTo>
                    <a:pt x="1" y="42"/>
                  </a:moveTo>
                  <a:cubicBezTo>
                    <a:pt x="1" y="42"/>
                    <a:pt x="1" y="42"/>
                    <a:pt x="1" y="42"/>
                  </a:cubicBezTo>
                  <a:cubicBezTo>
                    <a:pt x="1" y="42"/>
                    <a:pt x="1" y="42"/>
                    <a:pt x="1" y="42"/>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88" name="Freeform 238">
              <a:extLst>
                <a:ext uri="{FF2B5EF4-FFF2-40B4-BE49-F238E27FC236}">
                  <a16:creationId xmlns:a16="http://schemas.microsoft.com/office/drawing/2014/main" id="{7099291C-AB8E-47CD-82D8-A80124DA8171}"/>
                </a:ext>
              </a:extLst>
            </p:cNvPr>
            <p:cNvSpPr>
              <a:spLocks noEditPoints="1"/>
            </p:cNvSpPr>
            <p:nvPr/>
          </p:nvSpPr>
          <p:spPr bwMode="auto">
            <a:xfrm>
              <a:off x="5248453" y="2907427"/>
              <a:ext cx="122880" cy="90352"/>
            </a:xfrm>
            <a:custGeom>
              <a:avLst/>
              <a:gdLst>
                <a:gd name="T0" fmla="*/ 23 w 48"/>
                <a:gd name="T1" fmla="*/ 16 h 35"/>
                <a:gd name="T2" fmla="*/ 23 w 48"/>
                <a:gd name="T3" fmla="*/ 15 h 35"/>
                <a:gd name="T4" fmla="*/ 29 w 48"/>
                <a:gd name="T5" fmla="*/ 9 h 35"/>
                <a:gd name="T6" fmla="*/ 34 w 48"/>
                <a:gd name="T7" fmla="*/ 5 h 35"/>
                <a:gd name="T8" fmla="*/ 34 w 48"/>
                <a:gd name="T9" fmla="*/ 5 h 35"/>
                <a:gd name="T10" fmla="*/ 29 w 48"/>
                <a:gd name="T11" fmla="*/ 6 h 35"/>
                <a:gd name="T12" fmla="*/ 23 w 48"/>
                <a:gd name="T13" fmla="*/ 9 h 35"/>
                <a:gd name="T14" fmla="*/ 23 w 48"/>
                <a:gd name="T15" fmla="*/ 10 h 35"/>
                <a:gd name="T16" fmla="*/ 23 w 48"/>
                <a:gd name="T17" fmla="*/ 4 h 35"/>
                <a:gd name="T18" fmla="*/ 27 w 48"/>
                <a:gd name="T19" fmla="*/ 1 h 35"/>
                <a:gd name="T20" fmla="*/ 36 w 48"/>
                <a:gd name="T21" fmla="*/ 0 h 35"/>
                <a:gd name="T22" fmla="*/ 36 w 48"/>
                <a:gd name="T23" fmla="*/ 0 h 35"/>
                <a:gd name="T24" fmla="*/ 45 w 48"/>
                <a:gd name="T25" fmla="*/ 0 h 35"/>
                <a:gd name="T26" fmla="*/ 45 w 48"/>
                <a:gd name="T27" fmla="*/ 0 h 35"/>
                <a:gd name="T28" fmla="*/ 48 w 48"/>
                <a:gd name="T29" fmla="*/ 3 h 35"/>
                <a:gd name="T30" fmla="*/ 45 w 48"/>
                <a:gd name="T31" fmla="*/ 5 h 35"/>
                <a:gd name="T32" fmla="*/ 45 w 48"/>
                <a:gd name="T33" fmla="*/ 5 h 35"/>
                <a:gd name="T34" fmla="*/ 45 w 48"/>
                <a:gd name="T35" fmla="*/ 5 h 35"/>
                <a:gd name="T36" fmla="*/ 45 w 48"/>
                <a:gd name="T37" fmla="*/ 5 h 35"/>
                <a:gd name="T38" fmla="*/ 42 w 48"/>
                <a:gd name="T39" fmla="*/ 6 h 35"/>
                <a:gd name="T40" fmla="*/ 41 w 48"/>
                <a:gd name="T41" fmla="*/ 6 h 35"/>
                <a:gd name="T42" fmla="*/ 36 w 48"/>
                <a:gd name="T43" fmla="*/ 9 h 35"/>
                <a:gd name="T44" fmla="*/ 32 w 48"/>
                <a:gd name="T45" fmla="*/ 12 h 35"/>
                <a:gd name="T46" fmla="*/ 27 w 48"/>
                <a:gd name="T47" fmla="*/ 18 h 35"/>
                <a:gd name="T48" fmla="*/ 23 w 48"/>
                <a:gd name="T49" fmla="*/ 24 h 35"/>
                <a:gd name="T50" fmla="*/ 23 w 48"/>
                <a:gd name="T51" fmla="*/ 16 h 35"/>
                <a:gd name="T52" fmla="*/ 18 w 48"/>
                <a:gd name="T53" fmla="*/ 15 h 35"/>
                <a:gd name="T54" fmla="*/ 14 w 48"/>
                <a:gd name="T55" fmla="*/ 21 h 35"/>
                <a:gd name="T56" fmla="*/ 13 w 48"/>
                <a:gd name="T57" fmla="*/ 23 h 35"/>
                <a:gd name="T58" fmla="*/ 13 w 48"/>
                <a:gd name="T59" fmla="*/ 23 h 35"/>
                <a:gd name="T60" fmla="*/ 13 w 48"/>
                <a:gd name="T61" fmla="*/ 24 h 35"/>
                <a:gd name="T62" fmla="*/ 13 w 48"/>
                <a:gd name="T63" fmla="*/ 24 h 35"/>
                <a:gd name="T64" fmla="*/ 11 w 48"/>
                <a:gd name="T65" fmla="*/ 27 h 35"/>
                <a:gd name="T66" fmla="*/ 16 w 48"/>
                <a:gd name="T67" fmla="*/ 24 h 35"/>
                <a:gd name="T68" fmla="*/ 23 w 48"/>
                <a:gd name="T69" fmla="*/ 16 h 35"/>
                <a:gd name="T70" fmla="*/ 23 w 48"/>
                <a:gd name="T71" fmla="*/ 24 h 35"/>
                <a:gd name="T72" fmla="*/ 19 w 48"/>
                <a:gd name="T73" fmla="*/ 28 h 35"/>
                <a:gd name="T74" fmla="*/ 11 w 48"/>
                <a:gd name="T75" fmla="*/ 32 h 35"/>
                <a:gd name="T76" fmla="*/ 3 w 48"/>
                <a:gd name="T77" fmla="*/ 35 h 35"/>
                <a:gd name="T78" fmla="*/ 3 w 48"/>
                <a:gd name="T79" fmla="*/ 35 h 35"/>
                <a:gd name="T80" fmla="*/ 0 w 48"/>
                <a:gd name="T81" fmla="*/ 33 h 35"/>
                <a:gd name="T82" fmla="*/ 2 w 48"/>
                <a:gd name="T83" fmla="*/ 30 h 35"/>
                <a:gd name="T84" fmla="*/ 9 w 48"/>
                <a:gd name="T85" fmla="*/ 22 h 35"/>
                <a:gd name="T86" fmla="*/ 9 w 48"/>
                <a:gd name="T87" fmla="*/ 22 h 35"/>
                <a:gd name="T88" fmla="*/ 9 w 48"/>
                <a:gd name="T89" fmla="*/ 21 h 35"/>
                <a:gd name="T90" fmla="*/ 9 w 48"/>
                <a:gd name="T91" fmla="*/ 21 h 35"/>
                <a:gd name="T92" fmla="*/ 9 w 48"/>
                <a:gd name="T93" fmla="*/ 21 h 35"/>
                <a:gd name="T94" fmla="*/ 10 w 48"/>
                <a:gd name="T95" fmla="*/ 19 h 35"/>
                <a:gd name="T96" fmla="*/ 14 w 48"/>
                <a:gd name="T97" fmla="*/ 12 h 35"/>
                <a:gd name="T98" fmla="*/ 20 w 48"/>
                <a:gd name="T99" fmla="*/ 5 h 35"/>
                <a:gd name="T100" fmla="*/ 23 w 48"/>
                <a:gd name="T101" fmla="*/ 4 h 35"/>
                <a:gd name="T102" fmla="*/ 23 w 48"/>
                <a:gd name="T103" fmla="*/ 10 h 35"/>
                <a:gd name="T104" fmla="*/ 18 w 48"/>
                <a:gd name="T105"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35">
                  <a:moveTo>
                    <a:pt x="23" y="16"/>
                  </a:moveTo>
                  <a:cubicBezTo>
                    <a:pt x="23" y="15"/>
                    <a:pt x="23" y="15"/>
                    <a:pt x="23" y="15"/>
                  </a:cubicBezTo>
                  <a:cubicBezTo>
                    <a:pt x="25" y="13"/>
                    <a:pt x="27" y="11"/>
                    <a:pt x="29" y="9"/>
                  </a:cubicBezTo>
                  <a:cubicBezTo>
                    <a:pt x="30" y="7"/>
                    <a:pt x="32" y="6"/>
                    <a:pt x="34" y="5"/>
                  </a:cubicBezTo>
                  <a:cubicBezTo>
                    <a:pt x="34" y="5"/>
                    <a:pt x="34" y="5"/>
                    <a:pt x="34" y="5"/>
                  </a:cubicBezTo>
                  <a:cubicBezTo>
                    <a:pt x="32" y="5"/>
                    <a:pt x="31" y="5"/>
                    <a:pt x="29" y="6"/>
                  </a:cubicBezTo>
                  <a:cubicBezTo>
                    <a:pt x="27" y="7"/>
                    <a:pt x="25" y="8"/>
                    <a:pt x="23" y="9"/>
                  </a:cubicBezTo>
                  <a:cubicBezTo>
                    <a:pt x="23" y="9"/>
                    <a:pt x="23" y="10"/>
                    <a:pt x="23" y="10"/>
                  </a:cubicBezTo>
                  <a:cubicBezTo>
                    <a:pt x="23" y="4"/>
                    <a:pt x="23" y="4"/>
                    <a:pt x="23" y="4"/>
                  </a:cubicBezTo>
                  <a:cubicBezTo>
                    <a:pt x="24" y="3"/>
                    <a:pt x="26" y="2"/>
                    <a:pt x="27" y="1"/>
                  </a:cubicBezTo>
                  <a:cubicBezTo>
                    <a:pt x="30" y="0"/>
                    <a:pt x="33" y="0"/>
                    <a:pt x="36" y="0"/>
                  </a:cubicBezTo>
                  <a:cubicBezTo>
                    <a:pt x="36" y="0"/>
                    <a:pt x="36" y="0"/>
                    <a:pt x="36" y="0"/>
                  </a:cubicBezTo>
                  <a:cubicBezTo>
                    <a:pt x="39" y="0"/>
                    <a:pt x="43" y="0"/>
                    <a:pt x="45" y="0"/>
                  </a:cubicBezTo>
                  <a:cubicBezTo>
                    <a:pt x="45" y="0"/>
                    <a:pt x="45" y="0"/>
                    <a:pt x="45" y="0"/>
                  </a:cubicBezTo>
                  <a:cubicBezTo>
                    <a:pt x="47" y="0"/>
                    <a:pt x="48" y="1"/>
                    <a:pt x="48" y="3"/>
                  </a:cubicBezTo>
                  <a:cubicBezTo>
                    <a:pt x="48" y="4"/>
                    <a:pt x="46" y="5"/>
                    <a:pt x="45" y="5"/>
                  </a:cubicBezTo>
                  <a:cubicBezTo>
                    <a:pt x="45" y="5"/>
                    <a:pt x="45" y="5"/>
                    <a:pt x="45" y="5"/>
                  </a:cubicBezTo>
                  <a:cubicBezTo>
                    <a:pt x="45" y="5"/>
                    <a:pt x="45" y="5"/>
                    <a:pt x="45" y="5"/>
                  </a:cubicBezTo>
                  <a:cubicBezTo>
                    <a:pt x="45" y="5"/>
                    <a:pt x="45" y="5"/>
                    <a:pt x="45" y="5"/>
                  </a:cubicBezTo>
                  <a:cubicBezTo>
                    <a:pt x="45" y="5"/>
                    <a:pt x="43" y="5"/>
                    <a:pt x="42" y="6"/>
                  </a:cubicBezTo>
                  <a:cubicBezTo>
                    <a:pt x="42" y="6"/>
                    <a:pt x="42" y="6"/>
                    <a:pt x="41" y="6"/>
                  </a:cubicBezTo>
                  <a:cubicBezTo>
                    <a:pt x="39" y="7"/>
                    <a:pt x="38" y="8"/>
                    <a:pt x="36" y="9"/>
                  </a:cubicBezTo>
                  <a:cubicBezTo>
                    <a:pt x="35" y="10"/>
                    <a:pt x="33" y="11"/>
                    <a:pt x="32" y="12"/>
                  </a:cubicBezTo>
                  <a:cubicBezTo>
                    <a:pt x="30" y="14"/>
                    <a:pt x="29" y="16"/>
                    <a:pt x="27" y="18"/>
                  </a:cubicBezTo>
                  <a:cubicBezTo>
                    <a:pt x="26" y="20"/>
                    <a:pt x="24" y="22"/>
                    <a:pt x="23" y="24"/>
                  </a:cubicBezTo>
                  <a:lnTo>
                    <a:pt x="23" y="16"/>
                  </a:lnTo>
                  <a:close/>
                  <a:moveTo>
                    <a:pt x="18" y="15"/>
                  </a:moveTo>
                  <a:cubicBezTo>
                    <a:pt x="17" y="17"/>
                    <a:pt x="16" y="19"/>
                    <a:pt x="14" y="21"/>
                  </a:cubicBezTo>
                  <a:cubicBezTo>
                    <a:pt x="14" y="22"/>
                    <a:pt x="14" y="22"/>
                    <a:pt x="13" y="23"/>
                  </a:cubicBezTo>
                  <a:cubicBezTo>
                    <a:pt x="13" y="23"/>
                    <a:pt x="13" y="23"/>
                    <a:pt x="13" y="23"/>
                  </a:cubicBezTo>
                  <a:cubicBezTo>
                    <a:pt x="13" y="24"/>
                    <a:pt x="13" y="24"/>
                    <a:pt x="13" y="24"/>
                  </a:cubicBezTo>
                  <a:cubicBezTo>
                    <a:pt x="13" y="24"/>
                    <a:pt x="13" y="24"/>
                    <a:pt x="13" y="24"/>
                  </a:cubicBezTo>
                  <a:cubicBezTo>
                    <a:pt x="12" y="25"/>
                    <a:pt x="12" y="26"/>
                    <a:pt x="11" y="27"/>
                  </a:cubicBezTo>
                  <a:cubicBezTo>
                    <a:pt x="13" y="26"/>
                    <a:pt x="14" y="25"/>
                    <a:pt x="16" y="24"/>
                  </a:cubicBezTo>
                  <a:cubicBezTo>
                    <a:pt x="18" y="22"/>
                    <a:pt x="21" y="19"/>
                    <a:pt x="23" y="16"/>
                  </a:cubicBezTo>
                  <a:cubicBezTo>
                    <a:pt x="23" y="24"/>
                    <a:pt x="23" y="24"/>
                    <a:pt x="23" y="24"/>
                  </a:cubicBezTo>
                  <a:cubicBezTo>
                    <a:pt x="21" y="25"/>
                    <a:pt x="20" y="27"/>
                    <a:pt x="19" y="28"/>
                  </a:cubicBezTo>
                  <a:cubicBezTo>
                    <a:pt x="16" y="30"/>
                    <a:pt x="14" y="31"/>
                    <a:pt x="11" y="32"/>
                  </a:cubicBezTo>
                  <a:cubicBezTo>
                    <a:pt x="9" y="33"/>
                    <a:pt x="6" y="34"/>
                    <a:pt x="3" y="35"/>
                  </a:cubicBezTo>
                  <a:cubicBezTo>
                    <a:pt x="3" y="35"/>
                    <a:pt x="3" y="35"/>
                    <a:pt x="3" y="35"/>
                  </a:cubicBezTo>
                  <a:cubicBezTo>
                    <a:pt x="2" y="35"/>
                    <a:pt x="1" y="34"/>
                    <a:pt x="0" y="33"/>
                  </a:cubicBezTo>
                  <a:cubicBezTo>
                    <a:pt x="0" y="32"/>
                    <a:pt x="1" y="30"/>
                    <a:pt x="2" y="30"/>
                  </a:cubicBezTo>
                  <a:cubicBezTo>
                    <a:pt x="5" y="29"/>
                    <a:pt x="7" y="25"/>
                    <a:pt x="9" y="22"/>
                  </a:cubicBezTo>
                  <a:cubicBezTo>
                    <a:pt x="9" y="22"/>
                    <a:pt x="9" y="22"/>
                    <a:pt x="9" y="22"/>
                  </a:cubicBezTo>
                  <a:cubicBezTo>
                    <a:pt x="9" y="21"/>
                    <a:pt x="9" y="21"/>
                    <a:pt x="9" y="21"/>
                  </a:cubicBezTo>
                  <a:cubicBezTo>
                    <a:pt x="9" y="21"/>
                    <a:pt x="9" y="21"/>
                    <a:pt x="9" y="21"/>
                  </a:cubicBezTo>
                  <a:cubicBezTo>
                    <a:pt x="9" y="21"/>
                    <a:pt x="9" y="21"/>
                    <a:pt x="9" y="21"/>
                  </a:cubicBezTo>
                  <a:cubicBezTo>
                    <a:pt x="10" y="19"/>
                    <a:pt x="10" y="19"/>
                    <a:pt x="10" y="19"/>
                  </a:cubicBezTo>
                  <a:cubicBezTo>
                    <a:pt x="11" y="17"/>
                    <a:pt x="13" y="14"/>
                    <a:pt x="14" y="12"/>
                  </a:cubicBezTo>
                  <a:cubicBezTo>
                    <a:pt x="16" y="10"/>
                    <a:pt x="18" y="7"/>
                    <a:pt x="20" y="5"/>
                  </a:cubicBezTo>
                  <a:cubicBezTo>
                    <a:pt x="21" y="5"/>
                    <a:pt x="22" y="4"/>
                    <a:pt x="23" y="4"/>
                  </a:cubicBezTo>
                  <a:cubicBezTo>
                    <a:pt x="23" y="10"/>
                    <a:pt x="23" y="10"/>
                    <a:pt x="23" y="10"/>
                  </a:cubicBezTo>
                  <a:cubicBezTo>
                    <a:pt x="21" y="11"/>
                    <a:pt x="20" y="13"/>
                    <a:pt x="18" y="15"/>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89" name="Freeform 239">
              <a:extLst>
                <a:ext uri="{FF2B5EF4-FFF2-40B4-BE49-F238E27FC236}">
                  <a16:creationId xmlns:a16="http://schemas.microsoft.com/office/drawing/2014/main" id="{40A91B36-3BD1-4A9E-B883-1FE55A1112A2}"/>
                </a:ext>
              </a:extLst>
            </p:cNvPr>
            <p:cNvSpPr>
              <a:spLocks noEditPoints="1"/>
            </p:cNvSpPr>
            <p:nvPr/>
          </p:nvSpPr>
          <p:spPr bwMode="auto">
            <a:xfrm>
              <a:off x="5255681" y="2907427"/>
              <a:ext cx="157214" cy="104808"/>
            </a:xfrm>
            <a:custGeom>
              <a:avLst/>
              <a:gdLst>
                <a:gd name="T0" fmla="*/ 58 w 61"/>
                <a:gd name="T1" fmla="*/ 7 h 41"/>
                <a:gd name="T2" fmla="*/ 57 w 61"/>
                <a:gd name="T3" fmla="*/ 7 h 41"/>
                <a:gd name="T4" fmla="*/ 57 w 61"/>
                <a:gd name="T5" fmla="*/ 7 h 41"/>
                <a:gd name="T6" fmla="*/ 55 w 61"/>
                <a:gd name="T7" fmla="*/ 10 h 41"/>
                <a:gd name="T8" fmla="*/ 52 w 61"/>
                <a:gd name="T9" fmla="*/ 13 h 41"/>
                <a:gd name="T10" fmla="*/ 52 w 61"/>
                <a:gd name="T11" fmla="*/ 13 h 41"/>
                <a:gd name="T12" fmla="*/ 49 w 61"/>
                <a:gd name="T13" fmla="*/ 19 h 41"/>
                <a:gd name="T14" fmla="*/ 35 w 61"/>
                <a:gd name="T15" fmla="*/ 36 h 41"/>
                <a:gd name="T16" fmla="*/ 31 w 61"/>
                <a:gd name="T17" fmla="*/ 38 h 41"/>
                <a:gd name="T18" fmla="*/ 31 w 61"/>
                <a:gd name="T19" fmla="*/ 33 h 41"/>
                <a:gd name="T20" fmla="*/ 32 w 61"/>
                <a:gd name="T21" fmla="*/ 32 h 41"/>
                <a:gd name="T22" fmla="*/ 45 w 61"/>
                <a:gd name="T23" fmla="*/ 16 h 41"/>
                <a:gd name="T24" fmla="*/ 48 w 61"/>
                <a:gd name="T25" fmla="*/ 11 h 41"/>
                <a:gd name="T26" fmla="*/ 48 w 61"/>
                <a:gd name="T27" fmla="*/ 11 h 41"/>
                <a:gd name="T28" fmla="*/ 51 w 61"/>
                <a:gd name="T29" fmla="*/ 7 h 41"/>
                <a:gd name="T30" fmla="*/ 52 w 61"/>
                <a:gd name="T31" fmla="*/ 5 h 41"/>
                <a:gd name="T32" fmla="*/ 49 w 61"/>
                <a:gd name="T33" fmla="*/ 6 h 41"/>
                <a:gd name="T34" fmla="*/ 40 w 61"/>
                <a:gd name="T35" fmla="*/ 9 h 41"/>
                <a:gd name="T36" fmla="*/ 33 w 61"/>
                <a:gd name="T37" fmla="*/ 14 h 41"/>
                <a:gd name="T38" fmla="*/ 31 w 61"/>
                <a:gd name="T39" fmla="*/ 16 h 41"/>
                <a:gd name="T40" fmla="*/ 31 w 61"/>
                <a:gd name="T41" fmla="*/ 9 h 41"/>
                <a:gd name="T42" fmla="*/ 38 w 61"/>
                <a:gd name="T43" fmla="*/ 4 h 41"/>
                <a:gd name="T44" fmla="*/ 48 w 61"/>
                <a:gd name="T45" fmla="*/ 1 h 41"/>
                <a:gd name="T46" fmla="*/ 59 w 61"/>
                <a:gd name="T47" fmla="*/ 1 h 41"/>
                <a:gd name="T48" fmla="*/ 59 w 61"/>
                <a:gd name="T49" fmla="*/ 1 h 41"/>
                <a:gd name="T50" fmla="*/ 61 w 61"/>
                <a:gd name="T51" fmla="*/ 3 h 41"/>
                <a:gd name="T52" fmla="*/ 59 w 61"/>
                <a:gd name="T53" fmla="*/ 5 h 41"/>
                <a:gd name="T54" fmla="*/ 59 w 61"/>
                <a:gd name="T55" fmla="*/ 6 h 41"/>
                <a:gd name="T56" fmla="*/ 58 w 61"/>
                <a:gd name="T57" fmla="*/ 7 h 41"/>
                <a:gd name="T58" fmla="*/ 58 w 61"/>
                <a:gd name="T59" fmla="*/ 7 h 41"/>
                <a:gd name="T60" fmla="*/ 31 w 61"/>
                <a:gd name="T61" fmla="*/ 38 h 41"/>
                <a:gd name="T62" fmla="*/ 18 w 61"/>
                <a:gd name="T63" fmla="*/ 41 h 41"/>
                <a:gd name="T64" fmla="*/ 2 w 61"/>
                <a:gd name="T65" fmla="*/ 37 h 41"/>
                <a:gd name="T66" fmla="*/ 2 w 61"/>
                <a:gd name="T67" fmla="*/ 37 h 41"/>
                <a:gd name="T68" fmla="*/ 1 w 61"/>
                <a:gd name="T69" fmla="*/ 35 h 41"/>
                <a:gd name="T70" fmla="*/ 3 w 61"/>
                <a:gd name="T71" fmla="*/ 32 h 41"/>
                <a:gd name="T72" fmla="*/ 7 w 61"/>
                <a:gd name="T73" fmla="*/ 31 h 41"/>
                <a:gd name="T74" fmla="*/ 14 w 61"/>
                <a:gd name="T75" fmla="*/ 28 h 41"/>
                <a:gd name="T76" fmla="*/ 23 w 61"/>
                <a:gd name="T77" fmla="*/ 18 h 41"/>
                <a:gd name="T78" fmla="*/ 23 w 61"/>
                <a:gd name="T79" fmla="*/ 18 h 41"/>
                <a:gd name="T80" fmla="*/ 23 w 61"/>
                <a:gd name="T81" fmla="*/ 18 h 41"/>
                <a:gd name="T82" fmla="*/ 23 w 61"/>
                <a:gd name="T83" fmla="*/ 18 h 41"/>
                <a:gd name="T84" fmla="*/ 23 w 61"/>
                <a:gd name="T85" fmla="*/ 17 h 41"/>
                <a:gd name="T86" fmla="*/ 30 w 61"/>
                <a:gd name="T87" fmla="*/ 10 h 41"/>
                <a:gd name="T88" fmla="*/ 31 w 61"/>
                <a:gd name="T89" fmla="*/ 9 h 41"/>
                <a:gd name="T90" fmla="*/ 31 w 61"/>
                <a:gd name="T91" fmla="*/ 16 h 41"/>
                <a:gd name="T92" fmla="*/ 27 w 61"/>
                <a:gd name="T93" fmla="*/ 20 h 41"/>
                <a:gd name="T94" fmla="*/ 27 w 61"/>
                <a:gd name="T95" fmla="*/ 21 h 41"/>
                <a:gd name="T96" fmla="*/ 27 w 61"/>
                <a:gd name="T97" fmla="*/ 21 h 41"/>
                <a:gd name="T98" fmla="*/ 27 w 61"/>
                <a:gd name="T99" fmla="*/ 21 h 41"/>
                <a:gd name="T100" fmla="*/ 16 w 61"/>
                <a:gd name="T101" fmla="*/ 32 h 41"/>
                <a:gd name="T102" fmla="*/ 10 w 61"/>
                <a:gd name="T103" fmla="*/ 35 h 41"/>
                <a:gd name="T104" fmla="*/ 18 w 61"/>
                <a:gd name="T105" fmla="*/ 36 h 41"/>
                <a:gd name="T106" fmla="*/ 31 w 61"/>
                <a:gd name="T107" fmla="*/ 33 h 41"/>
                <a:gd name="T108" fmla="*/ 31 w 61"/>
                <a:gd name="T10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41">
                  <a:moveTo>
                    <a:pt x="58" y="7"/>
                  </a:moveTo>
                  <a:cubicBezTo>
                    <a:pt x="58" y="7"/>
                    <a:pt x="58" y="7"/>
                    <a:pt x="57" y="7"/>
                  </a:cubicBezTo>
                  <a:cubicBezTo>
                    <a:pt x="57" y="7"/>
                    <a:pt x="57" y="7"/>
                    <a:pt x="57" y="7"/>
                  </a:cubicBezTo>
                  <a:cubicBezTo>
                    <a:pt x="56" y="8"/>
                    <a:pt x="55" y="9"/>
                    <a:pt x="55" y="10"/>
                  </a:cubicBezTo>
                  <a:cubicBezTo>
                    <a:pt x="54" y="11"/>
                    <a:pt x="53" y="12"/>
                    <a:pt x="52" y="13"/>
                  </a:cubicBezTo>
                  <a:cubicBezTo>
                    <a:pt x="52" y="13"/>
                    <a:pt x="52" y="13"/>
                    <a:pt x="52" y="13"/>
                  </a:cubicBezTo>
                  <a:cubicBezTo>
                    <a:pt x="51" y="15"/>
                    <a:pt x="50" y="17"/>
                    <a:pt x="49" y="19"/>
                  </a:cubicBezTo>
                  <a:cubicBezTo>
                    <a:pt x="46" y="25"/>
                    <a:pt x="42" y="32"/>
                    <a:pt x="35" y="36"/>
                  </a:cubicBezTo>
                  <a:cubicBezTo>
                    <a:pt x="34" y="37"/>
                    <a:pt x="32" y="38"/>
                    <a:pt x="31" y="38"/>
                  </a:cubicBezTo>
                  <a:cubicBezTo>
                    <a:pt x="31" y="33"/>
                    <a:pt x="31" y="33"/>
                    <a:pt x="31" y="33"/>
                  </a:cubicBezTo>
                  <a:cubicBezTo>
                    <a:pt x="31" y="33"/>
                    <a:pt x="32" y="33"/>
                    <a:pt x="32" y="32"/>
                  </a:cubicBezTo>
                  <a:cubicBezTo>
                    <a:pt x="38" y="29"/>
                    <a:pt x="42" y="23"/>
                    <a:pt x="45" y="16"/>
                  </a:cubicBezTo>
                  <a:cubicBezTo>
                    <a:pt x="46" y="15"/>
                    <a:pt x="47" y="13"/>
                    <a:pt x="48" y="11"/>
                  </a:cubicBezTo>
                  <a:cubicBezTo>
                    <a:pt x="48" y="11"/>
                    <a:pt x="48" y="11"/>
                    <a:pt x="48" y="11"/>
                  </a:cubicBezTo>
                  <a:cubicBezTo>
                    <a:pt x="49" y="10"/>
                    <a:pt x="50" y="8"/>
                    <a:pt x="51" y="7"/>
                  </a:cubicBezTo>
                  <a:cubicBezTo>
                    <a:pt x="51" y="6"/>
                    <a:pt x="52" y="6"/>
                    <a:pt x="52" y="5"/>
                  </a:cubicBezTo>
                  <a:cubicBezTo>
                    <a:pt x="51" y="5"/>
                    <a:pt x="50" y="6"/>
                    <a:pt x="49" y="6"/>
                  </a:cubicBezTo>
                  <a:cubicBezTo>
                    <a:pt x="46" y="6"/>
                    <a:pt x="43" y="7"/>
                    <a:pt x="40" y="9"/>
                  </a:cubicBezTo>
                  <a:cubicBezTo>
                    <a:pt x="38" y="10"/>
                    <a:pt x="35" y="12"/>
                    <a:pt x="33" y="14"/>
                  </a:cubicBezTo>
                  <a:cubicBezTo>
                    <a:pt x="32" y="14"/>
                    <a:pt x="32" y="15"/>
                    <a:pt x="31" y="16"/>
                  </a:cubicBezTo>
                  <a:cubicBezTo>
                    <a:pt x="31" y="9"/>
                    <a:pt x="31" y="9"/>
                    <a:pt x="31" y="9"/>
                  </a:cubicBezTo>
                  <a:cubicBezTo>
                    <a:pt x="33" y="7"/>
                    <a:pt x="35" y="6"/>
                    <a:pt x="38" y="4"/>
                  </a:cubicBezTo>
                  <a:cubicBezTo>
                    <a:pt x="41" y="3"/>
                    <a:pt x="44" y="2"/>
                    <a:pt x="48" y="1"/>
                  </a:cubicBezTo>
                  <a:cubicBezTo>
                    <a:pt x="52" y="0"/>
                    <a:pt x="55" y="0"/>
                    <a:pt x="59" y="1"/>
                  </a:cubicBezTo>
                  <a:cubicBezTo>
                    <a:pt x="59" y="1"/>
                    <a:pt x="59" y="1"/>
                    <a:pt x="59" y="1"/>
                  </a:cubicBezTo>
                  <a:cubicBezTo>
                    <a:pt x="60" y="1"/>
                    <a:pt x="61" y="2"/>
                    <a:pt x="61" y="3"/>
                  </a:cubicBezTo>
                  <a:cubicBezTo>
                    <a:pt x="61" y="4"/>
                    <a:pt x="60" y="6"/>
                    <a:pt x="59" y="5"/>
                  </a:cubicBezTo>
                  <a:cubicBezTo>
                    <a:pt x="59" y="5"/>
                    <a:pt x="59" y="5"/>
                    <a:pt x="59" y="6"/>
                  </a:cubicBezTo>
                  <a:cubicBezTo>
                    <a:pt x="58" y="6"/>
                    <a:pt x="58" y="6"/>
                    <a:pt x="58" y="7"/>
                  </a:cubicBezTo>
                  <a:cubicBezTo>
                    <a:pt x="58" y="7"/>
                    <a:pt x="58" y="7"/>
                    <a:pt x="58" y="7"/>
                  </a:cubicBezTo>
                  <a:close/>
                  <a:moveTo>
                    <a:pt x="31" y="38"/>
                  </a:moveTo>
                  <a:cubicBezTo>
                    <a:pt x="27" y="40"/>
                    <a:pt x="23" y="41"/>
                    <a:pt x="18" y="41"/>
                  </a:cubicBezTo>
                  <a:cubicBezTo>
                    <a:pt x="12" y="41"/>
                    <a:pt x="7" y="40"/>
                    <a:pt x="2" y="37"/>
                  </a:cubicBezTo>
                  <a:cubicBezTo>
                    <a:pt x="2" y="37"/>
                    <a:pt x="2" y="37"/>
                    <a:pt x="2" y="37"/>
                  </a:cubicBezTo>
                  <a:cubicBezTo>
                    <a:pt x="1" y="36"/>
                    <a:pt x="1" y="36"/>
                    <a:pt x="1" y="35"/>
                  </a:cubicBezTo>
                  <a:cubicBezTo>
                    <a:pt x="0" y="34"/>
                    <a:pt x="1" y="32"/>
                    <a:pt x="3" y="32"/>
                  </a:cubicBezTo>
                  <a:cubicBezTo>
                    <a:pt x="4" y="32"/>
                    <a:pt x="6" y="32"/>
                    <a:pt x="7" y="31"/>
                  </a:cubicBezTo>
                  <a:cubicBezTo>
                    <a:pt x="10" y="30"/>
                    <a:pt x="12" y="29"/>
                    <a:pt x="14" y="28"/>
                  </a:cubicBezTo>
                  <a:cubicBezTo>
                    <a:pt x="17" y="25"/>
                    <a:pt x="20" y="21"/>
                    <a:pt x="23" y="18"/>
                  </a:cubicBezTo>
                  <a:cubicBezTo>
                    <a:pt x="23" y="18"/>
                    <a:pt x="23" y="18"/>
                    <a:pt x="23" y="18"/>
                  </a:cubicBezTo>
                  <a:cubicBezTo>
                    <a:pt x="23" y="18"/>
                    <a:pt x="23" y="18"/>
                    <a:pt x="23" y="18"/>
                  </a:cubicBezTo>
                  <a:cubicBezTo>
                    <a:pt x="23" y="18"/>
                    <a:pt x="23" y="18"/>
                    <a:pt x="23" y="18"/>
                  </a:cubicBezTo>
                  <a:cubicBezTo>
                    <a:pt x="23" y="17"/>
                    <a:pt x="23" y="17"/>
                    <a:pt x="23" y="17"/>
                  </a:cubicBezTo>
                  <a:cubicBezTo>
                    <a:pt x="26" y="15"/>
                    <a:pt x="28" y="12"/>
                    <a:pt x="30" y="10"/>
                  </a:cubicBezTo>
                  <a:cubicBezTo>
                    <a:pt x="30" y="10"/>
                    <a:pt x="31" y="10"/>
                    <a:pt x="31" y="9"/>
                  </a:cubicBezTo>
                  <a:cubicBezTo>
                    <a:pt x="31" y="16"/>
                    <a:pt x="31" y="16"/>
                    <a:pt x="31" y="16"/>
                  </a:cubicBezTo>
                  <a:cubicBezTo>
                    <a:pt x="30" y="17"/>
                    <a:pt x="29" y="19"/>
                    <a:pt x="27" y="20"/>
                  </a:cubicBezTo>
                  <a:cubicBezTo>
                    <a:pt x="27" y="21"/>
                    <a:pt x="27" y="21"/>
                    <a:pt x="27" y="21"/>
                  </a:cubicBezTo>
                  <a:cubicBezTo>
                    <a:pt x="27" y="21"/>
                    <a:pt x="27" y="21"/>
                    <a:pt x="27" y="21"/>
                  </a:cubicBezTo>
                  <a:cubicBezTo>
                    <a:pt x="27" y="21"/>
                    <a:pt x="27" y="21"/>
                    <a:pt x="27" y="21"/>
                  </a:cubicBezTo>
                  <a:cubicBezTo>
                    <a:pt x="24" y="25"/>
                    <a:pt x="21" y="29"/>
                    <a:pt x="16" y="32"/>
                  </a:cubicBezTo>
                  <a:cubicBezTo>
                    <a:pt x="14" y="33"/>
                    <a:pt x="12" y="34"/>
                    <a:pt x="10" y="35"/>
                  </a:cubicBezTo>
                  <a:cubicBezTo>
                    <a:pt x="13" y="36"/>
                    <a:pt x="15" y="36"/>
                    <a:pt x="18" y="36"/>
                  </a:cubicBezTo>
                  <a:cubicBezTo>
                    <a:pt x="23" y="36"/>
                    <a:pt x="27" y="35"/>
                    <a:pt x="31" y="33"/>
                  </a:cubicBezTo>
                  <a:lnTo>
                    <a:pt x="31" y="38"/>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90" name="Freeform 240">
              <a:extLst>
                <a:ext uri="{FF2B5EF4-FFF2-40B4-BE49-F238E27FC236}">
                  <a16:creationId xmlns:a16="http://schemas.microsoft.com/office/drawing/2014/main" id="{7D7F20E4-2994-4A7E-A589-931AAF963554}"/>
                </a:ext>
              </a:extLst>
            </p:cNvPr>
            <p:cNvSpPr>
              <a:spLocks noEditPoints="1"/>
            </p:cNvSpPr>
            <p:nvPr/>
          </p:nvSpPr>
          <p:spPr bwMode="auto">
            <a:xfrm>
              <a:off x="5107503" y="3001393"/>
              <a:ext cx="140950" cy="103002"/>
            </a:xfrm>
            <a:custGeom>
              <a:avLst/>
              <a:gdLst>
                <a:gd name="T0" fmla="*/ 29 w 55"/>
                <a:gd name="T1" fmla="*/ 19 h 40"/>
                <a:gd name="T2" fmla="*/ 37 w 55"/>
                <a:gd name="T3" fmla="*/ 28 h 40"/>
                <a:gd name="T4" fmla="*/ 44 w 55"/>
                <a:gd name="T5" fmla="*/ 32 h 40"/>
                <a:gd name="T6" fmla="*/ 41 w 55"/>
                <a:gd name="T7" fmla="*/ 27 h 40"/>
                <a:gd name="T8" fmla="*/ 41 w 55"/>
                <a:gd name="T9" fmla="*/ 27 h 40"/>
                <a:gd name="T10" fmla="*/ 40 w 55"/>
                <a:gd name="T11" fmla="*/ 26 h 40"/>
                <a:gd name="T12" fmla="*/ 39 w 55"/>
                <a:gd name="T13" fmla="*/ 24 h 40"/>
                <a:gd name="T14" fmla="*/ 35 w 55"/>
                <a:gd name="T15" fmla="*/ 17 h 40"/>
                <a:gd name="T16" fmla="*/ 29 w 55"/>
                <a:gd name="T17" fmla="*/ 10 h 40"/>
                <a:gd name="T18" fmla="*/ 29 w 55"/>
                <a:gd name="T19" fmla="*/ 4 h 40"/>
                <a:gd name="T20" fmla="*/ 32 w 55"/>
                <a:gd name="T21" fmla="*/ 6 h 40"/>
                <a:gd name="T22" fmla="*/ 38 w 55"/>
                <a:gd name="T23" fmla="*/ 14 h 40"/>
                <a:gd name="T24" fmla="*/ 43 w 55"/>
                <a:gd name="T25" fmla="*/ 22 h 40"/>
                <a:gd name="T26" fmla="*/ 44 w 55"/>
                <a:gd name="T27" fmla="*/ 24 h 40"/>
                <a:gd name="T28" fmla="*/ 45 w 55"/>
                <a:gd name="T29" fmla="*/ 25 h 40"/>
                <a:gd name="T30" fmla="*/ 45 w 55"/>
                <a:gd name="T31" fmla="*/ 25 h 40"/>
                <a:gd name="T32" fmla="*/ 45 w 55"/>
                <a:gd name="T33" fmla="*/ 25 h 40"/>
                <a:gd name="T34" fmla="*/ 53 w 55"/>
                <a:gd name="T35" fmla="*/ 35 h 40"/>
                <a:gd name="T36" fmla="*/ 55 w 55"/>
                <a:gd name="T37" fmla="*/ 38 h 40"/>
                <a:gd name="T38" fmla="*/ 52 w 55"/>
                <a:gd name="T39" fmla="*/ 40 h 40"/>
                <a:gd name="T40" fmla="*/ 43 w 55"/>
                <a:gd name="T41" fmla="*/ 37 h 40"/>
                <a:gd name="T42" fmla="*/ 34 w 55"/>
                <a:gd name="T43" fmla="*/ 32 h 40"/>
                <a:gd name="T44" fmla="*/ 29 w 55"/>
                <a:gd name="T45" fmla="*/ 27 h 40"/>
                <a:gd name="T46" fmla="*/ 29 w 55"/>
                <a:gd name="T47" fmla="*/ 19 h 40"/>
                <a:gd name="T48" fmla="*/ 22 w 55"/>
                <a:gd name="T49" fmla="*/ 11 h 40"/>
                <a:gd name="T50" fmla="*/ 28 w 55"/>
                <a:gd name="T51" fmla="*/ 18 h 40"/>
                <a:gd name="T52" fmla="*/ 29 w 55"/>
                <a:gd name="T53" fmla="*/ 19 h 40"/>
                <a:gd name="T54" fmla="*/ 29 w 55"/>
                <a:gd name="T55" fmla="*/ 27 h 40"/>
                <a:gd name="T56" fmla="*/ 24 w 55"/>
                <a:gd name="T57" fmla="*/ 21 h 40"/>
                <a:gd name="T58" fmla="*/ 18 w 55"/>
                <a:gd name="T59" fmla="*/ 14 h 40"/>
                <a:gd name="T60" fmla="*/ 18 w 55"/>
                <a:gd name="T61" fmla="*/ 14 h 40"/>
                <a:gd name="T62" fmla="*/ 13 w 55"/>
                <a:gd name="T63" fmla="*/ 10 h 40"/>
                <a:gd name="T64" fmla="*/ 8 w 55"/>
                <a:gd name="T65" fmla="*/ 7 h 40"/>
                <a:gd name="T66" fmla="*/ 8 w 55"/>
                <a:gd name="T67" fmla="*/ 7 h 40"/>
                <a:gd name="T68" fmla="*/ 8 w 55"/>
                <a:gd name="T69" fmla="*/ 7 h 40"/>
                <a:gd name="T70" fmla="*/ 7 w 55"/>
                <a:gd name="T71" fmla="*/ 6 h 40"/>
                <a:gd name="T72" fmla="*/ 6 w 55"/>
                <a:gd name="T73" fmla="*/ 6 h 40"/>
                <a:gd name="T74" fmla="*/ 3 w 55"/>
                <a:gd name="T75" fmla="*/ 5 h 40"/>
                <a:gd name="T76" fmla="*/ 3 w 55"/>
                <a:gd name="T77" fmla="*/ 5 h 40"/>
                <a:gd name="T78" fmla="*/ 0 w 55"/>
                <a:gd name="T79" fmla="*/ 3 h 40"/>
                <a:gd name="T80" fmla="*/ 3 w 55"/>
                <a:gd name="T81" fmla="*/ 0 h 40"/>
                <a:gd name="T82" fmla="*/ 13 w 55"/>
                <a:gd name="T83" fmla="*/ 0 h 40"/>
                <a:gd name="T84" fmla="*/ 24 w 55"/>
                <a:gd name="T85" fmla="*/ 2 h 40"/>
                <a:gd name="T86" fmla="*/ 29 w 55"/>
                <a:gd name="T87" fmla="*/ 4 h 40"/>
                <a:gd name="T88" fmla="*/ 29 w 55"/>
                <a:gd name="T89" fmla="*/ 10 h 40"/>
                <a:gd name="T90" fmla="*/ 29 w 55"/>
                <a:gd name="T91" fmla="*/ 10 h 40"/>
                <a:gd name="T92" fmla="*/ 22 w 55"/>
                <a:gd name="T93" fmla="*/ 6 h 40"/>
                <a:gd name="T94" fmla="*/ 14 w 55"/>
                <a:gd name="T95" fmla="*/ 5 h 40"/>
                <a:gd name="T96" fmla="*/ 16 w 55"/>
                <a:gd name="T97" fmla="*/ 6 h 40"/>
                <a:gd name="T98" fmla="*/ 22 w 55"/>
                <a:gd name="T9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 h="40">
                  <a:moveTo>
                    <a:pt x="29" y="19"/>
                  </a:moveTo>
                  <a:cubicBezTo>
                    <a:pt x="31" y="22"/>
                    <a:pt x="34" y="26"/>
                    <a:pt x="37" y="28"/>
                  </a:cubicBezTo>
                  <a:cubicBezTo>
                    <a:pt x="39" y="30"/>
                    <a:pt x="41" y="31"/>
                    <a:pt x="44" y="32"/>
                  </a:cubicBezTo>
                  <a:cubicBezTo>
                    <a:pt x="43" y="31"/>
                    <a:pt x="42" y="29"/>
                    <a:pt x="41" y="27"/>
                  </a:cubicBezTo>
                  <a:cubicBezTo>
                    <a:pt x="41" y="27"/>
                    <a:pt x="41" y="27"/>
                    <a:pt x="41" y="27"/>
                  </a:cubicBezTo>
                  <a:cubicBezTo>
                    <a:pt x="40" y="26"/>
                    <a:pt x="40" y="26"/>
                    <a:pt x="40" y="26"/>
                  </a:cubicBezTo>
                  <a:cubicBezTo>
                    <a:pt x="40" y="26"/>
                    <a:pt x="40" y="25"/>
                    <a:pt x="39" y="24"/>
                  </a:cubicBezTo>
                  <a:cubicBezTo>
                    <a:pt x="38" y="22"/>
                    <a:pt x="36" y="19"/>
                    <a:pt x="35" y="17"/>
                  </a:cubicBezTo>
                  <a:cubicBezTo>
                    <a:pt x="33" y="14"/>
                    <a:pt x="31" y="12"/>
                    <a:pt x="29" y="10"/>
                  </a:cubicBezTo>
                  <a:cubicBezTo>
                    <a:pt x="29" y="4"/>
                    <a:pt x="29" y="4"/>
                    <a:pt x="29" y="4"/>
                  </a:cubicBezTo>
                  <a:cubicBezTo>
                    <a:pt x="30" y="5"/>
                    <a:pt x="31" y="6"/>
                    <a:pt x="32" y="6"/>
                  </a:cubicBezTo>
                  <a:cubicBezTo>
                    <a:pt x="34" y="9"/>
                    <a:pt x="37" y="11"/>
                    <a:pt x="38" y="14"/>
                  </a:cubicBezTo>
                  <a:cubicBezTo>
                    <a:pt x="40" y="16"/>
                    <a:pt x="42" y="19"/>
                    <a:pt x="43" y="22"/>
                  </a:cubicBezTo>
                  <a:cubicBezTo>
                    <a:pt x="44" y="23"/>
                    <a:pt x="44" y="23"/>
                    <a:pt x="44" y="24"/>
                  </a:cubicBezTo>
                  <a:cubicBezTo>
                    <a:pt x="45" y="25"/>
                    <a:pt x="45" y="25"/>
                    <a:pt x="45" y="25"/>
                  </a:cubicBezTo>
                  <a:cubicBezTo>
                    <a:pt x="45" y="25"/>
                    <a:pt x="45" y="25"/>
                    <a:pt x="45" y="25"/>
                  </a:cubicBezTo>
                  <a:cubicBezTo>
                    <a:pt x="45" y="25"/>
                    <a:pt x="45" y="25"/>
                    <a:pt x="45" y="25"/>
                  </a:cubicBezTo>
                  <a:cubicBezTo>
                    <a:pt x="47" y="29"/>
                    <a:pt x="50" y="34"/>
                    <a:pt x="53" y="35"/>
                  </a:cubicBezTo>
                  <a:cubicBezTo>
                    <a:pt x="54" y="35"/>
                    <a:pt x="55" y="36"/>
                    <a:pt x="55" y="38"/>
                  </a:cubicBezTo>
                  <a:cubicBezTo>
                    <a:pt x="55" y="39"/>
                    <a:pt x="54" y="40"/>
                    <a:pt x="52" y="40"/>
                  </a:cubicBezTo>
                  <a:cubicBezTo>
                    <a:pt x="49" y="39"/>
                    <a:pt x="46" y="38"/>
                    <a:pt x="43" y="37"/>
                  </a:cubicBezTo>
                  <a:cubicBezTo>
                    <a:pt x="40" y="36"/>
                    <a:pt x="37" y="34"/>
                    <a:pt x="34" y="32"/>
                  </a:cubicBezTo>
                  <a:cubicBezTo>
                    <a:pt x="32" y="30"/>
                    <a:pt x="30" y="29"/>
                    <a:pt x="29" y="27"/>
                  </a:cubicBezTo>
                  <a:lnTo>
                    <a:pt x="29" y="19"/>
                  </a:lnTo>
                  <a:close/>
                  <a:moveTo>
                    <a:pt x="22" y="11"/>
                  </a:moveTo>
                  <a:cubicBezTo>
                    <a:pt x="24" y="13"/>
                    <a:pt x="26" y="16"/>
                    <a:pt x="28" y="18"/>
                  </a:cubicBezTo>
                  <a:cubicBezTo>
                    <a:pt x="29" y="19"/>
                    <a:pt x="29" y="19"/>
                    <a:pt x="29" y="19"/>
                  </a:cubicBezTo>
                  <a:cubicBezTo>
                    <a:pt x="29" y="27"/>
                    <a:pt x="29" y="27"/>
                    <a:pt x="29" y="27"/>
                  </a:cubicBezTo>
                  <a:cubicBezTo>
                    <a:pt x="27" y="25"/>
                    <a:pt x="26" y="23"/>
                    <a:pt x="24" y="21"/>
                  </a:cubicBezTo>
                  <a:cubicBezTo>
                    <a:pt x="22" y="18"/>
                    <a:pt x="20" y="16"/>
                    <a:pt x="18" y="14"/>
                  </a:cubicBezTo>
                  <a:cubicBezTo>
                    <a:pt x="18" y="14"/>
                    <a:pt x="18" y="14"/>
                    <a:pt x="18" y="14"/>
                  </a:cubicBezTo>
                  <a:cubicBezTo>
                    <a:pt x="17" y="12"/>
                    <a:pt x="15" y="11"/>
                    <a:pt x="13" y="10"/>
                  </a:cubicBezTo>
                  <a:cubicBezTo>
                    <a:pt x="12" y="9"/>
                    <a:pt x="10" y="8"/>
                    <a:pt x="8" y="7"/>
                  </a:cubicBezTo>
                  <a:cubicBezTo>
                    <a:pt x="8" y="7"/>
                    <a:pt x="8" y="7"/>
                    <a:pt x="8" y="7"/>
                  </a:cubicBezTo>
                  <a:cubicBezTo>
                    <a:pt x="8" y="7"/>
                    <a:pt x="8" y="7"/>
                    <a:pt x="8" y="7"/>
                  </a:cubicBezTo>
                  <a:cubicBezTo>
                    <a:pt x="7" y="7"/>
                    <a:pt x="7" y="7"/>
                    <a:pt x="7" y="6"/>
                  </a:cubicBezTo>
                  <a:cubicBezTo>
                    <a:pt x="6" y="6"/>
                    <a:pt x="6" y="6"/>
                    <a:pt x="6" y="6"/>
                  </a:cubicBezTo>
                  <a:cubicBezTo>
                    <a:pt x="5" y="6"/>
                    <a:pt x="4" y="5"/>
                    <a:pt x="3" y="5"/>
                  </a:cubicBezTo>
                  <a:cubicBezTo>
                    <a:pt x="3" y="5"/>
                    <a:pt x="3" y="5"/>
                    <a:pt x="3" y="5"/>
                  </a:cubicBezTo>
                  <a:cubicBezTo>
                    <a:pt x="2" y="5"/>
                    <a:pt x="0" y="4"/>
                    <a:pt x="0" y="3"/>
                  </a:cubicBezTo>
                  <a:cubicBezTo>
                    <a:pt x="0" y="1"/>
                    <a:pt x="1" y="0"/>
                    <a:pt x="3" y="0"/>
                  </a:cubicBezTo>
                  <a:cubicBezTo>
                    <a:pt x="6" y="0"/>
                    <a:pt x="9" y="0"/>
                    <a:pt x="13" y="0"/>
                  </a:cubicBezTo>
                  <a:cubicBezTo>
                    <a:pt x="17" y="0"/>
                    <a:pt x="20" y="0"/>
                    <a:pt x="24" y="2"/>
                  </a:cubicBezTo>
                  <a:cubicBezTo>
                    <a:pt x="26" y="3"/>
                    <a:pt x="27" y="3"/>
                    <a:pt x="29" y="4"/>
                  </a:cubicBezTo>
                  <a:cubicBezTo>
                    <a:pt x="29" y="10"/>
                    <a:pt x="29" y="10"/>
                    <a:pt x="29" y="10"/>
                  </a:cubicBezTo>
                  <a:cubicBezTo>
                    <a:pt x="29" y="10"/>
                    <a:pt x="29" y="10"/>
                    <a:pt x="29" y="10"/>
                  </a:cubicBezTo>
                  <a:cubicBezTo>
                    <a:pt x="27" y="9"/>
                    <a:pt x="24" y="7"/>
                    <a:pt x="22" y="6"/>
                  </a:cubicBezTo>
                  <a:cubicBezTo>
                    <a:pt x="20" y="5"/>
                    <a:pt x="17" y="5"/>
                    <a:pt x="14" y="5"/>
                  </a:cubicBezTo>
                  <a:cubicBezTo>
                    <a:pt x="15" y="5"/>
                    <a:pt x="15" y="5"/>
                    <a:pt x="16" y="6"/>
                  </a:cubicBezTo>
                  <a:cubicBezTo>
                    <a:pt x="18" y="7"/>
                    <a:pt x="20" y="9"/>
                    <a:pt x="22" y="11"/>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91" name="Freeform 241">
              <a:extLst>
                <a:ext uri="{FF2B5EF4-FFF2-40B4-BE49-F238E27FC236}">
                  <a16:creationId xmlns:a16="http://schemas.microsoft.com/office/drawing/2014/main" id="{2DC0E61B-04EF-4E80-9530-E02ADDAD60FD}"/>
                </a:ext>
              </a:extLst>
            </p:cNvPr>
            <p:cNvSpPr>
              <a:spLocks noEditPoints="1"/>
            </p:cNvSpPr>
            <p:nvPr/>
          </p:nvSpPr>
          <p:spPr bwMode="auto">
            <a:xfrm>
              <a:off x="5058714" y="3001393"/>
              <a:ext cx="178898" cy="121072"/>
            </a:xfrm>
            <a:custGeom>
              <a:avLst/>
              <a:gdLst>
                <a:gd name="T0" fmla="*/ 35 w 70"/>
                <a:gd name="T1" fmla="*/ 39 h 47"/>
                <a:gd name="T2" fmla="*/ 50 w 70"/>
                <a:gd name="T3" fmla="*/ 43 h 47"/>
                <a:gd name="T4" fmla="*/ 61 w 70"/>
                <a:gd name="T5" fmla="*/ 41 h 47"/>
                <a:gd name="T6" fmla="*/ 61 w 70"/>
                <a:gd name="T7" fmla="*/ 41 h 47"/>
                <a:gd name="T8" fmla="*/ 53 w 70"/>
                <a:gd name="T9" fmla="*/ 36 h 47"/>
                <a:gd name="T10" fmla="*/ 40 w 70"/>
                <a:gd name="T11" fmla="*/ 24 h 47"/>
                <a:gd name="T12" fmla="*/ 40 w 70"/>
                <a:gd name="T13" fmla="*/ 23 h 47"/>
                <a:gd name="T14" fmla="*/ 35 w 70"/>
                <a:gd name="T15" fmla="*/ 18 h 47"/>
                <a:gd name="T16" fmla="*/ 35 w 70"/>
                <a:gd name="T17" fmla="*/ 11 h 47"/>
                <a:gd name="T18" fmla="*/ 36 w 70"/>
                <a:gd name="T19" fmla="*/ 12 h 47"/>
                <a:gd name="T20" fmla="*/ 36 w 70"/>
                <a:gd name="T21" fmla="*/ 12 h 47"/>
                <a:gd name="T22" fmla="*/ 36 w 70"/>
                <a:gd name="T23" fmla="*/ 12 h 47"/>
                <a:gd name="T24" fmla="*/ 43 w 70"/>
                <a:gd name="T25" fmla="*/ 20 h 47"/>
                <a:gd name="T26" fmla="*/ 44 w 70"/>
                <a:gd name="T27" fmla="*/ 21 h 47"/>
                <a:gd name="T28" fmla="*/ 55 w 70"/>
                <a:gd name="T29" fmla="*/ 32 h 47"/>
                <a:gd name="T30" fmla="*/ 62 w 70"/>
                <a:gd name="T31" fmla="*/ 36 h 47"/>
                <a:gd name="T32" fmla="*/ 68 w 70"/>
                <a:gd name="T33" fmla="*/ 38 h 47"/>
                <a:gd name="T34" fmla="*/ 68 w 70"/>
                <a:gd name="T35" fmla="*/ 38 h 47"/>
                <a:gd name="T36" fmla="*/ 70 w 70"/>
                <a:gd name="T37" fmla="*/ 39 h 47"/>
                <a:gd name="T38" fmla="*/ 69 w 70"/>
                <a:gd name="T39" fmla="*/ 42 h 47"/>
                <a:gd name="T40" fmla="*/ 50 w 70"/>
                <a:gd name="T41" fmla="*/ 47 h 47"/>
                <a:gd name="T42" fmla="*/ 35 w 70"/>
                <a:gd name="T43" fmla="*/ 44 h 47"/>
                <a:gd name="T44" fmla="*/ 35 w 70"/>
                <a:gd name="T45" fmla="*/ 39 h 47"/>
                <a:gd name="T46" fmla="*/ 15 w 70"/>
                <a:gd name="T47" fmla="*/ 13 h 47"/>
                <a:gd name="T48" fmla="*/ 18 w 70"/>
                <a:gd name="T49" fmla="*/ 19 h 47"/>
                <a:gd name="T50" fmla="*/ 33 w 70"/>
                <a:gd name="T51" fmla="*/ 38 h 47"/>
                <a:gd name="T52" fmla="*/ 35 w 70"/>
                <a:gd name="T53" fmla="*/ 39 h 47"/>
                <a:gd name="T54" fmla="*/ 35 w 70"/>
                <a:gd name="T55" fmla="*/ 44 h 47"/>
                <a:gd name="T56" fmla="*/ 31 w 70"/>
                <a:gd name="T57" fmla="*/ 42 h 47"/>
                <a:gd name="T58" fmla="*/ 14 w 70"/>
                <a:gd name="T59" fmla="*/ 21 h 47"/>
                <a:gd name="T60" fmla="*/ 11 w 70"/>
                <a:gd name="T61" fmla="*/ 15 h 47"/>
                <a:gd name="T62" fmla="*/ 11 w 70"/>
                <a:gd name="T63" fmla="*/ 15 h 47"/>
                <a:gd name="T64" fmla="*/ 11 w 70"/>
                <a:gd name="T65" fmla="*/ 15 h 47"/>
                <a:gd name="T66" fmla="*/ 8 w 70"/>
                <a:gd name="T67" fmla="*/ 11 h 47"/>
                <a:gd name="T68" fmla="*/ 4 w 70"/>
                <a:gd name="T69" fmla="*/ 8 h 47"/>
                <a:gd name="T70" fmla="*/ 4 w 70"/>
                <a:gd name="T71" fmla="*/ 8 h 47"/>
                <a:gd name="T72" fmla="*/ 4 w 70"/>
                <a:gd name="T73" fmla="*/ 8 h 47"/>
                <a:gd name="T74" fmla="*/ 4 w 70"/>
                <a:gd name="T75" fmla="*/ 7 h 47"/>
                <a:gd name="T76" fmla="*/ 4 w 70"/>
                <a:gd name="T77" fmla="*/ 7 h 47"/>
                <a:gd name="T78" fmla="*/ 4 w 70"/>
                <a:gd name="T79" fmla="*/ 7 h 47"/>
                <a:gd name="T80" fmla="*/ 3 w 70"/>
                <a:gd name="T81" fmla="*/ 6 h 47"/>
                <a:gd name="T82" fmla="*/ 0 w 70"/>
                <a:gd name="T83" fmla="*/ 3 h 47"/>
                <a:gd name="T84" fmla="*/ 2 w 70"/>
                <a:gd name="T85" fmla="*/ 1 h 47"/>
                <a:gd name="T86" fmla="*/ 15 w 70"/>
                <a:gd name="T87" fmla="*/ 1 h 47"/>
                <a:gd name="T88" fmla="*/ 27 w 70"/>
                <a:gd name="T89" fmla="*/ 5 h 47"/>
                <a:gd name="T90" fmla="*/ 35 w 70"/>
                <a:gd name="T91" fmla="*/ 11 h 47"/>
                <a:gd name="T92" fmla="*/ 35 w 70"/>
                <a:gd name="T93" fmla="*/ 18 h 47"/>
                <a:gd name="T94" fmla="*/ 33 w 70"/>
                <a:gd name="T95" fmla="*/ 15 h 47"/>
                <a:gd name="T96" fmla="*/ 33 w 70"/>
                <a:gd name="T97" fmla="*/ 15 h 47"/>
                <a:gd name="T98" fmla="*/ 24 w 70"/>
                <a:gd name="T99" fmla="*/ 9 h 47"/>
                <a:gd name="T100" fmla="*/ 14 w 70"/>
                <a:gd name="T101" fmla="*/ 6 h 47"/>
                <a:gd name="T102" fmla="*/ 9 w 70"/>
                <a:gd name="T103" fmla="*/ 5 h 47"/>
                <a:gd name="T104" fmla="*/ 12 w 70"/>
                <a:gd name="T105" fmla="*/ 8 h 47"/>
                <a:gd name="T106" fmla="*/ 15 w 70"/>
                <a:gd name="T10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35" y="39"/>
                  </a:moveTo>
                  <a:cubicBezTo>
                    <a:pt x="40" y="41"/>
                    <a:pt x="45" y="43"/>
                    <a:pt x="50" y="43"/>
                  </a:cubicBezTo>
                  <a:cubicBezTo>
                    <a:pt x="54" y="43"/>
                    <a:pt x="57" y="42"/>
                    <a:pt x="61" y="41"/>
                  </a:cubicBezTo>
                  <a:cubicBezTo>
                    <a:pt x="61" y="41"/>
                    <a:pt x="61" y="41"/>
                    <a:pt x="61" y="41"/>
                  </a:cubicBezTo>
                  <a:cubicBezTo>
                    <a:pt x="58" y="39"/>
                    <a:pt x="55" y="38"/>
                    <a:pt x="53" y="36"/>
                  </a:cubicBezTo>
                  <a:cubicBezTo>
                    <a:pt x="47" y="33"/>
                    <a:pt x="43" y="28"/>
                    <a:pt x="40" y="24"/>
                  </a:cubicBezTo>
                  <a:cubicBezTo>
                    <a:pt x="40" y="23"/>
                    <a:pt x="40" y="23"/>
                    <a:pt x="40" y="23"/>
                  </a:cubicBezTo>
                  <a:cubicBezTo>
                    <a:pt x="38" y="21"/>
                    <a:pt x="37" y="19"/>
                    <a:pt x="35" y="18"/>
                  </a:cubicBezTo>
                  <a:cubicBezTo>
                    <a:pt x="35" y="11"/>
                    <a:pt x="35" y="11"/>
                    <a:pt x="35" y="11"/>
                  </a:cubicBezTo>
                  <a:cubicBezTo>
                    <a:pt x="35" y="11"/>
                    <a:pt x="36" y="12"/>
                    <a:pt x="36" y="12"/>
                  </a:cubicBezTo>
                  <a:cubicBezTo>
                    <a:pt x="36" y="12"/>
                    <a:pt x="36" y="12"/>
                    <a:pt x="36" y="12"/>
                  </a:cubicBezTo>
                  <a:cubicBezTo>
                    <a:pt x="36" y="12"/>
                    <a:pt x="36" y="12"/>
                    <a:pt x="36" y="12"/>
                  </a:cubicBezTo>
                  <a:cubicBezTo>
                    <a:pt x="39" y="14"/>
                    <a:pt x="41" y="17"/>
                    <a:pt x="43" y="20"/>
                  </a:cubicBezTo>
                  <a:cubicBezTo>
                    <a:pt x="44" y="21"/>
                    <a:pt x="44" y="21"/>
                    <a:pt x="44" y="21"/>
                  </a:cubicBezTo>
                  <a:cubicBezTo>
                    <a:pt x="47" y="25"/>
                    <a:pt x="51" y="30"/>
                    <a:pt x="55" y="32"/>
                  </a:cubicBezTo>
                  <a:cubicBezTo>
                    <a:pt x="57" y="34"/>
                    <a:pt x="60" y="35"/>
                    <a:pt x="62" y="36"/>
                  </a:cubicBezTo>
                  <a:cubicBezTo>
                    <a:pt x="64" y="37"/>
                    <a:pt x="66" y="38"/>
                    <a:pt x="68" y="38"/>
                  </a:cubicBezTo>
                  <a:cubicBezTo>
                    <a:pt x="68" y="38"/>
                    <a:pt x="68" y="38"/>
                    <a:pt x="68" y="38"/>
                  </a:cubicBezTo>
                  <a:cubicBezTo>
                    <a:pt x="69" y="38"/>
                    <a:pt x="69" y="38"/>
                    <a:pt x="70" y="39"/>
                  </a:cubicBezTo>
                  <a:cubicBezTo>
                    <a:pt x="70" y="40"/>
                    <a:pt x="70" y="41"/>
                    <a:pt x="69" y="42"/>
                  </a:cubicBezTo>
                  <a:cubicBezTo>
                    <a:pt x="63" y="46"/>
                    <a:pt x="57" y="47"/>
                    <a:pt x="50" y="47"/>
                  </a:cubicBezTo>
                  <a:cubicBezTo>
                    <a:pt x="45" y="47"/>
                    <a:pt x="40" y="46"/>
                    <a:pt x="35" y="44"/>
                  </a:cubicBezTo>
                  <a:lnTo>
                    <a:pt x="35" y="39"/>
                  </a:lnTo>
                  <a:close/>
                  <a:moveTo>
                    <a:pt x="15" y="13"/>
                  </a:moveTo>
                  <a:cubicBezTo>
                    <a:pt x="16" y="15"/>
                    <a:pt x="17" y="17"/>
                    <a:pt x="18" y="19"/>
                  </a:cubicBezTo>
                  <a:cubicBezTo>
                    <a:pt x="22" y="26"/>
                    <a:pt x="26" y="33"/>
                    <a:pt x="33" y="38"/>
                  </a:cubicBezTo>
                  <a:cubicBezTo>
                    <a:pt x="34" y="38"/>
                    <a:pt x="34" y="38"/>
                    <a:pt x="35" y="39"/>
                  </a:cubicBezTo>
                  <a:cubicBezTo>
                    <a:pt x="35" y="44"/>
                    <a:pt x="35" y="44"/>
                    <a:pt x="35" y="44"/>
                  </a:cubicBezTo>
                  <a:cubicBezTo>
                    <a:pt x="34" y="43"/>
                    <a:pt x="32" y="43"/>
                    <a:pt x="31" y="42"/>
                  </a:cubicBezTo>
                  <a:cubicBezTo>
                    <a:pt x="22" y="37"/>
                    <a:pt x="18" y="29"/>
                    <a:pt x="14" y="21"/>
                  </a:cubicBezTo>
                  <a:cubicBezTo>
                    <a:pt x="13" y="19"/>
                    <a:pt x="12" y="17"/>
                    <a:pt x="11" y="15"/>
                  </a:cubicBezTo>
                  <a:cubicBezTo>
                    <a:pt x="11" y="15"/>
                    <a:pt x="11" y="15"/>
                    <a:pt x="11" y="15"/>
                  </a:cubicBezTo>
                  <a:cubicBezTo>
                    <a:pt x="11" y="15"/>
                    <a:pt x="11" y="15"/>
                    <a:pt x="11" y="15"/>
                  </a:cubicBezTo>
                  <a:cubicBezTo>
                    <a:pt x="10" y="14"/>
                    <a:pt x="9" y="12"/>
                    <a:pt x="8" y="11"/>
                  </a:cubicBezTo>
                  <a:cubicBezTo>
                    <a:pt x="7" y="10"/>
                    <a:pt x="6" y="9"/>
                    <a:pt x="4" y="8"/>
                  </a:cubicBezTo>
                  <a:cubicBezTo>
                    <a:pt x="4" y="8"/>
                    <a:pt x="4" y="8"/>
                    <a:pt x="4" y="8"/>
                  </a:cubicBezTo>
                  <a:cubicBezTo>
                    <a:pt x="4" y="8"/>
                    <a:pt x="4" y="8"/>
                    <a:pt x="4" y="8"/>
                  </a:cubicBezTo>
                  <a:cubicBezTo>
                    <a:pt x="4" y="7"/>
                    <a:pt x="4" y="7"/>
                    <a:pt x="4" y="7"/>
                  </a:cubicBezTo>
                  <a:cubicBezTo>
                    <a:pt x="4" y="7"/>
                    <a:pt x="4" y="7"/>
                    <a:pt x="4" y="7"/>
                  </a:cubicBezTo>
                  <a:cubicBezTo>
                    <a:pt x="4" y="7"/>
                    <a:pt x="4" y="7"/>
                    <a:pt x="4" y="7"/>
                  </a:cubicBezTo>
                  <a:cubicBezTo>
                    <a:pt x="3" y="7"/>
                    <a:pt x="3" y="6"/>
                    <a:pt x="3" y="6"/>
                  </a:cubicBezTo>
                  <a:cubicBezTo>
                    <a:pt x="1" y="6"/>
                    <a:pt x="0" y="5"/>
                    <a:pt x="0" y="3"/>
                  </a:cubicBezTo>
                  <a:cubicBezTo>
                    <a:pt x="0" y="2"/>
                    <a:pt x="1" y="1"/>
                    <a:pt x="2" y="1"/>
                  </a:cubicBezTo>
                  <a:cubicBezTo>
                    <a:pt x="7" y="0"/>
                    <a:pt x="11" y="1"/>
                    <a:pt x="15" y="1"/>
                  </a:cubicBezTo>
                  <a:cubicBezTo>
                    <a:pt x="19" y="2"/>
                    <a:pt x="23" y="3"/>
                    <a:pt x="27" y="5"/>
                  </a:cubicBezTo>
                  <a:cubicBezTo>
                    <a:pt x="30" y="7"/>
                    <a:pt x="33" y="9"/>
                    <a:pt x="35" y="11"/>
                  </a:cubicBezTo>
                  <a:cubicBezTo>
                    <a:pt x="35" y="18"/>
                    <a:pt x="35" y="18"/>
                    <a:pt x="35" y="18"/>
                  </a:cubicBezTo>
                  <a:cubicBezTo>
                    <a:pt x="34" y="17"/>
                    <a:pt x="34" y="16"/>
                    <a:pt x="33" y="15"/>
                  </a:cubicBezTo>
                  <a:cubicBezTo>
                    <a:pt x="33" y="15"/>
                    <a:pt x="33" y="15"/>
                    <a:pt x="33" y="15"/>
                  </a:cubicBezTo>
                  <a:cubicBezTo>
                    <a:pt x="30" y="13"/>
                    <a:pt x="28" y="11"/>
                    <a:pt x="24" y="9"/>
                  </a:cubicBezTo>
                  <a:cubicBezTo>
                    <a:pt x="21" y="8"/>
                    <a:pt x="18" y="7"/>
                    <a:pt x="14" y="6"/>
                  </a:cubicBezTo>
                  <a:cubicBezTo>
                    <a:pt x="13" y="6"/>
                    <a:pt x="11" y="6"/>
                    <a:pt x="9" y="5"/>
                  </a:cubicBezTo>
                  <a:cubicBezTo>
                    <a:pt x="10" y="6"/>
                    <a:pt x="11" y="7"/>
                    <a:pt x="12" y="8"/>
                  </a:cubicBezTo>
                  <a:cubicBezTo>
                    <a:pt x="13" y="10"/>
                    <a:pt x="14" y="11"/>
                    <a:pt x="15" y="13"/>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92" name="Freeform 242">
              <a:extLst>
                <a:ext uri="{FF2B5EF4-FFF2-40B4-BE49-F238E27FC236}">
                  <a16:creationId xmlns:a16="http://schemas.microsoft.com/office/drawing/2014/main" id="{51FF105B-6B51-4A0B-8F0E-459B61228E1B}"/>
                </a:ext>
              </a:extLst>
            </p:cNvPr>
            <p:cNvSpPr>
              <a:spLocks noEditPoints="1"/>
            </p:cNvSpPr>
            <p:nvPr/>
          </p:nvSpPr>
          <p:spPr bwMode="auto">
            <a:xfrm>
              <a:off x="5125573" y="2907427"/>
              <a:ext cx="122880" cy="90352"/>
            </a:xfrm>
            <a:custGeom>
              <a:avLst/>
              <a:gdLst>
                <a:gd name="T0" fmla="*/ 25 w 48"/>
                <a:gd name="T1" fmla="*/ 16 h 35"/>
                <a:gd name="T2" fmla="*/ 32 w 48"/>
                <a:gd name="T3" fmla="*/ 24 h 35"/>
                <a:gd name="T4" fmla="*/ 37 w 48"/>
                <a:gd name="T5" fmla="*/ 27 h 35"/>
                <a:gd name="T6" fmla="*/ 35 w 48"/>
                <a:gd name="T7" fmla="*/ 24 h 35"/>
                <a:gd name="T8" fmla="*/ 35 w 48"/>
                <a:gd name="T9" fmla="*/ 24 h 35"/>
                <a:gd name="T10" fmla="*/ 34 w 48"/>
                <a:gd name="T11" fmla="*/ 23 h 35"/>
                <a:gd name="T12" fmla="*/ 34 w 48"/>
                <a:gd name="T13" fmla="*/ 23 h 35"/>
                <a:gd name="T14" fmla="*/ 33 w 48"/>
                <a:gd name="T15" fmla="*/ 21 h 35"/>
                <a:gd name="T16" fmla="*/ 30 w 48"/>
                <a:gd name="T17" fmla="*/ 15 h 35"/>
                <a:gd name="T18" fmla="*/ 25 w 48"/>
                <a:gd name="T19" fmla="*/ 10 h 35"/>
                <a:gd name="T20" fmla="*/ 25 w 48"/>
                <a:gd name="T21" fmla="*/ 4 h 35"/>
                <a:gd name="T22" fmla="*/ 28 w 48"/>
                <a:gd name="T23" fmla="*/ 5 h 35"/>
                <a:gd name="T24" fmla="*/ 33 w 48"/>
                <a:gd name="T25" fmla="*/ 12 h 35"/>
                <a:gd name="T26" fmla="*/ 38 w 48"/>
                <a:gd name="T27" fmla="*/ 19 h 35"/>
                <a:gd name="T28" fmla="*/ 39 w 48"/>
                <a:gd name="T29" fmla="*/ 21 h 35"/>
                <a:gd name="T30" fmla="*/ 39 w 48"/>
                <a:gd name="T31" fmla="*/ 21 h 35"/>
                <a:gd name="T32" fmla="*/ 39 w 48"/>
                <a:gd name="T33" fmla="*/ 21 h 35"/>
                <a:gd name="T34" fmla="*/ 39 w 48"/>
                <a:gd name="T35" fmla="*/ 22 h 35"/>
                <a:gd name="T36" fmla="*/ 39 w 48"/>
                <a:gd name="T37" fmla="*/ 22 h 35"/>
                <a:gd name="T38" fmla="*/ 39 w 48"/>
                <a:gd name="T39" fmla="*/ 22 h 35"/>
                <a:gd name="T40" fmla="*/ 46 w 48"/>
                <a:gd name="T41" fmla="*/ 30 h 35"/>
                <a:gd name="T42" fmla="*/ 48 w 48"/>
                <a:gd name="T43" fmla="*/ 32 h 35"/>
                <a:gd name="T44" fmla="*/ 45 w 48"/>
                <a:gd name="T45" fmla="*/ 35 h 35"/>
                <a:gd name="T46" fmla="*/ 37 w 48"/>
                <a:gd name="T47" fmla="*/ 32 h 35"/>
                <a:gd name="T48" fmla="*/ 29 w 48"/>
                <a:gd name="T49" fmla="*/ 28 h 35"/>
                <a:gd name="T50" fmla="*/ 25 w 48"/>
                <a:gd name="T51" fmla="*/ 24 h 35"/>
                <a:gd name="T52" fmla="*/ 25 w 48"/>
                <a:gd name="T53" fmla="*/ 16 h 35"/>
                <a:gd name="T54" fmla="*/ 19 w 48"/>
                <a:gd name="T55" fmla="*/ 6 h 35"/>
                <a:gd name="T56" fmla="*/ 14 w 48"/>
                <a:gd name="T57" fmla="*/ 5 h 35"/>
                <a:gd name="T58" fmla="*/ 14 w 48"/>
                <a:gd name="T59" fmla="*/ 5 h 35"/>
                <a:gd name="T60" fmla="*/ 19 w 48"/>
                <a:gd name="T61" fmla="*/ 9 h 35"/>
                <a:gd name="T62" fmla="*/ 19 w 48"/>
                <a:gd name="T63" fmla="*/ 9 h 35"/>
                <a:gd name="T64" fmla="*/ 24 w 48"/>
                <a:gd name="T65" fmla="*/ 15 h 35"/>
                <a:gd name="T66" fmla="*/ 25 w 48"/>
                <a:gd name="T67" fmla="*/ 16 h 35"/>
                <a:gd name="T68" fmla="*/ 25 w 48"/>
                <a:gd name="T69" fmla="*/ 24 h 35"/>
                <a:gd name="T70" fmla="*/ 21 w 48"/>
                <a:gd name="T71" fmla="*/ 18 h 35"/>
                <a:gd name="T72" fmla="*/ 16 w 48"/>
                <a:gd name="T73" fmla="*/ 12 h 35"/>
                <a:gd name="T74" fmla="*/ 16 w 48"/>
                <a:gd name="T75" fmla="*/ 12 h 35"/>
                <a:gd name="T76" fmla="*/ 16 w 48"/>
                <a:gd name="T77" fmla="*/ 12 h 35"/>
                <a:gd name="T78" fmla="*/ 12 w 48"/>
                <a:gd name="T79" fmla="*/ 9 h 35"/>
                <a:gd name="T80" fmla="*/ 7 w 48"/>
                <a:gd name="T81" fmla="*/ 6 h 35"/>
                <a:gd name="T82" fmla="*/ 6 w 48"/>
                <a:gd name="T83" fmla="*/ 6 h 35"/>
                <a:gd name="T84" fmla="*/ 6 w 48"/>
                <a:gd name="T85" fmla="*/ 6 h 35"/>
                <a:gd name="T86" fmla="*/ 3 w 48"/>
                <a:gd name="T87" fmla="*/ 5 h 35"/>
                <a:gd name="T88" fmla="*/ 3 w 48"/>
                <a:gd name="T89" fmla="*/ 5 h 35"/>
                <a:gd name="T90" fmla="*/ 0 w 48"/>
                <a:gd name="T91" fmla="*/ 3 h 35"/>
                <a:gd name="T92" fmla="*/ 2 w 48"/>
                <a:gd name="T93" fmla="*/ 0 h 35"/>
                <a:gd name="T94" fmla="*/ 11 w 48"/>
                <a:gd name="T95" fmla="*/ 0 h 35"/>
                <a:gd name="T96" fmla="*/ 11 w 48"/>
                <a:gd name="T97" fmla="*/ 0 h 35"/>
                <a:gd name="T98" fmla="*/ 21 w 48"/>
                <a:gd name="T99" fmla="*/ 1 h 35"/>
                <a:gd name="T100" fmla="*/ 25 w 48"/>
                <a:gd name="T101" fmla="*/ 4 h 35"/>
                <a:gd name="T102" fmla="*/ 25 w 48"/>
                <a:gd name="T103" fmla="*/ 10 h 35"/>
                <a:gd name="T104" fmla="*/ 25 w 48"/>
                <a:gd name="T105" fmla="*/ 9 h 35"/>
                <a:gd name="T106" fmla="*/ 19 w 48"/>
                <a:gd name="T10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35">
                  <a:moveTo>
                    <a:pt x="25" y="16"/>
                  </a:moveTo>
                  <a:cubicBezTo>
                    <a:pt x="27" y="19"/>
                    <a:pt x="29" y="22"/>
                    <a:pt x="32" y="24"/>
                  </a:cubicBezTo>
                  <a:cubicBezTo>
                    <a:pt x="34" y="25"/>
                    <a:pt x="35" y="26"/>
                    <a:pt x="37" y="27"/>
                  </a:cubicBezTo>
                  <a:cubicBezTo>
                    <a:pt x="36" y="26"/>
                    <a:pt x="35" y="25"/>
                    <a:pt x="35" y="24"/>
                  </a:cubicBezTo>
                  <a:cubicBezTo>
                    <a:pt x="35" y="24"/>
                    <a:pt x="35" y="24"/>
                    <a:pt x="35" y="24"/>
                  </a:cubicBezTo>
                  <a:cubicBezTo>
                    <a:pt x="34" y="23"/>
                    <a:pt x="34" y="23"/>
                    <a:pt x="34" y="23"/>
                  </a:cubicBezTo>
                  <a:cubicBezTo>
                    <a:pt x="34" y="23"/>
                    <a:pt x="34" y="23"/>
                    <a:pt x="34" y="23"/>
                  </a:cubicBezTo>
                  <a:cubicBezTo>
                    <a:pt x="33" y="21"/>
                    <a:pt x="33" y="21"/>
                    <a:pt x="33" y="21"/>
                  </a:cubicBezTo>
                  <a:cubicBezTo>
                    <a:pt x="32" y="19"/>
                    <a:pt x="31" y="17"/>
                    <a:pt x="30" y="15"/>
                  </a:cubicBezTo>
                  <a:cubicBezTo>
                    <a:pt x="28" y="13"/>
                    <a:pt x="27" y="11"/>
                    <a:pt x="25" y="10"/>
                  </a:cubicBezTo>
                  <a:cubicBezTo>
                    <a:pt x="25" y="4"/>
                    <a:pt x="25" y="4"/>
                    <a:pt x="25" y="4"/>
                  </a:cubicBezTo>
                  <a:cubicBezTo>
                    <a:pt x="26" y="4"/>
                    <a:pt x="27" y="5"/>
                    <a:pt x="28" y="5"/>
                  </a:cubicBezTo>
                  <a:cubicBezTo>
                    <a:pt x="30" y="7"/>
                    <a:pt x="32" y="10"/>
                    <a:pt x="33" y="12"/>
                  </a:cubicBezTo>
                  <a:cubicBezTo>
                    <a:pt x="35" y="14"/>
                    <a:pt x="36" y="17"/>
                    <a:pt x="38" y="19"/>
                  </a:cubicBezTo>
                  <a:cubicBezTo>
                    <a:pt x="38" y="19"/>
                    <a:pt x="38" y="20"/>
                    <a:pt x="39" y="21"/>
                  </a:cubicBezTo>
                  <a:cubicBezTo>
                    <a:pt x="39" y="21"/>
                    <a:pt x="39" y="21"/>
                    <a:pt x="39" y="21"/>
                  </a:cubicBezTo>
                  <a:cubicBezTo>
                    <a:pt x="39" y="21"/>
                    <a:pt x="39" y="21"/>
                    <a:pt x="39" y="21"/>
                  </a:cubicBezTo>
                  <a:cubicBezTo>
                    <a:pt x="39" y="22"/>
                    <a:pt x="39" y="22"/>
                    <a:pt x="39" y="22"/>
                  </a:cubicBezTo>
                  <a:cubicBezTo>
                    <a:pt x="39" y="22"/>
                    <a:pt x="39" y="22"/>
                    <a:pt x="39" y="22"/>
                  </a:cubicBezTo>
                  <a:cubicBezTo>
                    <a:pt x="39" y="22"/>
                    <a:pt x="39" y="22"/>
                    <a:pt x="39" y="22"/>
                  </a:cubicBezTo>
                  <a:cubicBezTo>
                    <a:pt x="41" y="25"/>
                    <a:pt x="43" y="29"/>
                    <a:pt x="46" y="30"/>
                  </a:cubicBezTo>
                  <a:cubicBezTo>
                    <a:pt x="47" y="30"/>
                    <a:pt x="48" y="31"/>
                    <a:pt x="48" y="32"/>
                  </a:cubicBezTo>
                  <a:cubicBezTo>
                    <a:pt x="47" y="34"/>
                    <a:pt x="46" y="35"/>
                    <a:pt x="45" y="35"/>
                  </a:cubicBezTo>
                  <a:cubicBezTo>
                    <a:pt x="42" y="34"/>
                    <a:pt x="39" y="33"/>
                    <a:pt x="37" y="32"/>
                  </a:cubicBezTo>
                  <a:cubicBezTo>
                    <a:pt x="34" y="31"/>
                    <a:pt x="31" y="30"/>
                    <a:pt x="29" y="28"/>
                  </a:cubicBezTo>
                  <a:cubicBezTo>
                    <a:pt x="28" y="27"/>
                    <a:pt x="26" y="25"/>
                    <a:pt x="25" y="24"/>
                  </a:cubicBezTo>
                  <a:lnTo>
                    <a:pt x="25" y="16"/>
                  </a:lnTo>
                  <a:close/>
                  <a:moveTo>
                    <a:pt x="19" y="6"/>
                  </a:moveTo>
                  <a:cubicBezTo>
                    <a:pt x="17" y="5"/>
                    <a:pt x="16" y="5"/>
                    <a:pt x="14" y="5"/>
                  </a:cubicBezTo>
                  <a:cubicBezTo>
                    <a:pt x="14" y="5"/>
                    <a:pt x="14" y="5"/>
                    <a:pt x="14" y="5"/>
                  </a:cubicBezTo>
                  <a:cubicBezTo>
                    <a:pt x="16" y="6"/>
                    <a:pt x="18" y="7"/>
                    <a:pt x="19" y="9"/>
                  </a:cubicBezTo>
                  <a:cubicBezTo>
                    <a:pt x="19" y="9"/>
                    <a:pt x="19" y="9"/>
                    <a:pt x="19" y="9"/>
                  </a:cubicBezTo>
                  <a:cubicBezTo>
                    <a:pt x="21" y="11"/>
                    <a:pt x="23" y="13"/>
                    <a:pt x="24" y="15"/>
                  </a:cubicBezTo>
                  <a:cubicBezTo>
                    <a:pt x="25" y="16"/>
                    <a:pt x="25" y="16"/>
                    <a:pt x="25" y="16"/>
                  </a:cubicBezTo>
                  <a:cubicBezTo>
                    <a:pt x="25" y="24"/>
                    <a:pt x="25" y="24"/>
                    <a:pt x="25" y="24"/>
                  </a:cubicBezTo>
                  <a:cubicBezTo>
                    <a:pt x="24" y="22"/>
                    <a:pt x="22" y="20"/>
                    <a:pt x="21" y="18"/>
                  </a:cubicBezTo>
                  <a:cubicBezTo>
                    <a:pt x="19" y="16"/>
                    <a:pt x="17" y="14"/>
                    <a:pt x="16" y="12"/>
                  </a:cubicBezTo>
                  <a:cubicBezTo>
                    <a:pt x="16" y="12"/>
                    <a:pt x="16" y="12"/>
                    <a:pt x="16" y="12"/>
                  </a:cubicBezTo>
                  <a:cubicBezTo>
                    <a:pt x="16" y="12"/>
                    <a:pt x="16" y="12"/>
                    <a:pt x="16" y="12"/>
                  </a:cubicBezTo>
                  <a:cubicBezTo>
                    <a:pt x="15" y="11"/>
                    <a:pt x="13" y="10"/>
                    <a:pt x="12" y="9"/>
                  </a:cubicBezTo>
                  <a:cubicBezTo>
                    <a:pt x="10" y="8"/>
                    <a:pt x="8" y="7"/>
                    <a:pt x="7" y="6"/>
                  </a:cubicBezTo>
                  <a:cubicBezTo>
                    <a:pt x="6" y="6"/>
                    <a:pt x="6" y="6"/>
                    <a:pt x="6" y="6"/>
                  </a:cubicBezTo>
                  <a:cubicBezTo>
                    <a:pt x="6" y="6"/>
                    <a:pt x="6" y="6"/>
                    <a:pt x="6" y="6"/>
                  </a:cubicBezTo>
                  <a:cubicBezTo>
                    <a:pt x="5" y="5"/>
                    <a:pt x="3" y="5"/>
                    <a:pt x="3" y="5"/>
                  </a:cubicBezTo>
                  <a:cubicBezTo>
                    <a:pt x="3" y="5"/>
                    <a:pt x="3" y="5"/>
                    <a:pt x="3" y="5"/>
                  </a:cubicBezTo>
                  <a:cubicBezTo>
                    <a:pt x="2" y="5"/>
                    <a:pt x="0" y="4"/>
                    <a:pt x="0" y="3"/>
                  </a:cubicBezTo>
                  <a:cubicBezTo>
                    <a:pt x="0" y="1"/>
                    <a:pt x="1" y="0"/>
                    <a:pt x="2" y="0"/>
                  </a:cubicBezTo>
                  <a:cubicBezTo>
                    <a:pt x="5" y="0"/>
                    <a:pt x="8" y="0"/>
                    <a:pt x="11" y="0"/>
                  </a:cubicBezTo>
                  <a:cubicBezTo>
                    <a:pt x="11" y="0"/>
                    <a:pt x="11" y="0"/>
                    <a:pt x="11" y="0"/>
                  </a:cubicBezTo>
                  <a:cubicBezTo>
                    <a:pt x="15" y="0"/>
                    <a:pt x="18" y="0"/>
                    <a:pt x="21" y="1"/>
                  </a:cubicBezTo>
                  <a:cubicBezTo>
                    <a:pt x="22" y="2"/>
                    <a:pt x="24" y="3"/>
                    <a:pt x="25" y="4"/>
                  </a:cubicBezTo>
                  <a:cubicBezTo>
                    <a:pt x="25" y="10"/>
                    <a:pt x="25" y="10"/>
                    <a:pt x="25" y="10"/>
                  </a:cubicBezTo>
                  <a:cubicBezTo>
                    <a:pt x="25" y="10"/>
                    <a:pt x="25" y="9"/>
                    <a:pt x="25" y="9"/>
                  </a:cubicBezTo>
                  <a:cubicBezTo>
                    <a:pt x="23" y="8"/>
                    <a:pt x="21" y="7"/>
                    <a:pt x="19" y="6"/>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93" name="Freeform 243">
              <a:extLst>
                <a:ext uri="{FF2B5EF4-FFF2-40B4-BE49-F238E27FC236}">
                  <a16:creationId xmlns:a16="http://schemas.microsoft.com/office/drawing/2014/main" id="{301F5C95-C3DF-46F3-B2D3-E35AC0F64FFF}"/>
                </a:ext>
              </a:extLst>
            </p:cNvPr>
            <p:cNvSpPr>
              <a:spLocks noEditPoints="1"/>
            </p:cNvSpPr>
            <p:nvPr/>
          </p:nvSpPr>
          <p:spPr bwMode="auto">
            <a:xfrm>
              <a:off x="5080398" y="2907427"/>
              <a:ext cx="160828" cy="104808"/>
            </a:xfrm>
            <a:custGeom>
              <a:avLst/>
              <a:gdLst>
                <a:gd name="T0" fmla="*/ 31 w 62"/>
                <a:gd name="T1" fmla="*/ 9 h 41"/>
                <a:gd name="T2" fmla="*/ 32 w 62"/>
                <a:gd name="T3" fmla="*/ 10 h 41"/>
                <a:gd name="T4" fmla="*/ 38 w 62"/>
                <a:gd name="T5" fmla="*/ 17 h 41"/>
                <a:gd name="T6" fmla="*/ 38 w 62"/>
                <a:gd name="T7" fmla="*/ 17 h 41"/>
                <a:gd name="T8" fmla="*/ 38 w 62"/>
                <a:gd name="T9" fmla="*/ 18 h 41"/>
                <a:gd name="T10" fmla="*/ 39 w 62"/>
                <a:gd name="T11" fmla="*/ 18 h 41"/>
                <a:gd name="T12" fmla="*/ 48 w 62"/>
                <a:gd name="T13" fmla="*/ 28 h 41"/>
                <a:gd name="T14" fmla="*/ 54 w 62"/>
                <a:gd name="T15" fmla="*/ 31 h 41"/>
                <a:gd name="T16" fmla="*/ 59 w 62"/>
                <a:gd name="T17" fmla="*/ 32 h 41"/>
                <a:gd name="T18" fmla="*/ 59 w 62"/>
                <a:gd name="T19" fmla="*/ 32 h 41"/>
                <a:gd name="T20" fmla="*/ 61 w 62"/>
                <a:gd name="T21" fmla="*/ 33 h 41"/>
                <a:gd name="T22" fmla="*/ 60 w 62"/>
                <a:gd name="T23" fmla="*/ 37 h 41"/>
                <a:gd name="T24" fmla="*/ 44 w 62"/>
                <a:gd name="T25" fmla="*/ 41 h 41"/>
                <a:gd name="T26" fmla="*/ 31 w 62"/>
                <a:gd name="T27" fmla="*/ 38 h 41"/>
                <a:gd name="T28" fmla="*/ 31 w 62"/>
                <a:gd name="T29" fmla="*/ 33 h 41"/>
                <a:gd name="T30" fmla="*/ 44 w 62"/>
                <a:gd name="T31" fmla="*/ 36 h 41"/>
                <a:gd name="T32" fmla="*/ 52 w 62"/>
                <a:gd name="T33" fmla="*/ 35 h 41"/>
                <a:gd name="T34" fmla="*/ 46 w 62"/>
                <a:gd name="T35" fmla="*/ 32 h 41"/>
                <a:gd name="T36" fmla="*/ 35 w 62"/>
                <a:gd name="T37" fmla="*/ 21 h 41"/>
                <a:gd name="T38" fmla="*/ 35 w 62"/>
                <a:gd name="T39" fmla="*/ 21 h 41"/>
                <a:gd name="T40" fmla="*/ 35 w 62"/>
                <a:gd name="T41" fmla="*/ 20 h 41"/>
                <a:gd name="T42" fmla="*/ 35 w 62"/>
                <a:gd name="T43" fmla="*/ 20 h 41"/>
                <a:gd name="T44" fmla="*/ 35 w 62"/>
                <a:gd name="T45" fmla="*/ 20 h 41"/>
                <a:gd name="T46" fmla="*/ 31 w 62"/>
                <a:gd name="T47" fmla="*/ 16 h 41"/>
                <a:gd name="T48" fmla="*/ 31 w 62"/>
                <a:gd name="T49" fmla="*/ 9 h 41"/>
                <a:gd name="T50" fmla="*/ 4 w 62"/>
                <a:gd name="T51" fmla="*/ 7 h 41"/>
                <a:gd name="T52" fmla="*/ 3 w 62"/>
                <a:gd name="T53" fmla="*/ 5 h 41"/>
                <a:gd name="T54" fmla="*/ 1 w 62"/>
                <a:gd name="T55" fmla="*/ 3 h 41"/>
                <a:gd name="T56" fmla="*/ 3 w 62"/>
                <a:gd name="T57" fmla="*/ 1 h 41"/>
                <a:gd name="T58" fmla="*/ 14 w 62"/>
                <a:gd name="T59" fmla="*/ 1 h 41"/>
                <a:gd name="T60" fmla="*/ 24 w 62"/>
                <a:gd name="T61" fmla="*/ 4 h 41"/>
                <a:gd name="T62" fmla="*/ 31 w 62"/>
                <a:gd name="T63" fmla="*/ 9 h 41"/>
                <a:gd name="T64" fmla="*/ 31 w 62"/>
                <a:gd name="T65" fmla="*/ 16 h 41"/>
                <a:gd name="T66" fmla="*/ 29 w 62"/>
                <a:gd name="T67" fmla="*/ 14 h 41"/>
                <a:gd name="T68" fmla="*/ 22 w 62"/>
                <a:gd name="T69" fmla="*/ 9 h 41"/>
                <a:gd name="T70" fmla="*/ 13 w 62"/>
                <a:gd name="T71" fmla="*/ 6 h 41"/>
                <a:gd name="T72" fmla="*/ 10 w 62"/>
                <a:gd name="T73" fmla="*/ 5 h 41"/>
                <a:gd name="T74" fmla="*/ 11 w 62"/>
                <a:gd name="T75" fmla="*/ 7 h 41"/>
                <a:gd name="T76" fmla="*/ 14 w 62"/>
                <a:gd name="T77" fmla="*/ 11 h 41"/>
                <a:gd name="T78" fmla="*/ 17 w 62"/>
                <a:gd name="T79" fmla="*/ 16 h 41"/>
                <a:gd name="T80" fmla="*/ 30 w 62"/>
                <a:gd name="T81" fmla="*/ 32 h 41"/>
                <a:gd name="T82" fmla="*/ 31 w 62"/>
                <a:gd name="T83" fmla="*/ 33 h 41"/>
                <a:gd name="T84" fmla="*/ 31 w 62"/>
                <a:gd name="T85" fmla="*/ 38 h 41"/>
                <a:gd name="T86" fmla="*/ 27 w 62"/>
                <a:gd name="T87" fmla="*/ 36 h 41"/>
                <a:gd name="T88" fmla="*/ 13 w 62"/>
                <a:gd name="T89" fmla="*/ 19 h 41"/>
                <a:gd name="T90" fmla="*/ 10 w 62"/>
                <a:gd name="T91" fmla="*/ 13 h 41"/>
                <a:gd name="T92" fmla="*/ 7 w 62"/>
                <a:gd name="T93" fmla="*/ 10 h 41"/>
                <a:gd name="T94" fmla="*/ 4 w 62"/>
                <a:gd name="T95" fmla="*/ 7 h 41"/>
                <a:gd name="T96" fmla="*/ 4 w 62"/>
                <a:gd name="T9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41">
                  <a:moveTo>
                    <a:pt x="31" y="9"/>
                  </a:moveTo>
                  <a:cubicBezTo>
                    <a:pt x="31" y="10"/>
                    <a:pt x="32" y="10"/>
                    <a:pt x="32" y="10"/>
                  </a:cubicBezTo>
                  <a:cubicBezTo>
                    <a:pt x="34" y="12"/>
                    <a:pt x="36" y="15"/>
                    <a:pt x="38" y="17"/>
                  </a:cubicBezTo>
                  <a:cubicBezTo>
                    <a:pt x="38" y="17"/>
                    <a:pt x="38" y="17"/>
                    <a:pt x="38" y="17"/>
                  </a:cubicBezTo>
                  <a:cubicBezTo>
                    <a:pt x="38" y="18"/>
                    <a:pt x="38" y="18"/>
                    <a:pt x="38" y="18"/>
                  </a:cubicBezTo>
                  <a:cubicBezTo>
                    <a:pt x="39" y="18"/>
                    <a:pt x="39" y="18"/>
                    <a:pt x="39" y="18"/>
                  </a:cubicBezTo>
                  <a:cubicBezTo>
                    <a:pt x="41" y="21"/>
                    <a:pt x="45" y="25"/>
                    <a:pt x="48" y="28"/>
                  </a:cubicBezTo>
                  <a:cubicBezTo>
                    <a:pt x="50" y="29"/>
                    <a:pt x="52" y="30"/>
                    <a:pt x="54" y="31"/>
                  </a:cubicBezTo>
                  <a:cubicBezTo>
                    <a:pt x="56" y="32"/>
                    <a:pt x="58" y="32"/>
                    <a:pt x="59" y="32"/>
                  </a:cubicBezTo>
                  <a:cubicBezTo>
                    <a:pt x="59" y="32"/>
                    <a:pt x="59" y="32"/>
                    <a:pt x="59" y="32"/>
                  </a:cubicBezTo>
                  <a:cubicBezTo>
                    <a:pt x="60" y="32"/>
                    <a:pt x="61" y="33"/>
                    <a:pt x="61" y="33"/>
                  </a:cubicBezTo>
                  <a:cubicBezTo>
                    <a:pt x="62" y="34"/>
                    <a:pt x="61" y="36"/>
                    <a:pt x="60" y="37"/>
                  </a:cubicBezTo>
                  <a:cubicBezTo>
                    <a:pt x="55" y="40"/>
                    <a:pt x="49" y="41"/>
                    <a:pt x="44" y="41"/>
                  </a:cubicBezTo>
                  <a:cubicBezTo>
                    <a:pt x="39" y="41"/>
                    <a:pt x="35" y="40"/>
                    <a:pt x="31" y="38"/>
                  </a:cubicBezTo>
                  <a:cubicBezTo>
                    <a:pt x="31" y="33"/>
                    <a:pt x="31" y="33"/>
                    <a:pt x="31" y="33"/>
                  </a:cubicBezTo>
                  <a:cubicBezTo>
                    <a:pt x="35" y="35"/>
                    <a:pt x="39" y="36"/>
                    <a:pt x="44" y="36"/>
                  </a:cubicBezTo>
                  <a:cubicBezTo>
                    <a:pt x="47" y="36"/>
                    <a:pt x="49" y="36"/>
                    <a:pt x="52" y="35"/>
                  </a:cubicBezTo>
                  <a:cubicBezTo>
                    <a:pt x="50" y="34"/>
                    <a:pt x="47" y="33"/>
                    <a:pt x="46" y="32"/>
                  </a:cubicBezTo>
                  <a:cubicBezTo>
                    <a:pt x="41" y="29"/>
                    <a:pt x="38" y="25"/>
                    <a:pt x="35" y="21"/>
                  </a:cubicBezTo>
                  <a:cubicBezTo>
                    <a:pt x="35" y="21"/>
                    <a:pt x="35" y="21"/>
                    <a:pt x="35" y="21"/>
                  </a:cubicBezTo>
                  <a:cubicBezTo>
                    <a:pt x="35" y="20"/>
                    <a:pt x="35" y="20"/>
                    <a:pt x="35" y="20"/>
                  </a:cubicBezTo>
                  <a:cubicBezTo>
                    <a:pt x="35" y="20"/>
                    <a:pt x="35" y="20"/>
                    <a:pt x="35" y="20"/>
                  </a:cubicBezTo>
                  <a:cubicBezTo>
                    <a:pt x="35" y="20"/>
                    <a:pt x="35" y="20"/>
                    <a:pt x="35" y="20"/>
                  </a:cubicBezTo>
                  <a:cubicBezTo>
                    <a:pt x="33" y="19"/>
                    <a:pt x="32" y="17"/>
                    <a:pt x="31" y="16"/>
                  </a:cubicBezTo>
                  <a:lnTo>
                    <a:pt x="31" y="9"/>
                  </a:lnTo>
                  <a:close/>
                  <a:moveTo>
                    <a:pt x="4" y="7"/>
                  </a:moveTo>
                  <a:cubicBezTo>
                    <a:pt x="4" y="6"/>
                    <a:pt x="3" y="6"/>
                    <a:pt x="3" y="5"/>
                  </a:cubicBezTo>
                  <a:cubicBezTo>
                    <a:pt x="2" y="6"/>
                    <a:pt x="1" y="5"/>
                    <a:pt x="1" y="3"/>
                  </a:cubicBezTo>
                  <a:cubicBezTo>
                    <a:pt x="0" y="2"/>
                    <a:pt x="1" y="1"/>
                    <a:pt x="3" y="1"/>
                  </a:cubicBezTo>
                  <a:cubicBezTo>
                    <a:pt x="7" y="0"/>
                    <a:pt x="10" y="0"/>
                    <a:pt x="14" y="1"/>
                  </a:cubicBezTo>
                  <a:cubicBezTo>
                    <a:pt x="17" y="2"/>
                    <a:pt x="21" y="3"/>
                    <a:pt x="24" y="4"/>
                  </a:cubicBezTo>
                  <a:cubicBezTo>
                    <a:pt x="26" y="6"/>
                    <a:pt x="29" y="7"/>
                    <a:pt x="31" y="9"/>
                  </a:cubicBezTo>
                  <a:cubicBezTo>
                    <a:pt x="31" y="16"/>
                    <a:pt x="31" y="16"/>
                    <a:pt x="31" y="16"/>
                  </a:cubicBezTo>
                  <a:cubicBezTo>
                    <a:pt x="30" y="15"/>
                    <a:pt x="29" y="14"/>
                    <a:pt x="29" y="14"/>
                  </a:cubicBezTo>
                  <a:cubicBezTo>
                    <a:pt x="27" y="12"/>
                    <a:pt x="24" y="10"/>
                    <a:pt x="22" y="9"/>
                  </a:cubicBezTo>
                  <a:cubicBezTo>
                    <a:pt x="19" y="7"/>
                    <a:pt x="16" y="6"/>
                    <a:pt x="13" y="6"/>
                  </a:cubicBezTo>
                  <a:cubicBezTo>
                    <a:pt x="12" y="6"/>
                    <a:pt x="11" y="5"/>
                    <a:pt x="10" y="5"/>
                  </a:cubicBezTo>
                  <a:cubicBezTo>
                    <a:pt x="10" y="6"/>
                    <a:pt x="11" y="6"/>
                    <a:pt x="11" y="7"/>
                  </a:cubicBezTo>
                  <a:cubicBezTo>
                    <a:pt x="12" y="8"/>
                    <a:pt x="13" y="10"/>
                    <a:pt x="14" y="11"/>
                  </a:cubicBezTo>
                  <a:cubicBezTo>
                    <a:pt x="15" y="13"/>
                    <a:pt x="16" y="15"/>
                    <a:pt x="17" y="16"/>
                  </a:cubicBezTo>
                  <a:cubicBezTo>
                    <a:pt x="20" y="23"/>
                    <a:pt x="23" y="29"/>
                    <a:pt x="30" y="32"/>
                  </a:cubicBezTo>
                  <a:cubicBezTo>
                    <a:pt x="30" y="33"/>
                    <a:pt x="30" y="33"/>
                    <a:pt x="31" y="33"/>
                  </a:cubicBezTo>
                  <a:cubicBezTo>
                    <a:pt x="31" y="38"/>
                    <a:pt x="31" y="38"/>
                    <a:pt x="31" y="38"/>
                  </a:cubicBezTo>
                  <a:cubicBezTo>
                    <a:pt x="30" y="38"/>
                    <a:pt x="28" y="37"/>
                    <a:pt x="27" y="36"/>
                  </a:cubicBezTo>
                  <a:cubicBezTo>
                    <a:pt x="20" y="32"/>
                    <a:pt x="16" y="25"/>
                    <a:pt x="13" y="19"/>
                  </a:cubicBezTo>
                  <a:cubicBezTo>
                    <a:pt x="12" y="17"/>
                    <a:pt x="11" y="15"/>
                    <a:pt x="10" y="13"/>
                  </a:cubicBezTo>
                  <a:cubicBezTo>
                    <a:pt x="9" y="12"/>
                    <a:pt x="8" y="11"/>
                    <a:pt x="7" y="10"/>
                  </a:cubicBezTo>
                  <a:cubicBezTo>
                    <a:pt x="6" y="9"/>
                    <a:pt x="5" y="8"/>
                    <a:pt x="4" y="7"/>
                  </a:cubicBezTo>
                  <a:cubicBezTo>
                    <a:pt x="4" y="7"/>
                    <a:pt x="4" y="7"/>
                    <a:pt x="4" y="7"/>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94" name="Freeform 244">
              <a:extLst>
                <a:ext uri="{FF2B5EF4-FFF2-40B4-BE49-F238E27FC236}">
                  <a16:creationId xmlns:a16="http://schemas.microsoft.com/office/drawing/2014/main" id="{3C60C5AA-86C3-457D-A972-540EAA755188}"/>
                </a:ext>
              </a:extLst>
            </p:cNvPr>
            <p:cNvSpPr>
              <a:spLocks noEditPoints="1"/>
            </p:cNvSpPr>
            <p:nvPr/>
          </p:nvSpPr>
          <p:spPr bwMode="auto">
            <a:xfrm>
              <a:off x="5241225" y="2836952"/>
              <a:ext cx="72282" cy="137336"/>
            </a:xfrm>
            <a:custGeom>
              <a:avLst/>
              <a:gdLst>
                <a:gd name="T0" fmla="*/ 19 w 28"/>
                <a:gd name="T1" fmla="*/ 20 h 53"/>
                <a:gd name="T2" fmla="*/ 14 w 28"/>
                <a:gd name="T3" fmla="*/ 26 h 53"/>
                <a:gd name="T4" fmla="*/ 14 w 28"/>
                <a:gd name="T5" fmla="*/ 27 h 53"/>
                <a:gd name="T6" fmla="*/ 14 w 28"/>
                <a:gd name="T7" fmla="*/ 19 h 53"/>
                <a:gd name="T8" fmla="*/ 15 w 28"/>
                <a:gd name="T9" fmla="*/ 17 h 53"/>
                <a:gd name="T10" fmla="*/ 18 w 28"/>
                <a:gd name="T11" fmla="*/ 13 h 53"/>
                <a:gd name="T12" fmla="*/ 19 w 28"/>
                <a:gd name="T13" fmla="*/ 7 h 53"/>
                <a:gd name="T14" fmla="*/ 20 w 28"/>
                <a:gd name="T15" fmla="*/ 6 h 53"/>
                <a:gd name="T16" fmla="*/ 20 w 28"/>
                <a:gd name="T17" fmla="*/ 6 h 53"/>
                <a:gd name="T18" fmla="*/ 20 w 28"/>
                <a:gd name="T19" fmla="*/ 3 h 53"/>
                <a:gd name="T20" fmla="*/ 20 w 28"/>
                <a:gd name="T21" fmla="*/ 3 h 53"/>
                <a:gd name="T22" fmla="*/ 22 w 28"/>
                <a:gd name="T23" fmla="*/ 0 h 53"/>
                <a:gd name="T24" fmla="*/ 25 w 28"/>
                <a:gd name="T25" fmla="*/ 2 h 53"/>
                <a:gd name="T26" fmla="*/ 25 w 28"/>
                <a:gd name="T27" fmla="*/ 2 h 53"/>
                <a:gd name="T28" fmla="*/ 25 w 28"/>
                <a:gd name="T29" fmla="*/ 2 h 53"/>
                <a:gd name="T30" fmla="*/ 25 w 28"/>
                <a:gd name="T31" fmla="*/ 2 h 53"/>
                <a:gd name="T32" fmla="*/ 27 w 28"/>
                <a:gd name="T33" fmla="*/ 10 h 53"/>
                <a:gd name="T34" fmla="*/ 27 w 28"/>
                <a:gd name="T35" fmla="*/ 10 h 53"/>
                <a:gd name="T36" fmla="*/ 27 w 28"/>
                <a:gd name="T37" fmla="*/ 20 h 53"/>
                <a:gd name="T38" fmla="*/ 25 w 28"/>
                <a:gd name="T39" fmla="*/ 27 h 53"/>
                <a:gd name="T40" fmla="*/ 20 w 28"/>
                <a:gd name="T41" fmla="*/ 34 h 53"/>
                <a:gd name="T42" fmla="*/ 20 w 28"/>
                <a:gd name="T43" fmla="*/ 35 h 53"/>
                <a:gd name="T44" fmla="*/ 14 w 28"/>
                <a:gd name="T45" fmla="*/ 40 h 53"/>
                <a:gd name="T46" fmla="*/ 14 w 28"/>
                <a:gd name="T47" fmla="*/ 33 h 53"/>
                <a:gd name="T48" fmla="*/ 16 w 28"/>
                <a:gd name="T49" fmla="*/ 31 h 53"/>
                <a:gd name="T50" fmla="*/ 16 w 28"/>
                <a:gd name="T51" fmla="*/ 31 h 53"/>
                <a:gd name="T52" fmla="*/ 20 w 28"/>
                <a:gd name="T53" fmla="*/ 25 h 53"/>
                <a:gd name="T54" fmla="*/ 22 w 28"/>
                <a:gd name="T55" fmla="*/ 19 h 53"/>
                <a:gd name="T56" fmla="*/ 23 w 28"/>
                <a:gd name="T57" fmla="*/ 14 h 53"/>
                <a:gd name="T58" fmla="*/ 22 w 28"/>
                <a:gd name="T59" fmla="*/ 14 h 53"/>
                <a:gd name="T60" fmla="*/ 19 w 28"/>
                <a:gd name="T61" fmla="*/ 20 h 53"/>
                <a:gd name="T62" fmla="*/ 14 w 28"/>
                <a:gd name="T63" fmla="*/ 27 h 53"/>
                <a:gd name="T64" fmla="*/ 8 w 28"/>
                <a:gd name="T65" fmla="*/ 36 h 53"/>
                <a:gd name="T66" fmla="*/ 8 w 28"/>
                <a:gd name="T67" fmla="*/ 36 h 53"/>
                <a:gd name="T68" fmla="*/ 8 w 28"/>
                <a:gd name="T69" fmla="*/ 36 h 53"/>
                <a:gd name="T70" fmla="*/ 6 w 28"/>
                <a:gd name="T71" fmla="*/ 41 h 53"/>
                <a:gd name="T72" fmla="*/ 8 w 28"/>
                <a:gd name="T73" fmla="*/ 38 h 53"/>
                <a:gd name="T74" fmla="*/ 9 w 28"/>
                <a:gd name="T75" fmla="*/ 38 h 53"/>
                <a:gd name="T76" fmla="*/ 9 w 28"/>
                <a:gd name="T77" fmla="*/ 38 h 53"/>
                <a:gd name="T78" fmla="*/ 11 w 28"/>
                <a:gd name="T79" fmla="*/ 37 h 53"/>
                <a:gd name="T80" fmla="*/ 14 w 28"/>
                <a:gd name="T81" fmla="*/ 33 h 53"/>
                <a:gd name="T82" fmla="*/ 14 w 28"/>
                <a:gd name="T83" fmla="*/ 40 h 53"/>
                <a:gd name="T84" fmla="*/ 14 w 28"/>
                <a:gd name="T85" fmla="*/ 40 h 53"/>
                <a:gd name="T86" fmla="*/ 12 w 28"/>
                <a:gd name="T87" fmla="*/ 41 h 53"/>
                <a:gd name="T88" fmla="*/ 12 w 28"/>
                <a:gd name="T89" fmla="*/ 42 h 53"/>
                <a:gd name="T90" fmla="*/ 12 w 28"/>
                <a:gd name="T91" fmla="*/ 42 h 53"/>
                <a:gd name="T92" fmla="*/ 5 w 28"/>
                <a:gd name="T93" fmla="*/ 51 h 53"/>
                <a:gd name="T94" fmla="*/ 5 w 28"/>
                <a:gd name="T95" fmla="*/ 51 h 53"/>
                <a:gd name="T96" fmla="*/ 3 w 28"/>
                <a:gd name="T97" fmla="*/ 53 h 53"/>
                <a:gd name="T98" fmla="*/ 0 w 28"/>
                <a:gd name="T99" fmla="*/ 51 h 53"/>
                <a:gd name="T100" fmla="*/ 1 w 28"/>
                <a:gd name="T101" fmla="*/ 42 h 53"/>
                <a:gd name="T102" fmla="*/ 3 w 28"/>
                <a:gd name="T103" fmla="*/ 34 h 53"/>
                <a:gd name="T104" fmla="*/ 3 w 28"/>
                <a:gd name="T105" fmla="*/ 34 h 53"/>
                <a:gd name="T106" fmla="*/ 11 w 28"/>
                <a:gd name="T107" fmla="*/ 23 h 53"/>
                <a:gd name="T108" fmla="*/ 14 w 28"/>
                <a:gd name="T109" fmla="*/ 19 h 53"/>
                <a:gd name="T110" fmla="*/ 14 w 28"/>
                <a:gd name="T111"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53">
                  <a:moveTo>
                    <a:pt x="19" y="20"/>
                  </a:moveTo>
                  <a:cubicBezTo>
                    <a:pt x="18" y="22"/>
                    <a:pt x="16" y="24"/>
                    <a:pt x="14" y="26"/>
                  </a:cubicBezTo>
                  <a:cubicBezTo>
                    <a:pt x="14" y="27"/>
                    <a:pt x="14" y="27"/>
                    <a:pt x="14" y="27"/>
                  </a:cubicBezTo>
                  <a:cubicBezTo>
                    <a:pt x="14" y="19"/>
                    <a:pt x="14" y="19"/>
                    <a:pt x="14" y="19"/>
                  </a:cubicBezTo>
                  <a:cubicBezTo>
                    <a:pt x="15" y="19"/>
                    <a:pt x="15" y="18"/>
                    <a:pt x="15" y="17"/>
                  </a:cubicBezTo>
                  <a:cubicBezTo>
                    <a:pt x="16" y="16"/>
                    <a:pt x="17" y="14"/>
                    <a:pt x="18" y="13"/>
                  </a:cubicBezTo>
                  <a:cubicBezTo>
                    <a:pt x="18" y="11"/>
                    <a:pt x="19" y="9"/>
                    <a:pt x="19" y="7"/>
                  </a:cubicBezTo>
                  <a:cubicBezTo>
                    <a:pt x="19" y="7"/>
                    <a:pt x="19" y="7"/>
                    <a:pt x="20" y="6"/>
                  </a:cubicBezTo>
                  <a:cubicBezTo>
                    <a:pt x="20" y="6"/>
                    <a:pt x="20" y="6"/>
                    <a:pt x="20" y="6"/>
                  </a:cubicBezTo>
                  <a:cubicBezTo>
                    <a:pt x="20" y="5"/>
                    <a:pt x="20" y="3"/>
                    <a:pt x="20" y="3"/>
                  </a:cubicBezTo>
                  <a:cubicBezTo>
                    <a:pt x="20" y="3"/>
                    <a:pt x="20" y="3"/>
                    <a:pt x="20" y="3"/>
                  </a:cubicBezTo>
                  <a:cubicBezTo>
                    <a:pt x="20" y="2"/>
                    <a:pt x="20" y="0"/>
                    <a:pt x="22" y="0"/>
                  </a:cubicBezTo>
                  <a:cubicBezTo>
                    <a:pt x="23" y="0"/>
                    <a:pt x="24" y="0"/>
                    <a:pt x="25" y="2"/>
                  </a:cubicBezTo>
                  <a:cubicBezTo>
                    <a:pt x="25" y="2"/>
                    <a:pt x="25" y="2"/>
                    <a:pt x="25" y="2"/>
                  </a:cubicBezTo>
                  <a:cubicBezTo>
                    <a:pt x="25" y="2"/>
                    <a:pt x="25" y="2"/>
                    <a:pt x="25" y="2"/>
                  </a:cubicBezTo>
                  <a:cubicBezTo>
                    <a:pt x="25" y="2"/>
                    <a:pt x="25" y="2"/>
                    <a:pt x="25" y="2"/>
                  </a:cubicBezTo>
                  <a:cubicBezTo>
                    <a:pt x="26" y="5"/>
                    <a:pt x="26" y="8"/>
                    <a:pt x="27" y="10"/>
                  </a:cubicBezTo>
                  <a:cubicBezTo>
                    <a:pt x="27" y="10"/>
                    <a:pt x="27" y="10"/>
                    <a:pt x="27" y="10"/>
                  </a:cubicBezTo>
                  <a:cubicBezTo>
                    <a:pt x="27" y="14"/>
                    <a:pt x="28" y="17"/>
                    <a:pt x="27" y="20"/>
                  </a:cubicBezTo>
                  <a:cubicBezTo>
                    <a:pt x="27" y="22"/>
                    <a:pt x="26" y="25"/>
                    <a:pt x="25" y="27"/>
                  </a:cubicBezTo>
                  <a:cubicBezTo>
                    <a:pt x="23" y="30"/>
                    <a:pt x="22" y="32"/>
                    <a:pt x="20" y="34"/>
                  </a:cubicBezTo>
                  <a:cubicBezTo>
                    <a:pt x="20" y="35"/>
                    <a:pt x="20" y="35"/>
                    <a:pt x="20" y="35"/>
                  </a:cubicBezTo>
                  <a:cubicBezTo>
                    <a:pt x="18" y="37"/>
                    <a:pt x="16" y="38"/>
                    <a:pt x="14" y="40"/>
                  </a:cubicBezTo>
                  <a:cubicBezTo>
                    <a:pt x="14" y="33"/>
                    <a:pt x="14" y="33"/>
                    <a:pt x="14" y="33"/>
                  </a:cubicBezTo>
                  <a:cubicBezTo>
                    <a:pt x="15" y="33"/>
                    <a:pt x="16" y="32"/>
                    <a:pt x="16" y="31"/>
                  </a:cubicBezTo>
                  <a:cubicBezTo>
                    <a:pt x="16" y="31"/>
                    <a:pt x="16" y="31"/>
                    <a:pt x="16" y="31"/>
                  </a:cubicBezTo>
                  <a:cubicBezTo>
                    <a:pt x="18" y="29"/>
                    <a:pt x="19" y="27"/>
                    <a:pt x="20" y="25"/>
                  </a:cubicBezTo>
                  <a:cubicBezTo>
                    <a:pt x="21" y="23"/>
                    <a:pt x="22" y="21"/>
                    <a:pt x="22" y="19"/>
                  </a:cubicBezTo>
                  <a:cubicBezTo>
                    <a:pt x="23" y="17"/>
                    <a:pt x="23" y="16"/>
                    <a:pt x="23" y="14"/>
                  </a:cubicBezTo>
                  <a:cubicBezTo>
                    <a:pt x="22" y="14"/>
                    <a:pt x="22" y="14"/>
                    <a:pt x="22" y="14"/>
                  </a:cubicBezTo>
                  <a:cubicBezTo>
                    <a:pt x="22" y="16"/>
                    <a:pt x="21" y="18"/>
                    <a:pt x="19" y="20"/>
                  </a:cubicBezTo>
                  <a:close/>
                  <a:moveTo>
                    <a:pt x="14" y="27"/>
                  </a:moveTo>
                  <a:cubicBezTo>
                    <a:pt x="12" y="30"/>
                    <a:pt x="9" y="33"/>
                    <a:pt x="8" y="36"/>
                  </a:cubicBezTo>
                  <a:cubicBezTo>
                    <a:pt x="8" y="36"/>
                    <a:pt x="8" y="36"/>
                    <a:pt x="8" y="36"/>
                  </a:cubicBezTo>
                  <a:cubicBezTo>
                    <a:pt x="8" y="36"/>
                    <a:pt x="8" y="36"/>
                    <a:pt x="8" y="36"/>
                  </a:cubicBezTo>
                  <a:cubicBezTo>
                    <a:pt x="7" y="37"/>
                    <a:pt x="6" y="39"/>
                    <a:pt x="6" y="41"/>
                  </a:cubicBezTo>
                  <a:cubicBezTo>
                    <a:pt x="7" y="40"/>
                    <a:pt x="8" y="39"/>
                    <a:pt x="8" y="38"/>
                  </a:cubicBezTo>
                  <a:cubicBezTo>
                    <a:pt x="9" y="38"/>
                    <a:pt x="9" y="38"/>
                    <a:pt x="9" y="38"/>
                  </a:cubicBezTo>
                  <a:cubicBezTo>
                    <a:pt x="9" y="38"/>
                    <a:pt x="9" y="38"/>
                    <a:pt x="9" y="38"/>
                  </a:cubicBezTo>
                  <a:cubicBezTo>
                    <a:pt x="10" y="37"/>
                    <a:pt x="10" y="37"/>
                    <a:pt x="11" y="37"/>
                  </a:cubicBezTo>
                  <a:cubicBezTo>
                    <a:pt x="12" y="36"/>
                    <a:pt x="13" y="35"/>
                    <a:pt x="14" y="33"/>
                  </a:cubicBezTo>
                  <a:cubicBezTo>
                    <a:pt x="14" y="40"/>
                    <a:pt x="14" y="40"/>
                    <a:pt x="14" y="40"/>
                  </a:cubicBezTo>
                  <a:cubicBezTo>
                    <a:pt x="14" y="40"/>
                    <a:pt x="14" y="40"/>
                    <a:pt x="14" y="40"/>
                  </a:cubicBezTo>
                  <a:cubicBezTo>
                    <a:pt x="12" y="41"/>
                    <a:pt x="12" y="41"/>
                    <a:pt x="12" y="41"/>
                  </a:cubicBezTo>
                  <a:cubicBezTo>
                    <a:pt x="12" y="42"/>
                    <a:pt x="12" y="42"/>
                    <a:pt x="12" y="42"/>
                  </a:cubicBezTo>
                  <a:cubicBezTo>
                    <a:pt x="12" y="42"/>
                    <a:pt x="12" y="42"/>
                    <a:pt x="12" y="42"/>
                  </a:cubicBezTo>
                  <a:cubicBezTo>
                    <a:pt x="9" y="44"/>
                    <a:pt x="5" y="48"/>
                    <a:pt x="5" y="51"/>
                  </a:cubicBezTo>
                  <a:cubicBezTo>
                    <a:pt x="5" y="51"/>
                    <a:pt x="5" y="51"/>
                    <a:pt x="5" y="51"/>
                  </a:cubicBezTo>
                  <a:cubicBezTo>
                    <a:pt x="5" y="52"/>
                    <a:pt x="4" y="53"/>
                    <a:pt x="3" y="53"/>
                  </a:cubicBezTo>
                  <a:cubicBezTo>
                    <a:pt x="1" y="53"/>
                    <a:pt x="0" y="52"/>
                    <a:pt x="0" y="51"/>
                  </a:cubicBezTo>
                  <a:cubicBezTo>
                    <a:pt x="0" y="48"/>
                    <a:pt x="0" y="45"/>
                    <a:pt x="1" y="42"/>
                  </a:cubicBezTo>
                  <a:cubicBezTo>
                    <a:pt x="1" y="39"/>
                    <a:pt x="2" y="36"/>
                    <a:pt x="3" y="34"/>
                  </a:cubicBezTo>
                  <a:cubicBezTo>
                    <a:pt x="3" y="34"/>
                    <a:pt x="3" y="34"/>
                    <a:pt x="3" y="34"/>
                  </a:cubicBezTo>
                  <a:cubicBezTo>
                    <a:pt x="5" y="30"/>
                    <a:pt x="8" y="27"/>
                    <a:pt x="11" y="23"/>
                  </a:cubicBezTo>
                  <a:cubicBezTo>
                    <a:pt x="12" y="22"/>
                    <a:pt x="13" y="21"/>
                    <a:pt x="14" y="19"/>
                  </a:cubicBezTo>
                  <a:lnTo>
                    <a:pt x="14" y="27"/>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95" name="Freeform 245">
              <a:extLst>
                <a:ext uri="{FF2B5EF4-FFF2-40B4-BE49-F238E27FC236}">
                  <a16:creationId xmlns:a16="http://schemas.microsoft.com/office/drawing/2014/main" id="{ADB03C5E-3512-4B63-A9EC-F8B3AE74C014}"/>
                </a:ext>
              </a:extLst>
            </p:cNvPr>
            <p:cNvSpPr>
              <a:spLocks noEditPoints="1"/>
            </p:cNvSpPr>
            <p:nvPr/>
          </p:nvSpPr>
          <p:spPr bwMode="auto">
            <a:xfrm>
              <a:off x="5210506" y="2797198"/>
              <a:ext cx="86738" cy="171671"/>
            </a:xfrm>
            <a:custGeom>
              <a:avLst/>
              <a:gdLst>
                <a:gd name="T0" fmla="*/ 17 w 34"/>
                <a:gd name="T1" fmla="*/ 15 h 67"/>
                <a:gd name="T2" fmla="*/ 21 w 34"/>
                <a:gd name="T3" fmla="*/ 12 h 67"/>
                <a:gd name="T4" fmla="*/ 24 w 34"/>
                <a:gd name="T5" fmla="*/ 9 h 67"/>
                <a:gd name="T6" fmla="*/ 26 w 34"/>
                <a:gd name="T7" fmla="*/ 5 h 67"/>
                <a:gd name="T8" fmla="*/ 26 w 34"/>
                <a:gd name="T9" fmla="*/ 5 h 67"/>
                <a:gd name="T10" fmla="*/ 26 w 34"/>
                <a:gd name="T11" fmla="*/ 5 h 67"/>
                <a:gd name="T12" fmla="*/ 26 w 34"/>
                <a:gd name="T13" fmla="*/ 5 h 67"/>
                <a:gd name="T14" fmla="*/ 27 w 34"/>
                <a:gd name="T15" fmla="*/ 3 h 67"/>
                <a:gd name="T16" fmla="*/ 27 w 34"/>
                <a:gd name="T17" fmla="*/ 3 h 67"/>
                <a:gd name="T18" fmla="*/ 29 w 34"/>
                <a:gd name="T19" fmla="*/ 1 h 67"/>
                <a:gd name="T20" fmla="*/ 32 w 34"/>
                <a:gd name="T21" fmla="*/ 2 h 67"/>
                <a:gd name="T22" fmla="*/ 34 w 34"/>
                <a:gd name="T23" fmla="*/ 13 h 67"/>
                <a:gd name="T24" fmla="*/ 33 w 34"/>
                <a:gd name="T25" fmla="*/ 23 h 67"/>
                <a:gd name="T26" fmla="*/ 29 w 34"/>
                <a:gd name="T27" fmla="*/ 33 h 67"/>
                <a:gd name="T28" fmla="*/ 23 w 34"/>
                <a:gd name="T29" fmla="*/ 41 h 67"/>
                <a:gd name="T30" fmla="*/ 23 w 34"/>
                <a:gd name="T31" fmla="*/ 41 h 67"/>
                <a:gd name="T32" fmla="*/ 17 w 34"/>
                <a:gd name="T33" fmla="*/ 49 h 67"/>
                <a:gd name="T34" fmla="*/ 17 w 34"/>
                <a:gd name="T35" fmla="*/ 40 h 67"/>
                <a:gd name="T36" fmla="*/ 19 w 34"/>
                <a:gd name="T37" fmla="*/ 38 h 67"/>
                <a:gd name="T38" fmla="*/ 19 w 34"/>
                <a:gd name="T39" fmla="*/ 37 h 67"/>
                <a:gd name="T40" fmla="*/ 25 w 34"/>
                <a:gd name="T41" fmla="*/ 30 h 67"/>
                <a:gd name="T42" fmla="*/ 28 w 34"/>
                <a:gd name="T43" fmla="*/ 22 h 67"/>
                <a:gd name="T44" fmla="*/ 29 w 34"/>
                <a:gd name="T45" fmla="*/ 13 h 67"/>
                <a:gd name="T46" fmla="*/ 29 w 34"/>
                <a:gd name="T47" fmla="*/ 10 h 67"/>
                <a:gd name="T48" fmla="*/ 27 w 34"/>
                <a:gd name="T49" fmla="*/ 12 h 67"/>
                <a:gd name="T50" fmla="*/ 24 w 34"/>
                <a:gd name="T51" fmla="*/ 15 h 67"/>
                <a:gd name="T52" fmla="*/ 20 w 34"/>
                <a:gd name="T53" fmla="*/ 19 h 67"/>
                <a:gd name="T54" fmla="*/ 19 w 34"/>
                <a:gd name="T55" fmla="*/ 19 h 67"/>
                <a:gd name="T56" fmla="*/ 17 w 34"/>
                <a:gd name="T57" fmla="*/ 21 h 67"/>
                <a:gd name="T58" fmla="*/ 17 w 34"/>
                <a:gd name="T59" fmla="*/ 15 h 67"/>
                <a:gd name="T60" fmla="*/ 13 w 34"/>
                <a:gd name="T61" fmla="*/ 59 h 67"/>
                <a:gd name="T62" fmla="*/ 13 w 34"/>
                <a:gd name="T63" fmla="*/ 64 h 67"/>
                <a:gd name="T64" fmla="*/ 12 w 34"/>
                <a:gd name="T65" fmla="*/ 66 h 67"/>
                <a:gd name="T66" fmla="*/ 9 w 34"/>
                <a:gd name="T67" fmla="*/ 66 h 67"/>
                <a:gd name="T68" fmla="*/ 1 w 34"/>
                <a:gd name="T69" fmla="*/ 51 h 67"/>
                <a:gd name="T70" fmla="*/ 2 w 34"/>
                <a:gd name="T71" fmla="*/ 34 h 67"/>
                <a:gd name="T72" fmla="*/ 16 w 34"/>
                <a:gd name="T73" fmla="*/ 16 h 67"/>
                <a:gd name="T74" fmla="*/ 16 w 34"/>
                <a:gd name="T75" fmla="*/ 16 h 67"/>
                <a:gd name="T76" fmla="*/ 17 w 34"/>
                <a:gd name="T77" fmla="*/ 15 h 67"/>
                <a:gd name="T78" fmla="*/ 17 w 34"/>
                <a:gd name="T79" fmla="*/ 21 h 67"/>
                <a:gd name="T80" fmla="*/ 7 w 34"/>
                <a:gd name="T81" fmla="*/ 35 h 67"/>
                <a:gd name="T82" fmla="*/ 6 w 34"/>
                <a:gd name="T83" fmla="*/ 50 h 67"/>
                <a:gd name="T84" fmla="*/ 9 w 34"/>
                <a:gd name="T85" fmla="*/ 58 h 67"/>
                <a:gd name="T86" fmla="*/ 11 w 34"/>
                <a:gd name="T87" fmla="*/ 51 h 67"/>
                <a:gd name="T88" fmla="*/ 17 w 34"/>
                <a:gd name="T89" fmla="*/ 40 h 67"/>
                <a:gd name="T90" fmla="*/ 17 w 34"/>
                <a:gd name="T91" fmla="*/ 49 h 67"/>
                <a:gd name="T92" fmla="*/ 15 w 34"/>
                <a:gd name="T93" fmla="*/ 52 h 67"/>
                <a:gd name="T94" fmla="*/ 13 w 34"/>
                <a:gd name="T95"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67">
                  <a:moveTo>
                    <a:pt x="17" y="15"/>
                  </a:moveTo>
                  <a:cubicBezTo>
                    <a:pt x="18" y="14"/>
                    <a:pt x="20" y="13"/>
                    <a:pt x="21" y="12"/>
                  </a:cubicBezTo>
                  <a:cubicBezTo>
                    <a:pt x="22" y="11"/>
                    <a:pt x="23" y="10"/>
                    <a:pt x="24" y="9"/>
                  </a:cubicBezTo>
                  <a:cubicBezTo>
                    <a:pt x="24" y="8"/>
                    <a:pt x="25" y="6"/>
                    <a:pt x="26" y="5"/>
                  </a:cubicBezTo>
                  <a:cubicBezTo>
                    <a:pt x="26" y="5"/>
                    <a:pt x="26" y="5"/>
                    <a:pt x="26" y="5"/>
                  </a:cubicBezTo>
                  <a:cubicBezTo>
                    <a:pt x="26" y="5"/>
                    <a:pt x="26" y="5"/>
                    <a:pt x="26" y="5"/>
                  </a:cubicBezTo>
                  <a:cubicBezTo>
                    <a:pt x="26" y="5"/>
                    <a:pt x="26" y="5"/>
                    <a:pt x="26" y="5"/>
                  </a:cubicBezTo>
                  <a:cubicBezTo>
                    <a:pt x="26" y="4"/>
                    <a:pt x="27" y="4"/>
                    <a:pt x="27" y="3"/>
                  </a:cubicBezTo>
                  <a:cubicBezTo>
                    <a:pt x="27" y="3"/>
                    <a:pt x="27" y="3"/>
                    <a:pt x="27" y="3"/>
                  </a:cubicBezTo>
                  <a:cubicBezTo>
                    <a:pt x="27" y="2"/>
                    <a:pt x="27" y="1"/>
                    <a:pt x="29" y="1"/>
                  </a:cubicBezTo>
                  <a:cubicBezTo>
                    <a:pt x="30" y="0"/>
                    <a:pt x="31" y="1"/>
                    <a:pt x="32" y="2"/>
                  </a:cubicBezTo>
                  <a:cubicBezTo>
                    <a:pt x="33" y="6"/>
                    <a:pt x="34" y="9"/>
                    <a:pt x="34" y="13"/>
                  </a:cubicBezTo>
                  <a:cubicBezTo>
                    <a:pt x="34" y="17"/>
                    <a:pt x="34" y="20"/>
                    <a:pt x="33" y="23"/>
                  </a:cubicBezTo>
                  <a:cubicBezTo>
                    <a:pt x="32" y="27"/>
                    <a:pt x="30" y="30"/>
                    <a:pt x="29" y="33"/>
                  </a:cubicBezTo>
                  <a:cubicBezTo>
                    <a:pt x="27" y="35"/>
                    <a:pt x="25" y="38"/>
                    <a:pt x="23" y="41"/>
                  </a:cubicBezTo>
                  <a:cubicBezTo>
                    <a:pt x="23" y="41"/>
                    <a:pt x="23" y="41"/>
                    <a:pt x="23" y="41"/>
                  </a:cubicBezTo>
                  <a:cubicBezTo>
                    <a:pt x="21" y="43"/>
                    <a:pt x="19" y="46"/>
                    <a:pt x="17" y="49"/>
                  </a:cubicBezTo>
                  <a:cubicBezTo>
                    <a:pt x="17" y="40"/>
                    <a:pt x="17" y="40"/>
                    <a:pt x="17" y="40"/>
                  </a:cubicBezTo>
                  <a:cubicBezTo>
                    <a:pt x="18" y="39"/>
                    <a:pt x="18" y="39"/>
                    <a:pt x="19" y="38"/>
                  </a:cubicBezTo>
                  <a:cubicBezTo>
                    <a:pt x="19" y="37"/>
                    <a:pt x="19" y="37"/>
                    <a:pt x="19" y="37"/>
                  </a:cubicBezTo>
                  <a:cubicBezTo>
                    <a:pt x="21" y="35"/>
                    <a:pt x="23" y="33"/>
                    <a:pt x="25" y="30"/>
                  </a:cubicBezTo>
                  <a:cubicBezTo>
                    <a:pt x="26" y="28"/>
                    <a:pt x="27" y="25"/>
                    <a:pt x="28" y="22"/>
                  </a:cubicBezTo>
                  <a:cubicBezTo>
                    <a:pt x="29" y="19"/>
                    <a:pt x="29" y="16"/>
                    <a:pt x="29" y="13"/>
                  </a:cubicBezTo>
                  <a:cubicBezTo>
                    <a:pt x="29" y="12"/>
                    <a:pt x="29" y="11"/>
                    <a:pt x="29" y="10"/>
                  </a:cubicBezTo>
                  <a:cubicBezTo>
                    <a:pt x="28" y="10"/>
                    <a:pt x="28" y="11"/>
                    <a:pt x="27" y="12"/>
                  </a:cubicBezTo>
                  <a:cubicBezTo>
                    <a:pt x="26" y="13"/>
                    <a:pt x="25" y="14"/>
                    <a:pt x="24" y="15"/>
                  </a:cubicBezTo>
                  <a:cubicBezTo>
                    <a:pt x="22" y="17"/>
                    <a:pt x="21" y="18"/>
                    <a:pt x="20" y="19"/>
                  </a:cubicBezTo>
                  <a:cubicBezTo>
                    <a:pt x="19" y="19"/>
                    <a:pt x="19" y="19"/>
                    <a:pt x="19" y="19"/>
                  </a:cubicBezTo>
                  <a:cubicBezTo>
                    <a:pt x="19" y="20"/>
                    <a:pt x="18" y="21"/>
                    <a:pt x="17" y="21"/>
                  </a:cubicBezTo>
                  <a:lnTo>
                    <a:pt x="17" y="15"/>
                  </a:lnTo>
                  <a:close/>
                  <a:moveTo>
                    <a:pt x="13" y="59"/>
                  </a:moveTo>
                  <a:cubicBezTo>
                    <a:pt x="13" y="61"/>
                    <a:pt x="13" y="62"/>
                    <a:pt x="13" y="64"/>
                  </a:cubicBezTo>
                  <a:cubicBezTo>
                    <a:pt x="13" y="65"/>
                    <a:pt x="13" y="65"/>
                    <a:pt x="12" y="66"/>
                  </a:cubicBezTo>
                  <a:cubicBezTo>
                    <a:pt x="12" y="67"/>
                    <a:pt x="10" y="67"/>
                    <a:pt x="9" y="66"/>
                  </a:cubicBezTo>
                  <a:cubicBezTo>
                    <a:pt x="5" y="62"/>
                    <a:pt x="2" y="56"/>
                    <a:pt x="1" y="51"/>
                  </a:cubicBezTo>
                  <a:cubicBezTo>
                    <a:pt x="0" y="45"/>
                    <a:pt x="0" y="39"/>
                    <a:pt x="2" y="34"/>
                  </a:cubicBezTo>
                  <a:cubicBezTo>
                    <a:pt x="5" y="26"/>
                    <a:pt x="10" y="21"/>
                    <a:pt x="16" y="16"/>
                  </a:cubicBezTo>
                  <a:cubicBezTo>
                    <a:pt x="16" y="16"/>
                    <a:pt x="16" y="16"/>
                    <a:pt x="16" y="16"/>
                  </a:cubicBezTo>
                  <a:cubicBezTo>
                    <a:pt x="17" y="15"/>
                    <a:pt x="17" y="15"/>
                    <a:pt x="17" y="15"/>
                  </a:cubicBezTo>
                  <a:cubicBezTo>
                    <a:pt x="17" y="21"/>
                    <a:pt x="17" y="21"/>
                    <a:pt x="17" y="21"/>
                  </a:cubicBezTo>
                  <a:cubicBezTo>
                    <a:pt x="13" y="25"/>
                    <a:pt x="9" y="29"/>
                    <a:pt x="7" y="35"/>
                  </a:cubicBezTo>
                  <a:cubicBezTo>
                    <a:pt x="5" y="40"/>
                    <a:pt x="5" y="45"/>
                    <a:pt x="6" y="50"/>
                  </a:cubicBezTo>
                  <a:cubicBezTo>
                    <a:pt x="6" y="53"/>
                    <a:pt x="7" y="55"/>
                    <a:pt x="9" y="58"/>
                  </a:cubicBezTo>
                  <a:cubicBezTo>
                    <a:pt x="9" y="55"/>
                    <a:pt x="10" y="53"/>
                    <a:pt x="11" y="51"/>
                  </a:cubicBezTo>
                  <a:cubicBezTo>
                    <a:pt x="12" y="47"/>
                    <a:pt x="15" y="43"/>
                    <a:pt x="17" y="40"/>
                  </a:cubicBezTo>
                  <a:cubicBezTo>
                    <a:pt x="17" y="49"/>
                    <a:pt x="17" y="49"/>
                    <a:pt x="17" y="49"/>
                  </a:cubicBezTo>
                  <a:cubicBezTo>
                    <a:pt x="16" y="50"/>
                    <a:pt x="16" y="51"/>
                    <a:pt x="15" y="52"/>
                  </a:cubicBezTo>
                  <a:cubicBezTo>
                    <a:pt x="15" y="54"/>
                    <a:pt x="14" y="57"/>
                    <a:pt x="13" y="59"/>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96" name="Freeform 254">
              <a:extLst>
                <a:ext uri="{FF2B5EF4-FFF2-40B4-BE49-F238E27FC236}">
                  <a16:creationId xmlns:a16="http://schemas.microsoft.com/office/drawing/2014/main" id="{F730DB95-B536-4E38-BDEF-8D70911ED4F6}"/>
                </a:ext>
              </a:extLst>
            </p:cNvPr>
            <p:cNvSpPr>
              <a:spLocks noEditPoints="1"/>
            </p:cNvSpPr>
            <p:nvPr/>
          </p:nvSpPr>
          <p:spPr bwMode="auto">
            <a:xfrm>
              <a:off x="7129592" y="2925499"/>
              <a:ext cx="276479" cy="224075"/>
            </a:xfrm>
            <a:custGeom>
              <a:avLst/>
              <a:gdLst>
                <a:gd name="T0" fmla="*/ 93 w 108"/>
                <a:gd name="T1" fmla="*/ 22 h 87"/>
                <a:gd name="T2" fmla="*/ 88 w 108"/>
                <a:gd name="T3" fmla="*/ 1 h 87"/>
                <a:gd name="T4" fmla="*/ 108 w 108"/>
                <a:gd name="T5" fmla="*/ 32 h 87"/>
                <a:gd name="T6" fmla="*/ 106 w 108"/>
                <a:gd name="T7" fmla="*/ 84 h 87"/>
                <a:gd name="T8" fmla="*/ 86 w 108"/>
                <a:gd name="T9" fmla="*/ 87 h 87"/>
                <a:gd name="T10" fmla="*/ 103 w 108"/>
                <a:gd name="T11" fmla="*/ 81 h 87"/>
                <a:gd name="T12" fmla="*/ 104 w 108"/>
                <a:gd name="T13" fmla="*/ 68 h 87"/>
                <a:gd name="T14" fmla="*/ 97 w 108"/>
                <a:gd name="T15" fmla="*/ 62 h 87"/>
                <a:gd name="T16" fmla="*/ 97 w 108"/>
                <a:gd name="T17" fmla="*/ 46 h 87"/>
                <a:gd name="T18" fmla="*/ 94 w 108"/>
                <a:gd name="T19" fmla="*/ 51 h 87"/>
                <a:gd name="T20" fmla="*/ 86 w 108"/>
                <a:gd name="T21" fmla="*/ 62 h 87"/>
                <a:gd name="T22" fmla="*/ 89 w 108"/>
                <a:gd name="T23" fmla="*/ 28 h 87"/>
                <a:gd name="T24" fmla="*/ 86 w 108"/>
                <a:gd name="T25" fmla="*/ 16 h 87"/>
                <a:gd name="T26" fmla="*/ 84 w 108"/>
                <a:gd name="T27" fmla="*/ 5 h 87"/>
                <a:gd name="T28" fmla="*/ 86 w 108"/>
                <a:gd name="T29" fmla="*/ 0 h 87"/>
                <a:gd name="T30" fmla="*/ 86 w 108"/>
                <a:gd name="T31" fmla="*/ 8 h 87"/>
                <a:gd name="T32" fmla="*/ 84 w 108"/>
                <a:gd name="T33" fmla="*/ 68 h 87"/>
                <a:gd name="T34" fmla="*/ 86 w 108"/>
                <a:gd name="T35" fmla="*/ 82 h 87"/>
                <a:gd name="T36" fmla="*/ 86 w 108"/>
                <a:gd name="T37" fmla="*/ 87 h 87"/>
                <a:gd name="T38" fmla="*/ 79 w 108"/>
                <a:gd name="T39" fmla="*/ 70 h 87"/>
                <a:gd name="T40" fmla="*/ 86 w 108"/>
                <a:gd name="T41" fmla="*/ 16 h 87"/>
                <a:gd name="T42" fmla="*/ 54 w 108"/>
                <a:gd name="T43" fmla="*/ 6 h 87"/>
                <a:gd name="T44" fmla="*/ 85 w 108"/>
                <a:gd name="T45" fmla="*/ 23 h 87"/>
                <a:gd name="T46" fmla="*/ 86 w 108"/>
                <a:gd name="T47" fmla="*/ 28 h 87"/>
                <a:gd name="T48" fmla="*/ 86 w 108"/>
                <a:gd name="T49" fmla="*/ 51 h 87"/>
                <a:gd name="T50" fmla="*/ 86 w 108"/>
                <a:gd name="T51" fmla="*/ 57 h 87"/>
                <a:gd name="T52" fmla="*/ 74 w 108"/>
                <a:gd name="T53" fmla="*/ 59 h 87"/>
                <a:gd name="T54" fmla="*/ 86 w 108"/>
                <a:gd name="T55" fmla="*/ 46 h 87"/>
                <a:gd name="T56" fmla="*/ 22 w 108"/>
                <a:gd name="T57" fmla="*/ 8 h 87"/>
                <a:gd name="T58" fmla="*/ 54 w 108"/>
                <a:gd name="T59" fmla="*/ 0 h 87"/>
                <a:gd name="T60" fmla="*/ 22 w 108"/>
                <a:gd name="T61" fmla="*/ 82 h 87"/>
                <a:gd name="T62" fmla="*/ 24 w 108"/>
                <a:gd name="T63" fmla="*/ 81 h 87"/>
                <a:gd name="T64" fmla="*/ 27 w 108"/>
                <a:gd name="T65" fmla="*/ 65 h 87"/>
                <a:gd name="T66" fmla="*/ 29 w 108"/>
                <a:gd name="T67" fmla="*/ 70 h 87"/>
                <a:gd name="T68" fmla="*/ 27 w 108"/>
                <a:gd name="T69" fmla="*/ 85 h 87"/>
                <a:gd name="T70" fmla="*/ 22 w 108"/>
                <a:gd name="T71" fmla="*/ 82 h 87"/>
                <a:gd name="T72" fmla="*/ 28 w 108"/>
                <a:gd name="T73" fmla="*/ 6 h 87"/>
                <a:gd name="T74" fmla="*/ 22 w 108"/>
                <a:gd name="T75" fmla="*/ 28 h 87"/>
                <a:gd name="T76" fmla="*/ 23 w 108"/>
                <a:gd name="T77" fmla="*/ 23 h 87"/>
                <a:gd name="T78" fmla="*/ 54 w 108"/>
                <a:gd name="T79" fmla="*/ 6 h 87"/>
                <a:gd name="T80" fmla="*/ 30 w 108"/>
                <a:gd name="T81" fmla="*/ 57 h 87"/>
                <a:gd name="T82" fmla="*/ 22 w 108"/>
                <a:gd name="T83" fmla="*/ 46 h 87"/>
                <a:gd name="T84" fmla="*/ 35 w 108"/>
                <a:gd name="T85" fmla="*/ 59 h 87"/>
                <a:gd name="T86" fmla="*/ 22 w 108"/>
                <a:gd name="T87" fmla="*/ 8 h 87"/>
                <a:gd name="T88" fmla="*/ 15 w 108"/>
                <a:gd name="T89" fmla="*/ 22 h 87"/>
                <a:gd name="T90" fmla="*/ 5 w 108"/>
                <a:gd name="T91" fmla="*/ 68 h 87"/>
                <a:gd name="T92" fmla="*/ 6 w 108"/>
                <a:gd name="T93" fmla="*/ 81 h 87"/>
                <a:gd name="T94" fmla="*/ 22 w 108"/>
                <a:gd name="T95" fmla="*/ 87 h 87"/>
                <a:gd name="T96" fmla="*/ 2 w 108"/>
                <a:gd name="T97" fmla="*/ 85 h 87"/>
                <a:gd name="T98" fmla="*/ 0 w 108"/>
                <a:gd name="T99" fmla="*/ 65 h 87"/>
                <a:gd name="T100" fmla="*/ 1 w 108"/>
                <a:gd name="T101" fmla="*/ 30 h 87"/>
                <a:gd name="T102" fmla="*/ 22 w 108"/>
                <a:gd name="T103" fmla="*/ 0 h 87"/>
                <a:gd name="T104" fmla="*/ 17 w 108"/>
                <a:gd name="T105" fmla="*/ 24 h 87"/>
                <a:gd name="T106" fmla="*/ 22 w 108"/>
                <a:gd name="T107" fmla="*/ 28 h 87"/>
                <a:gd name="T108" fmla="*/ 12 w 108"/>
                <a:gd name="T109" fmla="*/ 46 h 87"/>
                <a:gd name="T110" fmla="*/ 12 w 108"/>
                <a:gd name="T111" fmla="*/ 62 h 87"/>
                <a:gd name="T112" fmla="*/ 14 w 108"/>
                <a:gd name="T113" fmla="*/ 57 h 87"/>
                <a:gd name="T114" fmla="*/ 22 w 108"/>
                <a:gd name="T115"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7">
                  <a:moveTo>
                    <a:pt x="104" y="33"/>
                  </a:moveTo>
                  <a:cubicBezTo>
                    <a:pt x="94" y="22"/>
                    <a:pt x="94" y="22"/>
                    <a:pt x="94" y="22"/>
                  </a:cubicBezTo>
                  <a:cubicBezTo>
                    <a:pt x="94" y="22"/>
                    <a:pt x="93" y="22"/>
                    <a:pt x="93" y="22"/>
                  </a:cubicBezTo>
                  <a:cubicBezTo>
                    <a:pt x="86" y="8"/>
                    <a:pt x="86" y="8"/>
                    <a:pt x="86" y="8"/>
                  </a:cubicBezTo>
                  <a:cubicBezTo>
                    <a:pt x="86" y="0"/>
                    <a:pt x="86" y="0"/>
                    <a:pt x="86" y="0"/>
                  </a:cubicBezTo>
                  <a:cubicBezTo>
                    <a:pt x="87" y="0"/>
                    <a:pt x="88" y="0"/>
                    <a:pt x="88" y="1"/>
                  </a:cubicBezTo>
                  <a:cubicBezTo>
                    <a:pt x="97" y="19"/>
                    <a:pt x="97" y="19"/>
                    <a:pt x="97" y="19"/>
                  </a:cubicBezTo>
                  <a:cubicBezTo>
                    <a:pt x="108" y="30"/>
                    <a:pt x="108" y="30"/>
                    <a:pt x="108" y="30"/>
                  </a:cubicBezTo>
                  <a:cubicBezTo>
                    <a:pt x="108" y="31"/>
                    <a:pt x="108" y="31"/>
                    <a:pt x="108" y="32"/>
                  </a:cubicBezTo>
                  <a:cubicBezTo>
                    <a:pt x="108" y="68"/>
                    <a:pt x="108" y="68"/>
                    <a:pt x="108" y="68"/>
                  </a:cubicBezTo>
                  <a:cubicBezTo>
                    <a:pt x="108" y="80"/>
                    <a:pt x="108" y="80"/>
                    <a:pt x="108" y="80"/>
                  </a:cubicBezTo>
                  <a:cubicBezTo>
                    <a:pt x="108" y="81"/>
                    <a:pt x="108" y="83"/>
                    <a:pt x="106" y="84"/>
                  </a:cubicBezTo>
                  <a:cubicBezTo>
                    <a:pt x="106" y="84"/>
                    <a:pt x="106" y="85"/>
                    <a:pt x="106" y="85"/>
                  </a:cubicBezTo>
                  <a:cubicBezTo>
                    <a:pt x="105" y="86"/>
                    <a:pt x="103" y="87"/>
                    <a:pt x="101" y="87"/>
                  </a:cubicBezTo>
                  <a:cubicBezTo>
                    <a:pt x="86" y="87"/>
                    <a:pt x="86" y="87"/>
                    <a:pt x="86" y="87"/>
                  </a:cubicBezTo>
                  <a:cubicBezTo>
                    <a:pt x="86" y="82"/>
                    <a:pt x="86" y="82"/>
                    <a:pt x="86" y="82"/>
                  </a:cubicBezTo>
                  <a:cubicBezTo>
                    <a:pt x="101" y="82"/>
                    <a:pt x="101" y="82"/>
                    <a:pt x="101" y="82"/>
                  </a:cubicBezTo>
                  <a:cubicBezTo>
                    <a:pt x="102" y="82"/>
                    <a:pt x="102" y="82"/>
                    <a:pt x="103" y="81"/>
                  </a:cubicBezTo>
                  <a:cubicBezTo>
                    <a:pt x="103" y="81"/>
                    <a:pt x="103" y="81"/>
                    <a:pt x="103" y="81"/>
                  </a:cubicBezTo>
                  <a:cubicBezTo>
                    <a:pt x="103" y="81"/>
                    <a:pt x="104" y="80"/>
                    <a:pt x="104" y="80"/>
                  </a:cubicBezTo>
                  <a:cubicBezTo>
                    <a:pt x="104" y="68"/>
                    <a:pt x="104" y="68"/>
                    <a:pt x="104" y="68"/>
                  </a:cubicBezTo>
                  <a:cubicBezTo>
                    <a:pt x="104" y="33"/>
                    <a:pt x="104" y="33"/>
                    <a:pt x="104" y="33"/>
                  </a:cubicBezTo>
                  <a:close/>
                  <a:moveTo>
                    <a:pt x="86" y="62"/>
                  </a:moveTo>
                  <a:cubicBezTo>
                    <a:pt x="97" y="62"/>
                    <a:pt x="97" y="62"/>
                    <a:pt x="97" y="62"/>
                  </a:cubicBezTo>
                  <a:cubicBezTo>
                    <a:pt x="98" y="62"/>
                    <a:pt x="99" y="61"/>
                    <a:pt x="99" y="59"/>
                  </a:cubicBezTo>
                  <a:cubicBezTo>
                    <a:pt x="99" y="49"/>
                    <a:pt x="99" y="49"/>
                    <a:pt x="99" y="49"/>
                  </a:cubicBezTo>
                  <a:cubicBezTo>
                    <a:pt x="99" y="47"/>
                    <a:pt x="98" y="46"/>
                    <a:pt x="97" y="46"/>
                  </a:cubicBezTo>
                  <a:cubicBezTo>
                    <a:pt x="86" y="46"/>
                    <a:pt x="86" y="46"/>
                    <a:pt x="86" y="46"/>
                  </a:cubicBezTo>
                  <a:cubicBezTo>
                    <a:pt x="86" y="51"/>
                    <a:pt x="86" y="51"/>
                    <a:pt x="86" y="51"/>
                  </a:cubicBezTo>
                  <a:cubicBezTo>
                    <a:pt x="94" y="51"/>
                    <a:pt x="94" y="51"/>
                    <a:pt x="94" y="51"/>
                  </a:cubicBezTo>
                  <a:cubicBezTo>
                    <a:pt x="94" y="57"/>
                    <a:pt x="94" y="57"/>
                    <a:pt x="94" y="57"/>
                  </a:cubicBezTo>
                  <a:cubicBezTo>
                    <a:pt x="86" y="57"/>
                    <a:pt x="86" y="57"/>
                    <a:pt x="86" y="57"/>
                  </a:cubicBezTo>
                  <a:cubicBezTo>
                    <a:pt x="86" y="62"/>
                    <a:pt x="86" y="62"/>
                    <a:pt x="86" y="62"/>
                  </a:cubicBezTo>
                  <a:close/>
                  <a:moveTo>
                    <a:pt x="86" y="28"/>
                  </a:moveTo>
                  <a:cubicBezTo>
                    <a:pt x="89" y="28"/>
                    <a:pt x="89" y="28"/>
                    <a:pt x="89" y="28"/>
                  </a:cubicBezTo>
                  <a:cubicBezTo>
                    <a:pt x="89" y="28"/>
                    <a:pt x="89" y="28"/>
                    <a:pt x="89" y="28"/>
                  </a:cubicBezTo>
                  <a:cubicBezTo>
                    <a:pt x="89" y="28"/>
                    <a:pt x="90" y="28"/>
                    <a:pt x="90" y="28"/>
                  </a:cubicBezTo>
                  <a:cubicBezTo>
                    <a:pt x="91" y="27"/>
                    <a:pt x="92" y="26"/>
                    <a:pt x="91" y="25"/>
                  </a:cubicBezTo>
                  <a:cubicBezTo>
                    <a:pt x="86" y="16"/>
                    <a:pt x="86" y="16"/>
                    <a:pt x="86" y="16"/>
                  </a:cubicBezTo>
                  <a:lnTo>
                    <a:pt x="86" y="28"/>
                  </a:lnTo>
                  <a:close/>
                  <a:moveTo>
                    <a:pt x="86" y="8"/>
                  </a:moveTo>
                  <a:cubicBezTo>
                    <a:pt x="84" y="5"/>
                    <a:pt x="84" y="5"/>
                    <a:pt x="84" y="5"/>
                  </a:cubicBezTo>
                  <a:cubicBezTo>
                    <a:pt x="54" y="5"/>
                    <a:pt x="54" y="5"/>
                    <a:pt x="54" y="5"/>
                  </a:cubicBezTo>
                  <a:cubicBezTo>
                    <a:pt x="54" y="0"/>
                    <a:pt x="54" y="0"/>
                    <a:pt x="54" y="0"/>
                  </a:cubicBezTo>
                  <a:cubicBezTo>
                    <a:pt x="86" y="0"/>
                    <a:pt x="86" y="0"/>
                    <a:pt x="86" y="0"/>
                  </a:cubicBezTo>
                  <a:cubicBezTo>
                    <a:pt x="86" y="0"/>
                    <a:pt x="86" y="0"/>
                    <a:pt x="86" y="0"/>
                  </a:cubicBezTo>
                  <a:cubicBezTo>
                    <a:pt x="86" y="0"/>
                    <a:pt x="86" y="0"/>
                    <a:pt x="86" y="0"/>
                  </a:cubicBezTo>
                  <a:cubicBezTo>
                    <a:pt x="86" y="8"/>
                    <a:pt x="86" y="8"/>
                    <a:pt x="86" y="8"/>
                  </a:cubicBezTo>
                  <a:close/>
                  <a:moveTo>
                    <a:pt x="54" y="65"/>
                  </a:moveTo>
                  <a:cubicBezTo>
                    <a:pt x="81" y="65"/>
                    <a:pt x="81" y="65"/>
                    <a:pt x="81" y="65"/>
                  </a:cubicBezTo>
                  <a:cubicBezTo>
                    <a:pt x="83" y="65"/>
                    <a:pt x="84" y="66"/>
                    <a:pt x="84" y="68"/>
                  </a:cubicBezTo>
                  <a:cubicBezTo>
                    <a:pt x="84" y="80"/>
                    <a:pt x="84" y="80"/>
                    <a:pt x="84" y="80"/>
                  </a:cubicBezTo>
                  <a:cubicBezTo>
                    <a:pt x="84" y="80"/>
                    <a:pt x="84" y="81"/>
                    <a:pt x="84" y="81"/>
                  </a:cubicBezTo>
                  <a:cubicBezTo>
                    <a:pt x="85" y="82"/>
                    <a:pt x="85" y="82"/>
                    <a:pt x="86" y="82"/>
                  </a:cubicBezTo>
                  <a:cubicBezTo>
                    <a:pt x="86" y="82"/>
                    <a:pt x="86" y="82"/>
                    <a:pt x="86" y="82"/>
                  </a:cubicBezTo>
                  <a:cubicBezTo>
                    <a:pt x="86" y="87"/>
                    <a:pt x="86" y="87"/>
                    <a:pt x="86" y="87"/>
                  </a:cubicBezTo>
                  <a:cubicBezTo>
                    <a:pt x="86" y="87"/>
                    <a:pt x="86" y="87"/>
                    <a:pt x="86" y="87"/>
                  </a:cubicBezTo>
                  <a:cubicBezTo>
                    <a:pt x="84" y="87"/>
                    <a:pt x="82" y="86"/>
                    <a:pt x="81" y="85"/>
                  </a:cubicBezTo>
                  <a:cubicBezTo>
                    <a:pt x="80" y="83"/>
                    <a:pt x="79" y="82"/>
                    <a:pt x="79" y="80"/>
                  </a:cubicBezTo>
                  <a:cubicBezTo>
                    <a:pt x="79" y="70"/>
                    <a:pt x="79" y="70"/>
                    <a:pt x="79" y="70"/>
                  </a:cubicBezTo>
                  <a:cubicBezTo>
                    <a:pt x="54" y="70"/>
                    <a:pt x="54" y="70"/>
                    <a:pt x="54" y="70"/>
                  </a:cubicBezTo>
                  <a:cubicBezTo>
                    <a:pt x="54" y="65"/>
                    <a:pt x="54" y="65"/>
                    <a:pt x="54" y="65"/>
                  </a:cubicBezTo>
                  <a:close/>
                  <a:moveTo>
                    <a:pt x="86" y="16"/>
                  </a:moveTo>
                  <a:cubicBezTo>
                    <a:pt x="82" y="8"/>
                    <a:pt x="82" y="8"/>
                    <a:pt x="82" y="8"/>
                  </a:cubicBezTo>
                  <a:cubicBezTo>
                    <a:pt x="82" y="7"/>
                    <a:pt x="81" y="6"/>
                    <a:pt x="80" y="6"/>
                  </a:cubicBezTo>
                  <a:cubicBezTo>
                    <a:pt x="54" y="6"/>
                    <a:pt x="54" y="6"/>
                    <a:pt x="54" y="6"/>
                  </a:cubicBezTo>
                  <a:cubicBezTo>
                    <a:pt x="54" y="11"/>
                    <a:pt x="54" y="11"/>
                    <a:pt x="54" y="11"/>
                  </a:cubicBezTo>
                  <a:cubicBezTo>
                    <a:pt x="79" y="11"/>
                    <a:pt x="79" y="11"/>
                    <a:pt x="79" y="11"/>
                  </a:cubicBezTo>
                  <a:cubicBezTo>
                    <a:pt x="85" y="23"/>
                    <a:pt x="85" y="23"/>
                    <a:pt x="85" y="23"/>
                  </a:cubicBezTo>
                  <a:cubicBezTo>
                    <a:pt x="54" y="23"/>
                    <a:pt x="54" y="23"/>
                    <a:pt x="54" y="23"/>
                  </a:cubicBezTo>
                  <a:cubicBezTo>
                    <a:pt x="54" y="28"/>
                    <a:pt x="54" y="28"/>
                    <a:pt x="54" y="28"/>
                  </a:cubicBezTo>
                  <a:cubicBezTo>
                    <a:pt x="86" y="28"/>
                    <a:pt x="86" y="28"/>
                    <a:pt x="86" y="28"/>
                  </a:cubicBezTo>
                  <a:cubicBezTo>
                    <a:pt x="86" y="16"/>
                    <a:pt x="86" y="16"/>
                    <a:pt x="86" y="16"/>
                  </a:cubicBezTo>
                  <a:close/>
                  <a:moveTo>
                    <a:pt x="86" y="46"/>
                  </a:moveTo>
                  <a:cubicBezTo>
                    <a:pt x="86" y="51"/>
                    <a:pt x="86" y="51"/>
                    <a:pt x="86" y="51"/>
                  </a:cubicBezTo>
                  <a:cubicBezTo>
                    <a:pt x="78" y="51"/>
                    <a:pt x="78" y="51"/>
                    <a:pt x="78" y="51"/>
                  </a:cubicBezTo>
                  <a:cubicBezTo>
                    <a:pt x="78" y="57"/>
                    <a:pt x="78" y="57"/>
                    <a:pt x="78" y="57"/>
                  </a:cubicBezTo>
                  <a:cubicBezTo>
                    <a:pt x="86" y="57"/>
                    <a:pt x="86" y="57"/>
                    <a:pt x="86" y="57"/>
                  </a:cubicBezTo>
                  <a:cubicBezTo>
                    <a:pt x="86" y="62"/>
                    <a:pt x="86" y="62"/>
                    <a:pt x="86" y="62"/>
                  </a:cubicBezTo>
                  <a:cubicBezTo>
                    <a:pt x="76" y="62"/>
                    <a:pt x="76" y="62"/>
                    <a:pt x="76" y="62"/>
                  </a:cubicBezTo>
                  <a:cubicBezTo>
                    <a:pt x="75" y="62"/>
                    <a:pt x="74" y="61"/>
                    <a:pt x="74" y="59"/>
                  </a:cubicBezTo>
                  <a:cubicBezTo>
                    <a:pt x="74" y="49"/>
                    <a:pt x="74" y="49"/>
                    <a:pt x="74" y="49"/>
                  </a:cubicBezTo>
                  <a:cubicBezTo>
                    <a:pt x="74" y="47"/>
                    <a:pt x="75" y="46"/>
                    <a:pt x="76" y="46"/>
                  </a:cubicBezTo>
                  <a:lnTo>
                    <a:pt x="86" y="46"/>
                  </a:lnTo>
                  <a:close/>
                  <a:moveTo>
                    <a:pt x="54" y="5"/>
                  </a:moveTo>
                  <a:cubicBezTo>
                    <a:pt x="24" y="5"/>
                    <a:pt x="24" y="5"/>
                    <a:pt x="24" y="5"/>
                  </a:cubicBezTo>
                  <a:cubicBezTo>
                    <a:pt x="22" y="8"/>
                    <a:pt x="22" y="8"/>
                    <a:pt x="22" y="8"/>
                  </a:cubicBezTo>
                  <a:cubicBezTo>
                    <a:pt x="22" y="0"/>
                    <a:pt x="22" y="0"/>
                    <a:pt x="22" y="0"/>
                  </a:cubicBezTo>
                  <a:cubicBezTo>
                    <a:pt x="22" y="0"/>
                    <a:pt x="22" y="0"/>
                    <a:pt x="22" y="0"/>
                  </a:cubicBezTo>
                  <a:cubicBezTo>
                    <a:pt x="54" y="0"/>
                    <a:pt x="54" y="0"/>
                    <a:pt x="54" y="0"/>
                  </a:cubicBezTo>
                  <a:cubicBezTo>
                    <a:pt x="54" y="5"/>
                    <a:pt x="54" y="5"/>
                    <a:pt x="54" y="5"/>
                  </a:cubicBezTo>
                  <a:close/>
                  <a:moveTo>
                    <a:pt x="22" y="82"/>
                  </a:moveTo>
                  <a:cubicBezTo>
                    <a:pt x="22" y="82"/>
                    <a:pt x="22" y="82"/>
                    <a:pt x="22" y="82"/>
                  </a:cubicBezTo>
                  <a:cubicBezTo>
                    <a:pt x="23" y="82"/>
                    <a:pt x="24" y="82"/>
                    <a:pt x="24" y="81"/>
                  </a:cubicBezTo>
                  <a:cubicBezTo>
                    <a:pt x="24" y="81"/>
                    <a:pt x="24" y="81"/>
                    <a:pt x="24" y="81"/>
                  </a:cubicBezTo>
                  <a:cubicBezTo>
                    <a:pt x="24" y="81"/>
                    <a:pt x="24" y="81"/>
                    <a:pt x="24" y="81"/>
                  </a:cubicBezTo>
                  <a:cubicBezTo>
                    <a:pt x="24" y="81"/>
                    <a:pt x="25" y="80"/>
                    <a:pt x="25" y="80"/>
                  </a:cubicBezTo>
                  <a:cubicBezTo>
                    <a:pt x="25" y="68"/>
                    <a:pt x="25" y="68"/>
                    <a:pt x="25" y="68"/>
                  </a:cubicBezTo>
                  <a:cubicBezTo>
                    <a:pt x="25" y="66"/>
                    <a:pt x="26" y="65"/>
                    <a:pt x="27" y="65"/>
                  </a:cubicBezTo>
                  <a:cubicBezTo>
                    <a:pt x="54" y="65"/>
                    <a:pt x="54" y="65"/>
                    <a:pt x="54" y="65"/>
                  </a:cubicBezTo>
                  <a:cubicBezTo>
                    <a:pt x="54" y="70"/>
                    <a:pt x="54" y="70"/>
                    <a:pt x="54" y="70"/>
                  </a:cubicBezTo>
                  <a:cubicBezTo>
                    <a:pt x="29" y="70"/>
                    <a:pt x="29" y="70"/>
                    <a:pt x="29" y="70"/>
                  </a:cubicBezTo>
                  <a:cubicBezTo>
                    <a:pt x="29" y="80"/>
                    <a:pt x="29" y="80"/>
                    <a:pt x="29" y="80"/>
                  </a:cubicBezTo>
                  <a:cubicBezTo>
                    <a:pt x="29" y="82"/>
                    <a:pt x="29" y="83"/>
                    <a:pt x="27" y="85"/>
                  </a:cubicBezTo>
                  <a:cubicBezTo>
                    <a:pt x="27" y="85"/>
                    <a:pt x="27" y="85"/>
                    <a:pt x="27" y="85"/>
                  </a:cubicBezTo>
                  <a:cubicBezTo>
                    <a:pt x="26" y="86"/>
                    <a:pt x="24" y="87"/>
                    <a:pt x="22" y="87"/>
                  </a:cubicBezTo>
                  <a:cubicBezTo>
                    <a:pt x="22" y="87"/>
                    <a:pt x="22" y="87"/>
                    <a:pt x="22" y="87"/>
                  </a:cubicBezTo>
                  <a:cubicBezTo>
                    <a:pt x="22" y="82"/>
                    <a:pt x="22" y="82"/>
                    <a:pt x="22" y="82"/>
                  </a:cubicBezTo>
                  <a:close/>
                  <a:moveTo>
                    <a:pt x="54" y="6"/>
                  </a:moveTo>
                  <a:cubicBezTo>
                    <a:pt x="28" y="6"/>
                    <a:pt x="28" y="6"/>
                    <a:pt x="28" y="6"/>
                  </a:cubicBezTo>
                  <a:cubicBezTo>
                    <a:pt x="28" y="6"/>
                    <a:pt x="28" y="6"/>
                    <a:pt x="28" y="6"/>
                  </a:cubicBezTo>
                  <a:cubicBezTo>
                    <a:pt x="27" y="6"/>
                    <a:pt x="27" y="7"/>
                    <a:pt x="26" y="8"/>
                  </a:cubicBezTo>
                  <a:cubicBezTo>
                    <a:pt x="22" y="16"/>
                    <a:pt x="22" y="16"/>
                    <a:pt x="22" y="16"/>
                  </a:cubicBezTo>
                  <a:cubicBezTo>
                    <a:pt x="22" y="28"/>
                    <a:pt x="22" y="28"/>
                    <a:pt x="22" y="28"/>
                  </a:cubicBezTo>
                  <a:cubicBezTo>
                    <a:pt x="54" y="28"/>
                    <a:pt x="54" y="28"/>
                    <a:pt x="54" y="28"/>
                  </a:cubicBezTo>
                  <a:cubicBezTo>
                    <a:pt x="54" y="23"/>
                    <a:pt x="54" y="23"/>
                    <a:pt x="54" y="23"/>
                  </a:cubicBezTo>
                  <a:cubicBezTo>
                    <a:pt x="23" y="23"/>
                    <a:pt x="23" y="23"/>
                    <a:pt x="23" y="23"/>
                  </a:cubicBezTo>
                  <a:cubicBezTo>
                    <a:pt x="30" y="11"/>
                    <a:pt x="30" y="11"/>
                    <a:pt x="30" y="11"/>
                  </a:cubicBezTo>
                  <a:cubicBezTo>
                    <a:pt x="54" y="11"/>
                    <a:pt x="54" y="11"/>
                    <a:pt x="54" y="11"/>
                  </a:cubicBezTo>
                  <a:cubicBezTo>
                    <a:pt x="54" y="6"/>
                    <a:pt x="54" y="6"/>
                    <a:pt x="54" y="6"/>
                  </a:cubicBezTo>
                  <a:close/>
                  <a:moveTo>
                    <a:pt x="22" y="62"/>
                  </a:moveTo>
                  <a:cubicBezTo>
                    <a:pt x="22" y="57"/>
                    <a:pt x="22" y="57"/>
                    <a:pt x="22" y="57"/>
                  </a:cubicBezTo>
                  <a:cubicBezTo>
                    <a:pt x="30" y="57"/>
                    <a:pt x="30" y="57"/>
                    <a:pt x="30" y="57"/>
                  </a:cubicBezTo>
                  <a:cubicBezTo>
                    <a:pt x="30" y="51"/>
                    <a:pt x="30" y="51"/>
                    <a:pt x="30" y="51"/>
                  </a:cubicBezTo>
                  <a:cubicBezTo>
                    <a:pt x="22" y="51"/>
                    <a:pt x="22" y="51"/>
                    <a:pt x="22" y="51"/>
                  </a:cubicBezTo>
                  <a:cubicBezTo>
                    <a:pt x="22" y="46"/>
                    <a:pt x="22" y="46"/>
                    <a:pt x="22" y="46"/>
                  </a:cubicBezTo>
                  <a:cubicBezTo>
                    <a:pt x="32" y="46"/>
                    <a:pt x="32" y="46"/>
                    <a:pt x="32" y="46"/>
                  </a:cubicBezTo>
                  <a:cubicBezTo>
                    <a:pt x="34" y="46"/>
                    <a:pt x="35" y="47"/>
                    <a:pt x="35" y="49"/>
                  </a:cubicBezTo>
                  <a:cubicBezTo>
                    <a:pt x="35" y="59"/>
                    <a:pt x="35" y="59"/>
                    <a:pt x="35" y="59"/>
                  </a:cubicBezTo>
                  <a:cubicBezTo>
                    <a:pt x="35" y="61"/>
                    <a:pt x="34" y="62"/>
                    <a:pt x="32" y="62"/>
                  </a:cubicBezTo>
                  <a:lnTo>
                    <a:pt x="22" y="62"/>
                  </a:lnTo>
                  <a:close/>
                  <a:moveTo>
                    <a:pt x="22" y="8"/>
                  </a:moveTo>
                  <a:cubicBezTo>
                    <a:pt x="15" y="22"/>
                    <a:pt x="15" y="22"/>
                    <a:pt x="15" y="22"/>
                  </a:cubicBezTo>
                  <a:cubicBezTo>
                    <a:pt x="15" y="22"/>
                    <a:pt x="15" y="22"/>
                    <a:pt x="15" y="22"/>
                  </a:cubicBezTo>
                  <a:cubicBezTo>
                    <a:pt x="15" y="22"/>
                    <a:pt x="15" y="22"/>
                    <a:pt x="15" y="22"/>
                  </a:cubicBezTo>
                  <a:cubicBezTo>
                    <a:pt x="5" y="33"/>
                    <a:pt x="5" y="33"/>
                    <a:pt x="5" y="33"/>
                  </a:cubicBezTo>
                  <a:cubicBezTo>
                    <a:pt x="5" y="65"/>
                    <a:pt x="5" y="65"/>
                    <a:pt x="5" y="65"/>
                  </a:cubicBezTo>
                  <a:cubicBezTo>
                    <a:pt x="5" y="68"/>
                    <a:pt x="5" y="68"/>
                    <a:pt x="5" y="68"/>
                  </a:cubicBezTo>
                  <a:cubicBezTo>
                    <a:pt x="5" y="80"/>
                    <a:pt x="5" y="80"/>
                    <a:pt x="5" y="80"/>
                  </a:cubicBezTo>
                  <a:cubicBezTo>
                    <a:pt x="5" y="80"/>
                    <a:pt x="5" y="81"/>
                    <a:pt x="5" y="81"/>
                  </a:cubicBezTo>
                  <a:cubicBezTo>
                    <a:pt x="6" y="81"/>
                    <a:pt x="6" y="81"/>
                    <a:pt x="6" y="81"/>
                  </a:cubicBezTo>
                  <a:cubicBezTo>
                    <a:pt x="6" y="82"/>
                    <a:pt x="7" y="82"/>
                    <a:pt x="7" y="82"/>
                  </a:cubicBezTo>
                  <a:cubicBezTo>
                    <a:pt x="22" y="82"/>
                    <a:pt x="22" y="82"/>
                    <a:pt x="22" y="82"/>
                  </a:cubicBezTo>
                  <a:cubicBezTo>
                    <a:pt x="22" y="87"/>
                    <a:pt x="22" y="87"/>
                    <a:pt x="22" y="87"/>
                  </a:cubicBezTo>
                  <a:cubicBezTo>
                    <a:pt x="7" y="87"/>
                    <a:pt x="7" y="87"/>
                    <a:pt x="7" y="87"/>
                  </a:cubicBezTo>
                  <a:cubicBezTo>
                    <a:pt x="5" y="87"/>
                    <a:pt x="4" y="86"/>
                    <a:pt x="2" y="85"/>
                  </a:cubicBezTo>
                  <a:cubicBezTo>
                    <a:pt x="2" y="85"/>
                    <a:pt x="2" y="85"/>
                    <a:pt x="2" y="85"/>
                  </a:cubicBezTo>
                  <a:cubicBezTo>
                    <a:pt x="1" y="83"/>
                    <a:pt x="0" y="82"/>
                    <a:pt x="0" y="80"/>
                  </a:cubicBezTo>
                  <a:cubicBezTo>
                    <a:pt x="0" y="68"/>
                    <a:pt x="0" y="68"/>
                    <a:pt x="0" y="68"/>
                  </a:cubicBezTo>
                  <a:cubicBezTo>
                    <a:pt x="0" y="65"/>
                    <a:pt x="0" y="65"/>
                    <a:pt x="0" y="65"/>
                  </a:cubicBezTo>
                  <a:cubicBezTo>
                    <a:pt x="0" y="32"/>
                    <a:pt x="0" y="32"/>
                    <a:pt x="0" y="32"/>
                  </a:cubicBezTo>
                  <a:cubicBezTo>
                    <a:pt x="0" y="32"/>
                    <a:pt x="0" y="32"/>
                    <a:pt x="0" y="32"/>
                  </a:cubicBezTo>
                  <a:cubicBezTo>
                    <a:pt x="0" y="31"/>
                    <a:pt x="0" y="31"/>
                    <a:pt x="1" y="30"/>
                  </a:cubicBezTo>
                  <a:cubicBezTo>
                    <a:pt x="11" y="19"/>
                    <a:pt x="11" y="19"/>
                    <a:pt x="11" y="19"/>
                  </a:cubicBezTo>
                  <a:cubicBezTo>
                    <a:pt x="20" y="1"/>
                    <a:pt x="20" y="1"/>
                    <a:pt x="20" y="1"/>
                  </a:cubicBezTo>
                  <a:cubicBezTo>
                    <a:pt x="21" y="1"/>
                    <a:pt x="21" y="0"/>
                    <a:pt x="22" y="0"/>
                  </a:cubicBezTo>
                  <a:cubicBezTo>
                    <a:pt x="22" y="8"/>
                    <a:pt x="22" y="8"/>
                    <a:pt x="22" y="8"/>
                  </a:cubicBezTo>
                  <a:close/>
                  <a:moveTo>
                    <a:pt x="22" y="16"/>
                  </a:moveTo>
                  <a:cubicBezTo>
                    <a:pt x="17" y="24"/>
                    <a:pt x="17" y="24"/>
                    <a:pt x="17" y="24"/>
                  </a:cubicBezTo>
                  <a:cubicBezTo>
                    <a:pt x="17" y="25"/>
                    <a:pt x="17" y="25"/>
                    <a:pt x="17" y="26"/>
                  </a:cubicBezTo>
                  <a:cubicBezTo>
                    <a:pt x="17" y="27"/>
                    <a:pt x="18" y="28"/>
                    <a:pt x="20" y="28"/>
                  </a:cubicBezTo>
                  <a:cubicBezTo>
                    <a:pt x="22" y="28"/>
                    <a:pt x="22" y="28"/>
                    <a:pt x="22" y="28"/>
                  </a:cubicBezTo>
                  <a:cubicBezTo>
                    <a:pt x="22" y="16"/>
                    <a:pt x="22" y="16"/>
                    <a:pt x="22" y="16"/>
                  </a:cubicBezTo>
                  <a:close/>
                  <a:moveTo>
                    <a:pt x="22" y="46"/>
                  </a:moveTo>
                  <a:cubicBezTo>
                    <a:pt x="12" y="46"/>
                    <a:pt x="12" y="46"/>
                    <a:pt x="12" y="46"/>
                  </a:cubicBezTo>
                  <a:cubicBezTo>
                    <a:pt x="10" y="46"/>
                    <a:pt x="9" y="47"/>
                    <a:pt x="9" y="49"/>
                  </a:cubicBezTo>
                  <a:cubicBezTo>
                    <a:pt x="9" y="59"/>
                    <a:pt x="9" y="59"/>
                    <a:pt x="9" y="59"/>
                  </a:cubicBezTo>
                  <a:cubicBezTo>
                    <a:pt x="9" y="61"/>
                    <a:pt x="10" y="62"/>
                    <a:pt x="12" y="62"/>
                  </a:cubicBezTo>
                  <a:cubicBezTo>
                    <a:pt x="22" y="62"/>
                    <a:pt x="22" y="62"/>
                    <a:pt x="22" y="62"/>
                  </a:cubicBezTo>
                  <a:cubicBezTo>
                    <a:pt x="22" y="57"/>
                    <a:pt x="22" y="57"/>
                    <a:pt x="22" y="57"/>
                  </a:cubicBezTo>
                  <a:cubicBezTo>
                    <a:pt x="14" y="57"/>
                    <a:pt x="14" y="57"/>
                    <a:pt x="14" y="57"/>
                  </a:cubicBezTo>
                  <a:cubicBezTo>
                    <a:pt x="14" y="51"/>
                    <a:pt x="14" y="51"/>
                    <a:pt x="14" y="51"/>
                  </a:cubicBezTo>
                  <a:cubicBezTo>
                    <a:pt x="22" y="51"/>
                    <a:pt x="22" y="51"/>
                    <a:pt x="22" y="51"/>
                  </a:cubicBezTo>
                  <a:lnTo>
                    <a:pt x="22" y="4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97" name="Freeform 255">
              <a:extLst>
                <a:ext uri="{FF2B5EF4-FFF2-40B4-BE49-F238E27FC236}">
                  <a16:creationId xmlns:a16="http://schemas.microsoft.com/office/drawing/2014/main" id="{2E5DCF11-D62F-4A21-8E43-E24577DAB50A}"/>
                </a:ext>
              </a:extLst>
            </p:cNvPr>
            <p:cNvSpPr>
              <a:spLocks noEditPoints="1"/>
            </p:cNvSpPr>
            <p:nvPr/>
          </p:nvSpPr>
          <p:spPr bwMode="auto">
            <a:xfrm>
              <a:off x="5837552" y="3082710"/>
              <a:ext cx="229496" cy="213232"/>
            </a:xfrm>
            <a:custGeom>
              <a:avLst/>
              <a:gdLst>
                <a:gd name="T0" fmla="*/ 46 w 89"/>
                <a:gd name="T1" fmla="*/ 12 h 83"/>
                <a:gd name="T2" fmla="*/ 76 w 89"/>
                <a:gd name="T3" fmla="*/ 13 h 83"/>
                <a:gd name="T4" fmla="*/ 84 w 89"/>
                <a:gd name="T5" fmla="*/ 29 h 83"/>
                <a:gd name="T6" fmla="*/ 74 w 89"/>
                <a:gd name="T7" fmla="*/ 65 h 83"/>
                <a:gd name="T8" fmla="*/ 68 w 89"/>
                <a:gd name="T9" fmla="*/ 73 h 83"/>
                <a:gd name="T10" fmla="*/ 60 w 89"/>
                <a:gd name="T11" fmla="*/ 76 h 83"/>
                <a:gd name="T12" fmla="*/ 46 w 89"/>
                <a:gd name="T13" fmla="*/ 72 h 83"/>
                <a:gd name="T14" fmla="*/ 46 w 89"/>
                <a:gd name="T15" fmla="*/ 77 h 83"/>
                <a:gd name="T16" fmla="*/ 59 w 89"/>
                <a:gd name="T17" fmla="*/ 80 h 83"/>
                <a:gd name="T18" fmla="*/ 78 w 89"/>
                <a:gd name="T19" fmla="*/ 69 h 83"/>
                <a:gd name="T20" fmla="*/ 89 w 89"/>
                <a:gd name="T21" fmla="*/ 34 h 83"/>
                <a:gd name="T22" fmla="*/ 80 w 89"/>
                <a:gd name="T23" fmla="*/ 10 h 83"/>
                <a:gd name="T24" fmla="*/ 51 w 89"/>
                <a:gd name="T25" fmla="*/ 5 h 83"/>
                <a:gd name="T26" fmla="*/ 46 w 89"/>
                <a:gd name="T27" fmla="*/ 6 h 83"/>
                <a:gd name="T28" fmla="*/ 46 w 89"/>
                <a:gd name="T29" fmla="*/ 12 h 83"/>
                <a:gd name="T30" fmla="*/ 24 w 89"/>
                <a:gd name="T31" fmla="*/ 74 h 83"/>
                <a:gd name="T32" fmla="*/ 17 w 89"/>
                <a:gd name="T33" fmla="*/ 65 h 83"/>
                <a:gd name="T34" fmla="*/ 7 w 89"/>
                <a:gd name="T35" fmla="*/ 39 h 83"/>
                <a:gd name="T36" fmla="*/ 7 w 89"/>
                <a:gd name="T37" fmla="*/ 39 h 83"/>
                <a:gd name="T38" fmla="*/ 14 w 89"/>
                <a:gd name="T39" fmla="*/ 13 h 83"/>
                <a:gd name="T40" fmla="*/ 45 w 89"/>
                <a:gd name="T41" fmla="*/ 11 h 83"/>
                <a:gd name="T42" fmla="*/ 46 w 89"/>
                <a:gd name="T43" fmla="*/ 12 h 83"/>
                <a:gd name="T44" fmla="*/ 46 w 89"/>
                <a:gd name="T45" fmla="*/ 6 h 83"/>
                <a:gd name="T46" fmla="*/ 40 w 89"/>
                <a:gd name="T47" fmla="*/ 5 h 83"/>
                <a:gd name="T48" fmla="*/ 5 w 89"/>
                <a:gd name="T49" fmla="*/ 18 h 83"/>
                <a:gd name="T50" fmla="*/ 5 w 89"/>
                <a:gd name="T51" fmla="*/ 52 h 83"/>
                <a:gd name="T52" fmla="*/ 16 w 89"/>
                <a:gd name="T53" fmla="*/ 73 h 83"/>
                <a:gd name="T54" fmla="*/ 23 w 89"/>
                <a:gd name="T55" fmla="*/ 79 h 83"/>
                <a:gd name="T56" fmla="*/ 40 w 89"/>
                <a:gd name="T57" fmla="*/ 78 h 83"/>
                <a:gd name="T58" fmla="*/ 46 w 89"/>
                <a:gd name="T59" fmla="*/ 77 h 83"/>
                <a:gd name="T60" fmla="*/ 46 w 89"/>
                <a:gd name="T61" fmla="*/ 72 h 83"/>
                <a:gd name="T62" fmla="*/ 39 w 89"/>
                <a:gd name="T63" fmla="*/ 73 h 83"/>
                <a:gd name="T64" fmla="*/ 24 w 89"/>
                <a:gd name="T6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3">
                  <a:moveTo>
                    <a:pt x="46" y="12"/>
                  </a:moveTo>
                  <a:cubicBezTo>
                    <a:pt x="51" y="12"/>
                    <a:pt x="64" y="1"/>
                    <a:pt x="76" y="13"/>
                  </a:cubicBezTo>
                  <a:cubicBezTo>
                    <a:pt x="81" y="18"/>
                    <a:pt x="83" y="23"/>
                    <a:pt x="84" y="29"/>
                  </a:cubicBezTo>
                  <a:cubicBezTo>
                    <a:pt x="86" y="42"/>
                    <a:pt x="81" y="54"/>
                    <a:pt x="74" y="65"/>
                  </a:cubicBezTo>
                  <a:cubicBezTo>
                    <a:pt x="73" y="68"/>
                    <a:pt x="70" y="71"/>
                    <a:pt x="68" y="73"/>
                  </a:cubicBezTo>
                  <a:cubicBezTo>
                    <a:pt x="66" y="75"/>
                    <a:pt x="63" y="76"/>
                    <a:pt x="60" y="76"/>
                  </a:cubicBezTo>
                  <a:cubicBezTo>
                    <a:pt x="54" y="75"/>
                    <a:pt x="51" y="72"/>
                    <a:pt x="46" y="72"/>
                  </a:cubicBezTo>
                  <a:cubicBezTo>
                    <a:pt x="46" y="77"/>
                    <a:pt x="46" y="77"/>
                    <a:pt x="46" y="77"/>
                  </a:cubicBezTo>
                  <a:cubicBezTo>
                    <a:pt x="51" y="77"/>
                    <a:pt x="53" y="79"/>
                    <a:pt x="59" y="80"/>
                  </a:cubicBezTo>
                  <a:cubicBezTo>
                    <a:pt x="67" y="82"/>
                    <a:pt x="73" y="75"/>
                    <a:pt x="78" y="69"/>
                  </a:cubicBezTo>
                  <a:cubicBezTo>
                    <a:pt x="85" y="59"/>
                    <a:pt x="89" y="47"/>
                    <a:pt x="89" y="34"/>
                  </a:cubicBezTo>
                  <a:cubicBezTo>
                    <a:pt x="89" y="25"/>
                    <a:pt x="87" y="16"/>
                    <a:pt x="80" y="10"/>
                  </a:cubicBezTo>
                  <a:cubicBezTo>
                    <a:pt x="72" y="2"/>
                    <a:pt x="61" y="1"/>
                    <a:pt x="51" y="5"/>
                  </a:cubicBezTo>
                  <a:cubicBezTo>
                    <a:pt x="48" y="6"/>
                    <a:pt x="47" y="6"/>
                    <a:pt x="46" y="6"/>
                  </a:cubicBezTo>
                  <a:lnTo>
                    <a:pt x="46" y="12"/>
                  </a:lnTo>
                  <a:close/>
                  <a:moveTo>
                    <a:pt x="24" y="74"/>
                  </a:moveTo>
                  <a:cubicBezTo>
                    <a:pt x="21" y="71"/>
                    <a:pt x="19" y="69"/>
                    <a:pt x="17" y="65"/>
                  </a:cubicBezTo>
                  <a:cubicBezTo>
                    <a:pt x="12" y="58"/>
                    <a:pt x="8" y="49"/>
                    <a:pt x="7" y="39"/>
                  </a:cubicBezTo>
                  <a:cubicBezTo>
                    <a:pt x="7" y="39"/>
                    <a:pt x="7" y="39"/>
                    <a:pt x="7" y="39"/>
                  </a:cubicBezTo>
                  <a:cubicBezTo>
                    <a:pt x="6" y="30"/>
                    <a:pt x="7" y="20"/>
                    <a:pt x="14" y="13"/>
                  </a:cubicBezTo>
                  <a:cubicBezTo>
                    <a:pt x="24" y="4"/>
                    <a:pt x="34" y="8"/>
                    <a:pt x="45" y="11"/>
                  </a:cubicBezTo>
                  <a:cubicBezTo>
                    <a:pt x="45" y="12"/>
                    <a:pt x="45" y="12"/>
                    <a:pt x="46" y="12"/>
                  </a:cubicBezTo>
                  <a:cubicBezTo>
                    <a:pt x="46" y="6"/>
                    <a:pt x="46" y="6"/>
                    <a:pt x="46" y="6"/>
                  </a:cubicBezTo>
                  <a:cubicBezTo>
                    <a:pt x="44" y="6"/>
                    <a:pt x="43" y="6"/>
                    <a:pt x="40" y="5"/>
                  </a:cubicBezTo>
                  <a:cubicBezTo>
                    <a:pt x="26" y="0"/>
                    <a:pt x="12" y="5"/>
                    <a:pt x="5" y="18"/>
                  </a:cubicBezTo>
                  <a:cubicBezTo>
                    <a:pt x="0" y="28"/>
                    <a:pt x="1" y="41"/>
                    <a:pt x="5" y="52"/>
                  </a:cubicBezTo>
                  <a:cubicBezTo>
                    <a:pt x="7" y="59"/>
                    <a:pt x="11" y="67"/>
                    <a:pt x="16" y="73"/>
                  </a:cubicBezTo>
                  <a:cubicBezTo>
                    <a:pt x="18" y="75"/>
                    <a:pt x="20" y="77"/>
                    <a:pt x="23" y="79"/>
                  </a:cubicBezTo>
                  <a:cubicBezTo>
                    <a:pt x="29" y="83"/>
                    <a:pt x="34" y="80"/>
                    <a:pt x="40" y="78"/>
                  </a:cubicBezTo>
                  <a:cubicBezTo>
                    <a:pt x="42" y="77"/>
                    <a:pt x="44" y="77"/>
                    <a:pt x="46" y="77"/>
                  </a:cubicBezTo>
                  <a:cubicBezTo>
                    <a:pt x="46" y="72"/>
                    <a:pt x="46" y="72"/>
                    <a:pt x="46" y="72"/>
                  </a:cubicBezTo>
                  <a:cubicBezTo>
                    <a:pt x="44" y="72"/>
                    <a:pt x="41" y="72"/>
                    <a:pt x="39" y="73"/>
                  </a:cubicBezTo>
                  <a:cubicBezTo>
                    <a:pt x="33" y="75"/>
                    <a:pt x="29" y="78"/>
                    <a:pt x="24" y="74"/>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98" name="Freeform 256">
              <a:extLst>
                <a:ext uri="{FF2B5EF4-FFF2-40B4-BE49-F238E27FC236}">
                  <a16:creationId xmlns:a16="http://schemas.microsoft.com/office/drawing/2014/main" id="{98B6F5CB-4820-4CBD-AEB0-BD165E8B62EB}"/>
                </a:ext>
              </a:extLst>
            </p:cNvPr>
            <p:cNvSpPr>
              <a:spLocks noEditPoints="1"/>
            </p:cNvSpPr>
            <p:nvPr/>
          </p:nvSpPr>
          <p:spPr bwMode="auto">
            <a:xfrm>
              <a:off x="5897185" y="3028498"/>
              <a:ext cx="63247" cy="68668"/>
            </a:xfrm>
            <a:custGeom>
              <a:avLst/>
              <a:gdLst>
                <a:gd name="T0" fmla="*/ 13 w 25"/>
                <a:gd name="T1" fmla="*/ 19 h 27"/>
                <a:gd name="T2" fmla="*/ 14 w 25"/>
                <a:gd name="T3" fmla="*/ 20 h 27"/>
                <a:gd name="T4" fmla="*/ 18 w 25"/>
                <a:gd name="T5" fmla="*/ 22 h 27"/>
                <a:gd name="T6" fmla="*/ 18 w 25"/>
                <a:gd name="T7" fmla="*/ 22 h 27"/>
                <a:gd name="T8" fmla="*/ 18 w 25"/>
                <a:gd name="T9" fmla="*/ 22 h 27"/>
                <a:gd name="T10" fmla="*/ 20 w 25"/>
                <a:gd name="T11" fmla="*/ 23 h 27"/>
                <a:gd name="T12" fmla="*/ 20 w 25"/>
                <a:gd name="T13" fmla="*/ 23 h 27"/>
                <a:gd name="T14" fmla="*/ 19 w 25"/>
                <a:gd name="T15" fmla="*/ 18 h 27"/>
                <a:gd name="T16" fmla="*/ 16 w 25"/>
                <a:gd name="T17" fmla="*/ 13 h 27"/>
                <a:gd name="T18" fmla="*/ 13 w 25"/>
                <a:gd name="T19" fmla="*/ 9 h 27"/>
                <a:gd name="T20" fmla="*/ 13 w 25"/>
                <a:gd name="T21" fmla="*/ 3 h 27"/>
                <a:gd name="T22" fmla="*/ 13 w 25"/>
                <a:gd name="T23" fmla="*/ 4 h 27"/>
                <a:gd name="T24" fmla="*/ 13 w 25"/>
                <a:gd name="T25" fmla="*/ 4 h 27"/>
                <a:gd name="T26" fmla="*/ 20 w 25"/>
                <a:gd name="T27" fmla="*/ 10 h 27"/>
                <a:gd name="T28" fmla="*/ 24 w 25"/>
                <a:gd name="T29" fmla="*/ 17 h 27"/>
                <a:gd name="T30" fmla="*/ 25 w 25"/>
                <a:gd name="T31" fmla="*/ 25 h 27"/>
                <a:gd name="T32" fmla="*/ 25 w 25"/>
                <a:gd name="T33" fmla="*/ 25 h 27"/>
                <a:gd name="T34" fmla="*/ 24 w 25"/>
                <a:gd name="T35" fmla="*/ 26 h 27"/>
                <a:gd name="T36" fmla="*/ 22 w 25"/>
                <a:gd name="T37" fmla="*/ 27 h 27"/>
                <a:gd name="T38" fmla="*/ 22 w 25"/>
                <a:gd name="T39" fmla="*/ 27 h 27"/>
                <a:gd name="T40" fmla="*/ 19 w 25"/>
                <a:gd name="T41" fmla="*/ 27 h 27"/>
                <a:gd name="T42" fmla="*/ 16 w 25"/>
                <a:gd name="T43" fmla="*/ 27 h 27"/>
                <a:gd name="T44" fmla="*/ 16 w 25"/>
                <a:gd name="T45" fmla="*/ 27 h 27"/>
                <a:gd name="T46" fmla="*/ 13 w 25"/>
                <a:gd name="T47" fmla="*/ 25 h 27"/>
                <a:gd name="T48" fmla="*/ 13 w 25"/>
                <a:gd name="T49" fmla="*/ 19 h 27"/>
                <a:gd name="T50" fmla="*/ 11 w 25"/>
                <a:gd name="T51" fmla="*/ 18 h 27"/>
                <a:gd name="T52" fmla="*/ 13 w 25"/>
                <a:gd name="T53" fmla="*/ 19 h 27"/>
                <a:gd name="T54" fmla="*/ 13 w 25"/>
                <a:gd name="T55" fmla="*/ 25 h 27"/>
                <a:gd name="T56" fmla="*/ 11 w 25"/>
                <a:gd name="T57" fmla="*/ 24 h 27"/>
                <a:gd name="T58" fmla="*/ 7 w 25"/>
                <a:gd name="T59" fmla="*/ 21 h 27"/>
                <a:gd name="T60" fmla="*/ 7 w 25"/>
                <a:gd name="T61" fmla="*/ 21 h 27"/>
                <a:gd name="T62" fmla="*/ 3 w 25"/>
                <a:gd name="T63" fmla="*/ 15 h 27"/>
                <a:gd name="T64" fmla="*/ 1 w 25"/>
                <a:gd name="T65" fmla="*/ 9 h 27"/>
                <a:gd name="T66" fmla="*/ 1 w 25"/>
                <a:gd name="T67" fmla="*/ 9 h 27"/>
                <a:gd name="T68" fmla="*/ 1 w 25"/>
                <a:gd name="T69" fmla="*/ 5 h 27"/>
                <a:gd name="T70" fmla="*/ 1 w 25"/>
                <a:gd name="T71" fmla="*/ 3 h 27"/>
                <a:gd name="T72" fmla="*/ 3 w 25"/>
                <a:gd name="T73" fmla="*/ 0 h 27"/>
                <a:gd name="T74" fmla="*/ 4 w 25"/>
                <a:gd name="T75" fmla="*/ 0 h 27"/>
                <a:gd name="T76" fmla="*/ 4 w 25"/>
                <a:gd name="T77" fmla="*/ 0 h 27"/>
                <a:gd name="T78" fmla="*/ 4 w 25"/>
                <a:gd name="T79" fmla="*/ 0 h 27"/>
                <a:gd name="T80" fmla="*/ 4 w 25"/>
                <a:gd name="T81" fmla="*/ 0 h 27"/>
                <a:gd name="T82" fmla="*/ 4 w 25"/>
                <a:gd name="T83" fmla="*/ 0 h 27"/>
                <a:gd name="T84" fmla="*/ 5 w 25"/>
                <a:gd name="T85" fmla="*/ 0 h 27"/>
                <a:gd name="T86" fmla="*/ 13 w 25"/>
                <a:gd name="T87" fmla="*/ 3 h 27"/>
                <a:gd name="T88" fmla="*/ 13 w 25"/>
                <a:gd name="T89" fmla="*/ 9 h 27"/>
                <a:gd name="T90" fmla="*/ 11 w 25"/>
                <a:gd name="T91" fmla="*/ 8 h 27"/>
                <a:gd name="T92" fmla="*/ 11 w 25"/>
                <a:gd name="T93" fmla="*/ 8 h 27"/>
                <a:gd name="T94" fmla="*/ 11 w 25"/>
                <a:gd name="T95" fmla="*/ 8 h 27"/>
                <a:gd name="T96" fmla="*/ 5 w 25"/>
                <a:gd name="T97" fmla="*/ 5 h 27"/>
                <a:gd name="T98" fmla="*/ 6 w 25"/>
                <a:gd name="T99" fmla="*/ 8 h 27"/>
                <a:gd name="T100" fmla="*/ 6 w 25"/>
                <a:gd name="T101" fmla="*/ 8 h 27"/>
                <a:gd name="T102" fmla="*/ 7 w 25"/>
                <a:gd name="T103" fmla="*/ 13 h 27"/>
                <a:gd name="T104" fmla="*/ 11 w 25"/>
                <a:gd name="T105" fmla="*/ 18 h 27"/>
                <a:gd name="T106" fmla="*/ 11 w 25"/>
                <a:gd name="T10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7">
                  <a:moveTo>
                    <a:pt x="13" y="19"/>
                  </a:moveTo>
                  <a:cubicBezTo>
                    <a:pt x="13" y="20"/>
                    <a:pt x="14" y="20"/>
                    <a:pt x="14" y="20"/>
                  </a:cubicBezTo>
                  <a:cubicBezTo>
                    <a:pt x="15" y="21"/>
                    <a:pt x="16" y="22"/>
                    <a:pt x="18" y="22"/>
                  </a:cubicBezTo>
                  <a:cubicBezTo>
                    <a:pt x="18" y="22"/>
                    <a:pt x="18" y="22"/>
                    <a:pt x="18" y="22"/>
                  </a:cubicBezTo>
                  <a:cubicBezTo>
                    <a:pt x="18" y="22"/>
                    <a:pt x="18" y="22"/>
                    <a:pt x="18" y="22"/>
                  </a:cubicBezTo>
                  <a:cubicBezTo>
                    <a:pt x="18" y="22"/>
                    <a:pt x="19" y="22"/>
                    <a:pt x="20" y="23"/>
                  </a:cubicBezTo>
                  <a:cubicBezTo>
                    <a:pt x="20" y="23"/>
                    <a:pt x="20" y="23"/>
                    <a:pt x="20" y="23"/>
                  </a:cubicBezTo>
                  <a:cubicBezTo>
                    <a:pt x="20" y="21"/>
                    <a:pt x="20" y="20"/>
                    <a:pt x="19" y="18"/>
                  </a:cubicBezTo>
                  <a:cubicBezTo>
                    <a:pt x="19" y="16"/>
                    <a:pt x="18" y="14"/>
                    <a:pt x="16" y="13"/>
                  </a:cubicBezTo>
                  <a:cubicBezTo>
                    <a:pt x="15" y="11"/>
                    <a:pt x="14" y="10"/>
                    <a:pt x="13" y="9"/>
                  </a:cubicBezTo>
                  <a:cubicBezTo>
                    <a:pt x="13" y="3"/>
                    <a:pt x="13" y="3"/>
                    <a:pt x="13" y="3"/>
                  </a:cubicBezTo>
                  <a:cubicBezTo>
                    <a:pt x="13" y="3"/>
                    <a:pt x="13" y="4"/>
                    <a:pt x="13" y="4"/>
                  </a:cubicBezTo>
                  <a:cubicBezTo>
                    <a:pt x="13" y="4"/>
                    <a:pt x="13" y="4"/>
                    <a:pt x="13" y="4"/>
                  </a:cubicBezTo>
                  <a:cubicBezTo>
                    <a:pt x="16" y="5"/>
                    <a:pt x="18" y="7"/>
                    <a:pt x="20" y="10"/>
                  </a:cubicBezTo>
                  <a:cubicBezTo>
                    <a:pt x="22" y="12"/>
                    <a:pt x="23" y="14"/>
                    <a:pt x="24" y="17"/>
                  </a:cubicBezTo>
                  <a:cubicBezTo>
                    <a:pt x="25" y="19"/>
                    <a:pt x="25" y="22"/>
                    <a:pt x="25" y="25"/>
                  </a:cubicBezTo>
                  <a:cubicBezTo>
                    <a:pt x="25" y="25"/>
                    <a:pt x="25" y="25"/>
                    <a:pt x="25" y="25"/>
                  </a:cubicBezTo>
                  <a:cubicBezTo>
                    <a:pt x="25" y="25"/>
                    <a:pt x="25" y="26"/>
                    <a:pt x="24" y="26"/>
                  </a:cubicBezTo>
                  <a:cubicBezTo>
                    <a:pt x="24" y="27"/>
                    <a:pt x="23" y="27"/>
                    <a:pt x="22" y="27"/>
                  </a:cubicBezTo>
                  <a:cubicBezTo>
                    <a:pt x="22" y="27"/>
                    <a:pt x="22" y="27"/>
                    <a:pt x="22" y="27"/>
                  </a:cubicBezTo>
                  <a:cubicBezTo>
                    <a:pt x="21" y="27"/>
                    <a:pt x="20" y="27"/>
                    <a:pt x="19" y="27"/>
                  </a:cubicBezTo>
                  <a:cubicBezTo>
                    <a:pt x="18" y="27"/>
                    <a:pt x="17" y="27"/>
                    <a:pt x="16" y="27"/>
                  </a:cubicBezTo>
                  <a:cubicBezTo>
                    <a:pt x="16" y="27"/>
                    <a:pt x="16" y="27"/>
                    <a:pt x="16" y="27"/>
                  </a:cubicBezTo>
                  <a:cubicBezTo>
                    <a:pt x="15" y="26"/>
                    <a:pt x="14" y="26"/>
                    <a:pt x="13" y="25"/>
                  </a:cubicBezTo>
                  <a:lnTo>
                    <a:pt x="13" y="19"/>
                  </a:lnTo>
                  <a:close/>
                  <a:moveTo>
                    <a:pt x="11" y="18"/>
                  </a:moveTo>
                  <a:cubicBezTo>
                    <a:pt x="11" y="18"/>
                    <a:pt x="12" y="19"/>
                    <a:pt x="13" y="19"/>
                  </a:cubicBezTo>
                  <a:cubicBezTo>
                    <a:pt x="13" y="25"/>
                    <a:pt x="13" y="25"/>
                    <a:pt x="13" y="25"/>
                  </a:cubicBezTo>
                  <a:cubicBezTo>
                    <a:pt x="12" y="25"/>
                    <a:pt x="12" y="25"/>
                    <a:pt x="11" y="24"/>
                  </a:cubicBezTo>
                  <a:cubicBezTo>
                    <a:pt x="10" y="23"/>
                    <a:pt x="8" y="22"/>
                    <a:pt x="7" y="21"/>
                  </a:cubicBezTo>
                  <a:cubicBezTo>
                    <a:pt x="7" y="21"/>
                    <a:pt x="7" y="21"/>
                    <a:pt x="7" y="21"/>
                  </a:cubicBezTo>
                  <a:cubicBezTo>
                    <a:pt x="6" y="19"/>
                    <a:pt x="4" y="17"/>
                    <a:pt x="3" y="15"/>
                  </a:cubicBezTo>
                  <a:cubicBezTo>
                    <a:pt x="2" y="13"/>
                    <a:pt x="1" y="11"/>
                    <a:pt x="1" y="9"/>
                  </a:cubicBezTo>
                  <a:cubicBezTo>
                    <a:pt x="1" y="9"/>
                    <a:pt x="1" y="9"/>
                    <a:pt x="1" y="9"/>
                  </a:cubicBezTo>
                  <a:cubicBezTo>
                    <a:pt x="1" y="8"/>
                    <a:pt x="1" y="7"/>
                    <a:pt x="1" y="5"/>
                  </a:cubicBezTo>
                  <a:cubicBezTo>
                    <a:pt x="0" y="5"/>
                    <a:pt x="1" y="4"/>
                    <a:pt x="1" y="3"/>
                  </a:cubicBezTo>
                  <a:cubicBezTo>
                    <a:pt x="1" y="1"/>
                    <a:pt x="2"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0"/>
                  </a:cubicBezTo>
                  <a:cubicBezTo>
                    <a:pt x="8" y="1"/>
                    <a:pt x="10" y="2"/>
                    <a:pt x="13" y="3"/>
                  </a:cubicBezTo>
                  <a:cubicBezTo>
                    <a:pt x="13" y="9"/>
                    <a:pt x="13" y="9"/>
                    <a:pt x="13" y="9"/>
                  </a:cubicBezTo>
                  <a:cubicBezTo>
                    <a:pt x="12" y="9"/>
                    <a:pt x="12" y="8"/>
                    <a:pt x="11" y="8"/>
                  </a:cubicBezTo>
                  <a:cubicBezTo>
                    <a:pt x="11" y="8"/>
                    <a:pt x="11" y="8"/>
                    <a:pt x="11" y="8"/>
                  </a:cubicBezTo>
                  <a:cubicBezTo>
                    <a:pt x="11" y="8"/>
                    <a:pt x="11" y="8"/>
                    <a:pt x="11" y="8"/>
                  </a:cubicBezTo>
                  <a:cubicBezTo>
                    <a:pt x="9" y="7"/>
                    <a:pt x="7" y="6"/>
                    <a:pt x="5" y="5"/>
                  </a:cubicBezTo>
                  <a:cubicBezTo>
                    <a:pt x="5" y="6"/>
                    <a:pt x="5" y="7"/>
                    <a:pt x="6" y="8"/>
                  </a:cubicBezTo>
                  <a:cubicBezTo>
                    <a:pt x="6" y="8"/>
                    <a:pt x="6" y="8"/>
                    <a:pt x="6" y="8"/>
                  </a:cubicBezTo>
                  <a:cubicBezTo>
                    <a:pt x="6" y="10"/>
                    <a:pt x="7" y="11"/>
                    <a:pt x="7" y="13"/>
                  </a:cubicBezTo>
                  <a:cubicBezTo>
                    <a:pt x="8" y="15"/>
                    <a:pt x="9" y="16"/>
                    <a:pt x="11" y="18"/>
                  </a:cubicBezTo>
                  <a:cubicBezTo>
                    <a:pt x="11" y="18"/>
                    <a:pt x="11" y="18"/>
                    <a:pt x="11" y="18"/>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99" name="Freeform 259">
              <a:extLst>
                <a:ext uri="{FF2B5EF4-FFF2-40B4-BE49-F238E27FC236}">
                  <a16:creationId xmlns:a16="http://schemas.microsoft.com/office/drawing/2014/main" id="{239961D7-1EBA-453A-84F5-7D5C80F60FE3}"/>
                </a:ext>
              </a:extLst>
            </p:cNvPr>
            <p:cNvSpPr>
              <a:spLocks noEditPoints="1"/>
            </p:cNvSpPr>
            <p:nvPr/>
          </p:nvSpPr>
          <p:spPr bwMode="auto">
            <a:xfrm>
              <a:off x="6018256" y="2690580"/>
              <a:ext cx="202389" cy="321654"/>
            </a:xfrm>
            <a:custGeom>
              <a:avLst/>
              <a:gdLst>
                <a:gd name="T0" fmla="*/ 74 w 79"/>
                <a:gd name="T1" fmla="*/ 72 h 125"/>
                <a:gd name="T2" fmla="*/ 74 w 79"/>
                <a:gd name="T3" fmla="*/ 5 h 125"/>
                <a:gd name="T4" fmla="*/ 42 w 79"/>
                <a:gd name="T5" fmla="*/ 5 h 125"/>
                <a:gd name="T6" fmla="*/ 40 w 79"/>
                <a:gd name="T7" fmla="*/ 10 h 125"/>
                <a:gd name="T8" fmla="*/ 40 w 79"/>
                <a:gd name="T9" fmla="*/ 0 h 125"/>
                <a:gd name="T10" fmla="*/ 40 w 79"/>
                <a:gd name="T11" fmla="*/ 0 h 125"/>
                <a:gd name="T12" fmla="*/ 77 w 79"/>
                <a:gd name="T13" fmla="*/ 0 h 125"/>
                <a:gd name="T14" fmla="*/ 79 w 79"/>
                <a:gd name="T15" fmla="*/ 3 h 125"/>
                <a:gd name="T16" fmla="*/ 79 w 79"/>
                <a:gd name="T17" fmla="*/ 72 h 125"/>
                <a:gd name="T18" fmla="*/ 79 w 79"/>
                <a:gd name="T19" fmla="*/ 72 h 125"/>
                <a:gd name="T20" fmla="*/ 79 w 79"/>
                <a:gd name="T21" fmla="*/ 73 h 125"/>
                <a:gd name="T22" fmla="*/ 59 w 79"/>
                <a:gd name="T23" fmla="*/ 123 h 125"/>
                <a:gd name="T24" fmla="*/ 59 w 79"/>
                <a:gd name="T25" fmla="*/ 123 h 125"/>
                <a:gd name="T26" fmla="*/ 56 w 79"/>
                <a:gd name="T27" fmla="*/ 124 h 125"/>
                <a:gd name="T28" fmla="*/ 40 w 79"/>
                <a:gd name="T29" fmla="*/ 117 h 125"/>
                <a:gd name="T30" fmla="*/ 40 w 79"/>
                <a:gd name="T31" fmla="*/ 112 h 125"/>
                <a:gd name="T32" fmla="*/ 55 w 79"/>
                <a:gd name="T33" fmla="*/ 119 h 125"/>
                <a:gd name="T34" fmla="*/ 74 w 79"/>
                <a:gd name="T35" fmla="*/ 72 h 125"/>
                <a:gd name="T36" fmla="*/ 40 w 79"/>
                <a:gd name="T37" fmla="*/ 10 h 125"/>
                <a:gd name="T38" fmla="*/ 6 w 79"/>
                <a:gd name="T39" fmla="*/ 97 h 125"/>
                <a:gd name="T40" fmla="*/ 40 w 79"/>
                <a:gd name="T41" fmla="*/ 112 h 125"/>
                <a:gd name="T42" fmla="*/ 40 w 79"/>
                <a:gd name="T43" fmla="*/ 117 h 125"/>
                <a:gd name="T44" fmla="*/ 2 w 79"/>
                <a:gd name="T45" fmla="*/ 100 h 125"/>
                <a:gd name="T46" fmla="*/ 2 w 79"/>
                <a:gd name="T47" fmla="*/ 100 h 125"/>
                <a:gd name="T48" fmla="*/ 1 w 79"/>
                <a:gd name="T49" fmla="*/ 97 h 125"/>
                <a:gd name="T50" fmla="*/ 38 w 79"/>
                <a:gd name="T51" fmla="*/ 2 h 125"/>
                <a:gd name="T52" fmla="*/ 40 w 79"/>
                <a:gd name="T53" fmla="*/ 0 h 125"/>
                <a:gd name="T54" fmla="*/ 40 w 79"/>
                <a:gd name="T55"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5">
                  <a:moveTo>
                    <a:pt x="74" y="72"/>
                  </a:moveTo>
                  <a:cubicBezTo>
                    <a:pt x="74" y="5"/>
                    <a:pt x="74" y="5"/>
                    <a:pt x="74" y="5"/>
                  </a:cubicBezTo>
                  <a:cubicBezTo>
                    <a:pt x="42" y="5"/>
                    <a:pt x="42" y="5"/>
                    <a:pt x="42" y="5"/>
                  </a:cubicBezTo>
                  <a:cubicBezTo>
                    <a:pt x="40" y="10"/>
                    <a:pt x="40" y="10"/>
                    <a:pt x="40" y="10"/>
                  </a:cubicBezTo>
                  <a:cubicBezTo>
                    <a:pt x="40" y="0"/>
                    <a:pt x="40" y="0"/>
                    <a:pt x="40" y="0"/>
                  </a:cubicBezTo>
                  <a:cubicBezTo>
                    <a:pt x="40" y="0"/>
                    <a:pt x="40" y="0"/>
                    <a:pt x="40" y="0"/>
                  </a:cubicBezTo>
                  <a:cubicBezTo>
                    <a:pt x="77" y="0"/>
                    <a:pt x="77" y="0"/>
                    <a:pt x="77" y="0"/>
                  </a:cubicBezTo>
                  <a:cubicBezTo>
                    <a:pt x="78" y="0"/>
                    <a:pt x="79" y="1"/>
                    <a:pt x="79" y="3"/>
                  </a:cubicBezTo>
                  <a:cubicBezTo>
                    <a:pt x="79" y="72"/>
                    <a:pt x="79" y="72"/>
                    <a:pt x="79" y="72"/>
                  </a:cubicBezTo>
                  <a:cubicBezTo>
                    <a:pt x="79" y="72"/>
                    <a:pt x="79" y="72"/>
                    <a:pt x="79" y="72"/>
                  </a:cubicBezTo>
                  <a:cubicBezTo>
                    <a:pt x="79" y="72"/>
                    <a:pt x="79" y="73"/>
                    <a:pt x="79" y="73"/>
                  </a:cubicBezTo>
                  <a:cubicBezTo>
                    <a:pt x="59" y="123"/>
                    <a:pt x="59" y="123"/>
                    <a:pt x="59" y="123"/>
                  </a:cubicBezTo>
                  <a:cubicBezTo>
                    <a:pt x="59" y="123"/>
                    <a:pt x="59" y="123"/>
                    <a:pt x="59" y="123"/>
                  </a:cubicBezTo>
                  <a:cubicBezTo>
                    <a:pt x="58" y="124"/>
                    <a:pt x="57" y="125"/>
                    <a:pt x="56" y="124"/>
                  </a:cubicBezTo>
                  <a:cubicBezTo>
                    <a:pt x="40" y="117"/>
                    <a:pt x="40" y="117"/>
                    <a:pt x="40" y="117"/>
                  </a:cubicBezTo>
                  <a:cubicBezTo>
                    <a:pt x="40" y="112"/>
                    <a:pt x="40" y="112"/>
                    <a:pt x="40" y="112"/>
                  </a:cubicBezTo>
                  <a:cubicBezTo>
                    <a:pt x="55" y="119"/>
                    <a:pt x="55" y="119"/>
                    <a:pt x="55" y="119"/>
                  </a:cubicBezTo>
                  <a:lnTo>
                    <a:pt x="74" y="72"/>
                  </a:lnTo>
                  <a:close/>
                  <a:moveTo>
                    <a:pt x="40" y="10"/>
                  </a:moveTo>
                  <a:cubicBezTo>
                    <a:pt x="6" y="97"/>
                    <a:pt x="6" y="97"/>
                    <a:pt x="6" y="97"/>
                  </a:cubicBezTo>
                  <a:cubicBezTo>
                    <a:pt x="40" y="112"/>
                    <a:pt x="40" y="112"/>
                    <a:pt x="40" y="112"/>
                  </a:cubicBezTo>
                  <a:cubicBezTo>
                    <a:pt x="40" y="117"/>
                    <a:pt x="40" y="117"/>
                    <a:pt x="40" y="117"/>
                  </a:cubicBezTo>
                  <a:cubicBezTo>
                    <a:pt x="2" y="100"/>
                    <a:pt x="2" y="100"/>
                    <a:pt x="2" y="100"/>
                  </a:cubicBezTo>
                  <a:cubicBezTo>
                    <a:pt x="2" y="100"/>
                    <a:pt x="2" y="100"/>
                    <a:pt x="2" y="100"/>
                  </a:cubicBezTo>
                  <a:cubicBezTo>
                    <a:pt x="1" y="100"/>
                    <a:pt x="0" y="99"/>
                    <a:pt x="1" y="97"/>
                  </a:cubicBezTo>
                  <a:cubicBezTo>
                    <a:pt x="38" y="2"/>
                    <a:pt x="38" y="2"/>
                    <a:pt x="38" y="2"/>
                  </a:cubicBezTo>
                  <a:cubicBezTo>
                    <a:pt x="38" y="1"/>
                    <a:pt x="39" y="0"/>
                    <a:pt x="40" y="0"/>
                  </a:cubicBezTo>
                  <a:lnTo>
                    <a:pt x="40" y="10"/>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00" name="Freeform 260">
              <a:extLst>
                <a:ext uri="{FF2B5EF4-FFF2-40B4-BE49-F238E27FC236}">
                  <a16:creationId xmlns:a16="http://schemas.microsoft.com/office/drawing/2014/main" id="{5CAB43FD-FEC3-4253-9991-AF279C65E182}"/>
                </a:ext>
              </a:extLst>
            </p:cNvPr>
            <p:cNvSpPr>
              <a:spLocks noEditPoints="1"/>
            </p:cNvSpPr>
            <p:nvPr/>
          </p:nvSpPr>
          <p:spPr bwMode="auto">
            <a:xfrm>
              <a:off x="6220645" y="2690580"/>
              <a:ext cx="48790" cy="108424"/>
            </a:xfrm>
            <a:custGeom>
              <a:avLst/>
              <a:gdLst>
                <a:gd name="T0" fmla="*/ 9 w 19"/>
                <a:gd name="T1" fmla="*/ 29 h 42"/>
                <a:gd name="T2" fmla="*/ 11 w 19"/>
                <a:gd name="T3" fmla="*/ 23 h 42"/>
                <a:gd name="T4" fmla="*/ 13 w 19"/>
                <a:gd name="T5" fmla="*/ 5 h 42"/>
                <a:gd name="T6" fmla="*/ 9 w 19"/>
                <a:gd name="T7" fmla="*/ 5 h 42"/>
                <a:gd name="T8" fmla="*/ 9 w 19"/>
                <a:gd name="T9" fmla="*/ 0 h 42"/>
                <a:gd name="T10" fmla="*/ 16 w 19"/>
                <a:gd name="T11" fmla="*/ 0 h 42"/>
                <a:gd name="T12" fmla="*/ 16 w 19"/>
                <a:gd name="T13" fmla="*/ 0 h 42"/>
                <a:gd name="T14" fmla="*/ 17 w 19"/>
                <a:gd name="T15" fmla="*/ 1 h 42"/>
                <a:gd name="T16" fmla="*/ 18 w 19"/>
                <a:gd name="T17" fmla="*/ 4 h 42"/>
                <a:gd name="T18" fmla="*/ 16 w 19"/>
                <a:gd name="T19" fmla="*/ 25 h 42"/>
                <a:gd name="T20" fmla="*/ 9 w 19"/>
                <a:gd name="T21" fmla="*/ 38 h 42"/>
                <a:gd name="T22" fmla="*/ 9 w 19"/>
                <a:gd name="T23" fmla="*/ 29 h 42"/>
                <a:gd name="T24" fmla="*/ 5 w 19"/>
                <a:gd name="T25" fmla="*/ 35 h 42"/>
                <a:gd name="T26" fmla="*/ 9 w 19"/>
                <a:gd name="T27" fmla="*/ 29 h 42"/>
                <a:gd name="T28" fmla="*/ 9 w 19"/>
                <a:gd name="T29" fmla="*/ 38 h 42"/>
                <a:gd name="T30" fmla="*/ 3 w 19"/>
                <a:gd name="T31" fmla="*/ 42 h 42"/>
                <a:gd name="T32" fmla="*/ 2 w 19"/>
                <a:gd name="T33" fmla="*/ 42 h 42"/>
                <a:gd name="T34" fmla="*/ 0 w 19"/>
                <a:gd name="T35" fmla="*/ 40 h 42"/>
                <a:gd name="T36" fmla="*/ 0 w 19"/>
                <a:gd name="T37" fmla="*/ 3 h 42"/>
                <a:gd name="T38" fmla="*/ 2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8"/>
                    <a:pt x="11" y="26"/>
                    <a:pt x="11" y="23"/>
                  </a:cubicBezTo>
                  <a:cubicBezTo>
                    <a:pt x="13" y="17"/>
                    <a:pt x="13" y="11"/>
                    <a:pt x="13" y="5"/>
                  </a:cubicBezTo>
                  <a:cubicBezTo>
                    <a:pt x="9" y="5"/>
                    <a:pt x="9" y="5"/>
                    <a:pt x="9" y="5"/>
                  </a:cubicBezTo>
                  <a:cubicBezTo>
                    <a:pt x="9" y="0"/>
                    <a:pt x="9" y="0"/>
                    <a:pt x="9" y="0"/>
                  </a:cubicBezTo>
                  <a:cubicBezTo>
                    <a:pt x="16" y="0"/>
                    <a:pt x="16" y="0"/>
                    <a:pt x="16" y="0"/>
                  </a:cubicBezTo>
                  <a:cubicBezTo>
                    <a:pt x="16" y="0"/>
                    <a:pt x="16" y="0"/>
                    <a:pt x="16" y="0"/>
                  </a:cubicBezTo>
                  <a:cubicBezTo>
                    <a:pt x="16" y="0"/>
                    <a:pt x="17" y="0"/>
                    <a:pt x="17" y="1"/>
                  </a:cubicBezTo>
                  <a:cubicBezTo>
                    <a:pt x="18" y="1"/>
                    <a:pt x="19" y="3"/>
                    <a:pt x="18" y="4"/>
                  </a:cubicBezTo>
                  <a:cubicBezTo>
                    <a:pt x="18" y="10"/>
                    <a:pt x="18" y="18"/>
                    <a:pt x="16" y="25"/>
                  </a:cubicBezTo>
                  <a:cubicBezTo>
                    <a:pt x="14" y="30"/>
                    <a:pt x="12" y="34"/>
                    <a:pt x="9" y="38"/>
                  </a:cubicBezTo>
                  <a:lnTo>
                    <a:pt x="9" y="29"/>
                  </a:lnTo>
                  <a:close/>
                  <a:moveTo>
                    <a:pt x="5" y="35"/>
                  </a:moveTo>
                  <a:cubicBezTo>
                    <a:pt x="6" y="34"/>
                    <a:pt x="8" y="32"/>
                    <a:pt x="9" y="29"/>
                  </a:cubicBezTo>
                  <a:cubicBezTo>
                    <a:pt x="9" y="38"/>
                    <a:pt x="9" y="38"/>
                    <a:pt x="9" y="38"/>
                  </a:cubicBezTo>
                  <a:cubicBezTo>
                    <a:pt x="7" y="39"/>
                    <a:pt x="6" y="41"/>
                    <a:pt x="3" y="42"/>
                  </a:cubicBezTo>
                  <a:cubicBezTo>
                    <a:pt x="3" y="42"/>
                    <a:pt x="3" y="42"/>
                    <a:pt x="2" y="42"/>
                  </a:cubicBezTo>
                  <a:cubicBezTo>
                    <a:pt x="1" y="42"/>
                    <a:pt x="0" y="41"/>
                    <a:pt x="0" y="40"/>
                  </a:cubicBezTo>
                  <a:cubicBezTo>
                    <a:pt x="0" y="3"/>
                    <a:pt x="0" y="3"/>
                    <a:pt x="0" y="3"/>
                  </a:cubicBezTo>
                  <a:cubicBezTo>
                    <a:pt x="0" y="1"/>
                    <a:pt x="1" y="0"/>
                    <a:pt x="2" y="0"/>
                  </a:cubicBezTo>
                  <a:cubicBezTo>
                    <a:pt x="9" y="0"/>
                    <a:pt x="9" y="0"/>
                    <a:pt x="9" y="0"/>
                  </a:cubicBezTo>
                  <a:cubicBezTo>
                    <a:pt x="9" y="5"/>
                    <a:pt x="9" y="5"/>
                    <a:pt x="9" y="5"/>
                  </a:cubicBezTo>
                  <a:cubicBezTo>
                    <a:pt x="5" y="5"/>
                    <a:pt x="5" y="5"/>
                    <a:pt x="5" y="5"/>
                  </a:cubicBezTo>
                  <a:lnTo>
                    <a:pt x="5" y="3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01" name="Freeform 261">
              <a:extLst>
                <a:ext uri="{FF2B5EF4-FFF2-40B4-BE49-F238E27FC236}">
                  <a16:creationId xmlns:a16="http://schemas.microsoft.com/office/drawing/2014/main" id="{44BA6484-A634-443C-A9B7-6C1513BC42C6}"/>
                </a:ext>
              </a:extLst>
            </p:cNvPr>
            <p:cNvSpPr>
              <a:spLocks noEditPoints="1"/>
            </p:cNvSpPr>
            <p:nvPr/>
          </p:nvSpPr>
          <p:spPr bwMode="auto">
            <a:xfrm>
              <a:off x="6220645" y="2690580"/>
              <a:ext cx="204197" cy="321654"/>
            </a:xfrm>
            <a:custGeom>
              <a:avLst/>
              <a:gdLst>
                <a:gd name="T0" fmla="*/ 39 w 79"/>
                <a:gd name="T1" fmla="*/ 112 h 125"/>
                <a:gd name="T2" fmla="*/ 73 w 79"/>
                <a:gd name="T3" fmla="*/ 97 h 125"/>
                <a:gd name="T4" fmla="*/ 39 w 79"/>
                <a:gd name="T5" fmla="*/ 10 h 125"/>
                <a:gd name="T6" fmla="*/ 39 w 79"/>
                <a:gd name="T7" fmla="*/ 0 h 125"/>
                <a:gd name="T8" fmla="*/ 41 w 79"/>
                <a:gd name="T9" fmla="*/ 2 h 125"/>
                <a:gd name="T10" fmla="*/ 78 w 79"/>
                <a:gd name="T11" fmla="*/ 97 h 125"/>
                <a:gd name="T12" fmla="*/ 77 w 79"/>
                <a:gd name="T13" fmla="*/ 100 h 125"/>
                <a:gd name="T14" fmla="*/ 39 w 79"/>
                <a:gd name="T15" fmla="*/ 117 h 125"/>
                <a:gd name="T16" fmla="*/ 39 w 79"/>
                <a:gd name="T17" fmla="*/ 112 h 125"/>
                <a:gd name="T18" fmla="*/ 22 w 79"/>
                <a:gd name="T19" fmla="*/ 5 h 125"/>
                <a:gd name="T20" fmla="*/ 19 w 79"/>
                <a:gd name="T21" fmla="*/ 28 h 125"/>
                <a:gd name="T22" fmla="*/ 5 w 79"/>
                <a:gd name="T23" fmla="*/ 46 h 125"/>
                <a:gd name="T24" fmla="*/ 5 w 79"/>
                <a:gd name="T25" fmla="*/ 72 h 125"/>
                <a:gd name="T26" fmla="*/ 24 w 79"/>
                <a:gd name="T27" fmla="*/ 119 h 125"/>
                <a:gd name="T28" fmla="*/ 39 w 79"/>
                <a:gd name="T29" fmla="*/ 112 h 125"/>
                <a:gd name="T30" fmla="*/ 39 w 79"/>
                <a:gd name="T31" fmla="*/ 117 h 125"/>
                <a:gd name="T32" fmla="*/ 23 w 79"/>
                <a:gd name="T33" fmla="*/ 124 h 125"/>
                <a:gd name="T34" fmla="*/ 23 w 79"/>
                <a:gd name="T35" fmla="*/ 124 h 125"/>
                <a:gd name="T36" fmla="*/ 23 w 79"/>
                <a:gd name="T37" fmla="*/ 124 h 125"/>
                <a:gd name="T38" fmla="*/ 20 w 79"/>
                <a:gd name="T39" fmla="*/ 123 h 125"/>
                <a:gd name="T40" fmla="*/ 0 w 79"/>
                <a:gd name="T41" fmla="*/ 73 h 125"/>
                <a:gd name="T42" fmla="*/ 0 w 79"/>
                <a:gd name="T43" fmla="*/ 72 h 125"/>
                <a:gd name="T44" fmla="*/ 0 w 79"/>
                <a:gd name="T45" fmla="*/ 45 h 125"/>
                <a:gd name="T46" fmla="*/ 0 w 79"/>
                <a:gd name="T47" fmla="*/ 45 h 125"/>
                <a:gd name="T48" fmla="*/ 1 w 79"/>
                <a:gd name="T49" fmla="*/ 43 h 125"/>
                <a:gd name="T50" fmla="*/ 15 w 79"/>
                <a:gd name="T51" fmla="*/ 27 h 125"/>
                <a:gd name="T52" fmla="*/ 18 w 79"/>
                <a:gd name="T53" fmla="*/ 4 h 125"/>
                <a:gd name="T54" fmla="*/ 17 w 79"/>
                <a:gd name="T55" fmla="*/ 3 h 125"/>
                <a:gd name="T56" fmla="*/ 20 w 79"/>
                <a:gd name="T57" fmla="*/ 0 h 125"/>
                <a:gd name="T58" fmla="*/ 39 w 79"/>
                <a:gd name="T59" fmla="*/ 0 h 125"/>
                <a:gd name="T60" fmla="*/ 39 w 79"/>
                <a:gd name="T61" fmla="*/ 0 h 125"/>
                <a:gd name="T62" fmla="*/ 39 w 79"/>
                <a:gd name="T63" fmla="*/ 0 h 125"/>
                <a:gd name="T64" fmla="*/ 39 w 79"/>
                <a:gd name="T65" fmla="*/ 10 h 125"/>
                <a:gd name="T66" fmla="*/ 37 w 79"/>
                <a:gd name="T67" fmla="*/ 5 h 125"/>
                <a:gd name="T68" fmla="*/ 22 w 79"/>
                <a:gd name="T69"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5">
                  <a:moveTo>
                    <a:pt x="39" y="112"/>
                  </a:moveTo>
                  <a:cubicBezTo>
                    <a:pt x="73" y="97"/>
                    <a:pt x="73" y="97"/>
                    <a:pt x="73" y="97"/>
                  </a:cubicBezTo>
                  <a:cubicBezTo>
                    <a:pt x="39" y="10"/>
                    <a:pt x="39" y="10"/>
                    <a:pt x="39" y="10"/>
                  </a:cubicBezTo>
                  <a:cubicBezTo>
                    <a:pt x="39" y="0"/>
                    <a:pt x="39" y="0"/>
                    <a:pt x="39" y="0"/>
                  </a:cubicBezTo>
                  <a:cubicBezTo>
                    <a:pt x="40" y="0"/>
                    <a:pt x="40" y="1"/>
                    <a:pt x="41" y="2"/>
                  </a:cubicBezTo>
                  <a:cubicBezTo>
                    <a:pt x="78" y="97"/>
                    <a:pt x="78" y="97"/>
                    <a:pt x="78" y="97"/>
                  </a:cubicBezTo>
                  <a:cubicBezTo>
                    <a:pt x="79" y="99"/>
                    <a:pt x="78" y="100"/>
                    <a:pt x="77" y="100"/>
                  </a:cubicBezTo>
                  <a:cubicBezTo>
                    <a:pt x="39" y="117"/>
                    <a:pt x="39" y="117"/>
                    <a:pt x="39" y="117"/>
                  </a:cubicBezTo>
                  <a:lnTo>
                    <a:pt x="39" y="112"/>
                  </a:lnTo>
                  <a:close/>
                  <a:moveTo>
                    <a:pt x="22" y="5"/>
                  </a:moveTo>
                  <a:cubicBezTo>
                    <a:pt x="22" y="13"/>
                    <a:pt x="22" y="21"/>
                    <a:pt x="19" y="28"/>
                  </a:cubicBezTo>
                  <a:cubicBezTo>
                    <a:pt x="17" y="36"/>
                    <a:pt x="12" y="42"/>
                    <a:pt x="5" y="46"/>
                  </a:cubicBezTo>
                  <a:cubicBezTo>
                    <a:pt x="5" y="72"/>
                    <a:pt x="5" y="72"/>
                    <a:pt x="5" y="72"/>
                  </a:cubicBezTo>
                  <a:cubicBezTo>
                    <a:pt x="24" y="119"/>
                    <a:pt x="24" y="119"/>
                    <a:pt x="24" y="119"/>
                  </a:cubicBezTo>
                  <a:cubicBezTo>
                    <a:pt x="39" y="112"/>
                    <a:pt x="39" y="112"/>
                    <a:pt x="39" y="112"/>
                  </a:cubicBezTo>
                  <a:cubicBezTo>
                    <a:pt x="39" y="117"/>
                    <a:pt x="39" y="117"/>
                    <a:pt x="39" y="117"/>
                  </a:cubicBezTo>
                  <a:cubicBezTo>
                    <a:pt x="23" y="124"/>
                    <a:pt x="23" y="124"/>
                    <a:pt x="23" y="124"/>
                  </a:cubicBezTo>
                  <a:cubicBezTo>
                    <a:pt x="23" y="124"/>
                    <a:pt x="23" y="124"/>
                    <a:pt x="23" y="124"/>
                  </a:cubicBezTo>
                  <a:cubicBezTo>
                    <a:pt x="23" y="124"/>
                    <a:pt x="23" y="124"/>
                    <a:pt x="23" y="124"/>
                  </a:cubicBezTo>
                  <a:cubicBezTo>
                    <a:pt x="22" y="125"/>
                    <a:pt x="21" y="124"/>
                    <a:pt x="20" y="123"/>
                  </a:cubicBezTo>
                  <a:cubicBezTo>
                    <a:pt x="0" y="73"/>
                    <a:pt x="0" y="73"/>
                    <a:pt x="0" y="73"/>
                  </a:cubicBezTo>
                  <a:cubicBezTo>
                    <a:pt x="0" y="73"/>
                    <a:pt x="0" y="72"/>
                    <a:pt x="0" y="72"/>
                  </a:cubicBezTo>
                  <a:cubicBezTo>
                    <a:pt x="0" y="45"/>
                    <a:pt x="0" y="45"/>
                    <a:pt x="0" y="45"/>
                  </a:cubicBezTo>
                  <a:cubicBezTo>
                    <a:pt x="0" y="45"/>
                    <a:pt x="0" y="45"/>
                    <a:pt x="0" y="45"/>
                  </a:cubicBezTo>
                  <a:cubicBezTo>
                    <a:pt x="0" y="44"/>
                    <a:pt x="0" y="43"/>
                    <a:pt x="1" y="43"/>
                  </a:cubicBezTo>
                  <a:cubicBezTo>
                    <a:pt x="8" y="39"/>
                    <a:pt x="12" y="34"/>
                    <a:pt x="15" y="27"/>
                  </a:cubicBezTo>
                  <a:cubicBezTo>
                    <a:pt x="17" y="19"/>
                    <a:pt x="17" y="11"/>
                    <a:pt x="18" y="4"/>
                  </a:cubicBezTo>
                  <a:cubicBezTo>
                    <a:pt x="17" y="3"/>
                    <a:pt x="17" y="3"/>
                    <a:pt x="17" y="3"/>
                  </a:cubicBezTo>
                  <a:cubicBezTo>
                    <a:pt x="17" y="1"/>
                    <a:pt x="18" y="0"/>
                    <a:pt x="20" y="0"/>
                  </a:cubicBezTo>
                  <a:cubicBezTo>
                    <a:pt x="39" y="0"/>
                    <a:pt x="39" y="0"/>
                    <a:pt x="39" y="0"/>
                  </a:cubicBezTo>
                  <a:cubicBezTo>
                    <a:pt x="39" y="0"/>
                    <a:pt x="39" y="0"/>
                    <a:pt x="39" y="0"/>
                  </a:cubicBezTo>
                  <a:cubicBezTo>
                    <a:pt x="39" y="0"/>
                    <a:pt x="39" y="0"/>
                    <a:pt x="39" y="0"/>
                  </a:cubicBezTo>
                  <a:cubicBezTo>
                    <a:pt x="39" y="10"/>
                    <a:pt x="39" y="10"/>
                    <a:pt x="39" y="10"/>
                  </a:cubicBezTo>
                  <a:cubicBezTo>
                    <a:pt x="37" y="5"/>
                    <a:pt x="37" y="5"/>
                    <a:pt x="37" y="5"/>
                  </a:cubicBezTo>
                  <a:lnTo>
                    <a:pt x="22" y="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02" name="Freeform 262">
              <a:extLst>
                <a:ext uri="{FF2B5EF4-FFF2-40B4-BE49-F238E27FC236}">
                  <a16:creationId xmlns:a16="http://schemas.microsoft.com/office/drawing/2014/main" id="{E95405EF-0161-4E5D-B16D-73A3CB4D567B}"/>
                </a:ext>
              </a:extLst>
            </p:cNvPr>
            <p:cNvSpPr>
              <a:spLocks noEditPoints="1"/>
            </p:cNvSpPr>
            <p:nvPr/>
          </p:nvSpPr>
          <p:spPr bwMode="auto">
            <a:xfrm>
              <a:off x="6115837" y="2654440"/>
              <a:ext cx="209618" cy="39755"/>
            </a:xfrm>
            <a:custGeom>
              <a:avLst/>
              <a:gdLst>
                <a:gd name="T0" fmla="*/ 77 w 82"/>
                <a:gd name="T1" fmla="*/ 5 h 15"/>
                <a:gd name="T2" fmla="*/ 41 w 82"/>
                <a:gd name="T3" fmla="*/ 5 h 15"/>
                <a:gd name="T4" fmla="*/ 41 w 82"/>
                <a:gd name="T5" fmla="*/ 0 h 15"/>
                <a:gd name="T6" fmla="*/ 80 w 82"/>
                <a:gd name="T7" fmla="*/ 0 h 15"/>
                <a:gd name="T8" fmla="*/ 82 w 82"/>
                <a:gd name="T9" fmla="*/ 3 h 15"/>
                <a:gd name="T10" fmla="*/ 82 w 82"/>
                <a:gd name="T11" fmla="*/ 13 h 15"/>
                <a:gd name="T12" fmla="*/ 80 w 82"/>
                <a:gd name="T13" fmla="*/ 15 h 15"/>
                <a:gd name="T14" fmla="*/ 43 w 82"/>
                <a:gd name="T15" fmla="*/ 15 h 15"/>
                <a:gd name="T16" fmla="*/ 41 w 82"/>
                <a:gd name="T17" fmla="*/ 15 h 15"/>
                <a:gd name="T18" fmla="*/ 41 w 82"/>
                <a:gd name="T19" fmla="*/ 10 h 15"/>
                <a:gd name="T20" fmla="*/ 43 w 82"/>
                <a:gd name="T21" fmla="*/ 10 h 15"/>
                <a:gd name="T22" fmla="*/ 77 w 82"/>
                <a:gd name="T23" fmla="*/ 10 h 15"/>
                <a:gd name="T24" fmla="*/ 77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2 w 82"/>
                <a:gd name="T41" fmla="*/ 15 h 15"/>
                <a:gd name="T42" fmla="*/ 0 w 82"/>
                <a:gd name="T43" fmla="*/ 13 h 15"/>
                <a:gd name="T44" fmla="*/ 0 w 82"/>
                <a:gd name="T45" fmla="*/ 3 h 15"/>
                <a:gd name="T46" fmla="*/ 2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7" y="5"/>
                  </a:moveTo>
                  <a:cubicBezTo>
                    <a:pt x="41" y="5"/>
                    <a:pt x="41" y="5"/>
                    <a:pt x="41" y="5"/>
                  </a:cubicBezTo>
                  <a:cubicBezTo>
                    <a:pt x="41" y="0"/>
                    <a:pt x="41" y="0"/>
                    <a:pt x="41" y="0"/>
                  </a:cubicBezTo>
                  <a:cubicBezTo>
                    <a:pt x="80" y="0"/>
                    <a:pt x="80" y="0"/>
                    <a:pt x="80" y="0"/>
                  </a:cubicBezTo>
                  <a:cubicBezTo>
                    <a:pt x="81" y="0"/>
                    <a:pt x="82" y="1"/>
                    <a:pt x="82" y="3"/>
                  </a:cubicBezTo>
                  <a:cubicBezTo>
                    <a:pt x="82" y="13"/>
                    <a:pt x="82" y="13"/>
                    <a:pt x="82" y="13"/>
                  </a:cubicBezTo>
                  <a:cubicBezTo>
                    <a:pt x="82" y="14"/>
                    <a:pt x="81" y="15"/>
                    <a:pt x="80" y="15"/>
                  </a:cubicBezTo>
                  <a:cubicBezTo>
                    <a:pt x="43" y="15"/>
                    <a:pt x="43" y="15"/>
                    <a:pt x="43" y="15"/>
                  </a:cubicBezTo>
                  <a:cubicBezTo>
                    <a:pt x="41" y="15"/>
                    <a:pt x="41" y="15"/>
                    <a:pt x="41" y="15"/>
                  </a:cubicBezTo>
                  <a:cubicBezTo>
                    <a:pt x="41" y="10"/>
                    <a:pt x="41" y="10"/>
                    <a:pt x="41" y="10"/>
                  </a:cubicBezTo>
                  <a:cubicBezTo>
                    <a:pt x="43" y="10"/>
                    <a:pt x="43" y="10"/>
                    <a:pt x="43" y="10"/>
                  </a:cubicBezTo>
                  <a:cubicBezTo>
                    <a:pt x="77" y="10"/>
                    <a:pt x="77" y="10"/>
                    <a:pt x="77" y="10"/>
                  </a:cubicBezTo>
                  <a:lnTo>
                    <a:pt x="77"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2" y="15"/>
                    <a:pt x="2" y="15"/>
                    <a:pt x="2" y="15"/>
                  </a:cubicBezTo>
                  <a:cubicBezTo>
                    <a:pt x="1" y="15"/>
                    <a:pt x="0" y="14"/>
                    <a:pt x="0" y="13"/>
                  </a:cubicBezTo>
                  <a:cubicBezTo>
                    <a:pt x="0" y="3"/>
                    <a:pt x="0" y="3"/>
                    <a:pt x="0" y="3"/>
                  </a:cubicBezTo>
                  <a:cubicBezTo>
                    <a:pt x="0" y="1"/>
                    <a:pt x="1" y="0"/>
                    <a:pt x="2" y="0"/>
                  </a:cubicBezTo>
                  <a:cubicBezTo>
                    <a:pt x="41" y="0"/>
                    <a:pt x="41" y="0"/>
                    <a:pt x="41" y="0"/>
                  </a:cubicBezTo>
                  <a:lnTo>
                    <a:pt x="41" y="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03" name="Freeform 263">
              <a:extLst>
                <a:ext uri="{FF2B5EF4-FFF2-40B4-BE49-F238E27FC236}">
                  <a16:creationId xmlns:a16="http://schemas.microsoft.com/office/drawing/2014/main" id="{41B10894-EA24-4531-89A6-577B6B262858}"/>
                </a:ext>
              </a:extLst>
            </p:cNvPr>
            <p:cNvSpPr>
              <a:spLocks noEditPoints="1"/>
            </p:cNvSpPr>
            <p:nvPr/>
          </p:nvSpPr>
          <p:spPr bwMode="auto">
            <a:xfrm>
              <a:off x="6161014" y="4007920"/>
              <a:ext cx="435499" cy="368639"/>
            </a:xfrm>
            <a:custGeom>
              <a:avLst/>
              <a:gdLst>
                <a:gd name="T0" fmla="*/ 151 w 169"/>
                <a:gd name="T1" fmla="*/ 70 h 143"/>
                <a:gd name="T2" fmla="*/ 132 w 169"/>
                <a:gd name="T3" fmla="*/ 19 h 143"/>
                <a:gd name="T4" fmla="*/ 169 w 169"/>
                <a:gd name="T5" fmla="*/ 50 h 143"/>
                <a:gd name="T6" fmla="*/ 153 w 169"/>
                <a:gd name="T7" fmla="*/ 75 h 143"/>
                <a:gd name="T8" fmla="*/ 153 w 169"/>
                <a:gd name="T9" fmla="*/ 76 h 143"/>
                <a:gd name="T10" fmla="*/ 132 w 169"/>
                <a:gd name="T11" fmla="*/ 59 h 143"/>
                <a:gd name="T12" fmla="*/ 133 w 169"/>
                <a:gd name="T13" fmla="*/ 140 h 143"/>
                <a:gd name="T14" fmla="*/ 132 w 169"/>
                <a:gd name="T15" fmla="*/ 52 h 143"/>
                <a:gd name="T16" fmla="*/ 132 w 169"/>
                <a:gd name="T17" fmla="*/ 52 h 143"/>
                <a:gd name="T18" fmla="*/ 107 w 169"/>
                <a:gd name="T19" fmla="*/ 11 h 143"/>
                <a:gd name="T20" fmla="*/ 85 w 169"/>
                <a:gd name="T21" fmla="*/ 16 h 143"/>
                <a:gd name="T22" fmla="*/ 86 w 169"/>
                <a:gd name="T23" fmla="*/ 11 h 143"/>
                <a:gd name="T24" fmla="*/ 110 w 169"/>
                <a:gd name="T25" fmla="*/ 1 h 143"/>
                <a:gd name="T26" fmla="*/ 110 w 169"/>
                <a:gd name="T27" fmla="*/ 1 h 143"/>
                <a:gd name="T28" fmla="*/ 132 w 169"/>
                <a:gd name="T29" fmla="*/ 13 h 143"/>
                <a:gd name="T30" fmla="*/ 113 w 169"/>
                <a:gd name="T31" fmla="*/ 6 h 143"/>
                <a:gd name="T32" fmla="*/ 128 w 169"/>
                <a:gd name="T33" fmla="*/ 138 h 143"/>
                <a:gd name="T34" fmla="*/ 130 w 169"/>
                <a:gd name="T35" fmla="*/ 51 h 143"/>
                <a:gd name="T36" fmla="*/ 132 w 169"/>
                <a:gd name="T37" fmla="*/ 52 h 143"/>
                <a:gd name="T38" fmla="*/ 132 w 169"/>
                <a:gd name="T39" fmla="*/ 51 h 143"/>
                <a:gd name="T40" fmla="*/ 132 w 169"/>
                <a:gd name="T41" fmla="*/ 142 h 143"/>
                <a:gd name="T42" fmla="*/ 85 w 169"/>
                <a:gd name="T43" fmla="*/ 143 h 143"/>
                <a:gd name="T44" fmla="*/ 85 w 169"/>
                <a:gd name="T45" fmla="*/ 16 h 143"/>
                <a:gd name="T46" fmla="*/ 60 w 169"/>
                <a:gd name="T47" fmla="*/ 6 h 143"/>
                <a:gd name="T48" fmla="*/ 19 w 169"/>
                <a:gd name="T49" fmla="*/ 70 h 143"/>
                <a:gd name="T50" fmla="*/ 41 w 169"/>
                <a:gd name="T51" fmla="*/ 52 h 143"/>
                <a:gd name="T52" fmla="*/ 42 w 169"/>
                <a:gd name="T53" fmla="*/ 53 h 143"/>
                <a:gd name="T54" fmla="*/ 85 w 169"/>
                <a:gd name="T55" fmla="*/ 138 h 143"/>
                <a:gd name="T56" fmla="*/ 85 w 169"/>
                <a:gd name="T57" fmla="*/ 143 h 143"/>
                <a:gd name="T58" fmla="*/ 39 w 169"/>
                <a:gd name="T59" fmla="*/ 143 h 143"/>
                <a:gd name="T60" fmla="*/ 37 w 169"/>
                <a:gd name="T61" fmla="*/ 140 h 143"/>
                <a:gd name="T62" fmla="*/ 20 w 169"/>
                <a:gd name="T63" fmla="*/ 76 h 143"/>
                <a:gd name="T64" fmla="*/ 16 w 169"/>
                <a:gd name="T65" fmla="*/ 75 h 143"/>
                <a:gd name="T66" fmla="*/ 1 w 169"/>
                <a:gd name="T67" fmla="*/ 52 h 143"/>
                <a:gd name="T68" fmla="*/ 60 w 169"/>
                <a:gd name="T69" fmla="*/ 1 h 143"/>
                <a:gd name="T70" fmla="*/ 63 w 169"/>
                <a:gd name="T71" fmla="*/ 1 h 143"/>
                <a:gd name="T72" fmla="*/ 85 w 169"/>
                <a:gd name="T73" fmla="*/ 1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9" h="143">
                  <a:moveTo>
                    <a:pt x="132" y="52"/>
                  </a:moveTo>
                  <a:cubicBezTo>
                    <a:pt x="137" y="56"/>
                    <a:pt x="147" y="66"/>
                    <a:pt x="151" y="70"/>
                  </a:cubicBezTo>
                  <a:cubicBezTo>
                    <a:pt x="164" y="51"/>
                    <a:pt x="164" y="51"/>
                    <a:pt x="164" y="51"/>
                  </a:cubicBezTo>
                  <a:cubicBezTo>
                    <a:pt x="159" y="40"/>
                    <a:pt x="145" y="28"/>
                    <a:pt x="132" y="19"/>
                  </a:cubicBezTo>
                  <a:cubicBezTo>
                    <a:pt x="132" y="13"/>
                    <a:pt x="132" y="13"/>
                    <a:pt x="132" y="13"/>
                  </a:cubicBezTo>
                  <a:cubicBezTo>
                    <a:pt x="146" y="23"/>
                    <a:pt x="164" y="38"/>
                    <a:pt x="169" y="50"/>
                  </a:cubicBezTo>
                  <a:cubicBezTo>
                    <a:pt x="169" y="51"/>
                    <a:pt x="169" y="52"/>
                    <a:pt x="169" y="52"/>
                  </a:cubicBezTo>
                  <a:cubicBezTo>
                    <a:pt x="153" y="75"/>
                    <a:pt x="153" y="75"/>
                    <a:pt x="153" y="75"/>
                  </a:cubicBezTo>
                  <a:cubicBezTo>
                    <a:pt x="153" y="75"/>
                    <a:pt x="153" y="75"/>
                    <a:pt x="153" y="75"/>
                  </a:cubicBezTo>
                  <a:cubicBezTo>
                    <a:pt x="153" y="76"/>
                    <a:pt x="153" y="76"/>
                    <a:pt x="153" y="76"/>
                  </a:cubicBezTo>
                  <a:cubicBezTo>
                    <a:pt x="152" y="77"/>
                    <a:pt x="150" y="77"/>
                    <a:pt x="149" y="76"/>
                  </a:cubicBezTo>
                  <a:cubicBezTo>
                    <a:pt x="149" y="76"/>
                    <a:pt x="139" y="65"/>
                    <a:pt x="132" y="59"/>
                  </a:cubicBezTo>
                  <a:cubicBezTo>
                    <a:pt x="133" y="140"/>
                    <a:pt x="133" y="140"/>
                    <a:pt x="133" y="140"/>
                  </a:cubicBezTo>
                  <a:cubicBezTo>
                    <a:pt x="133" y="140"/>
                    <a:pt x="133" y="140"/>
                    <a:pt x="133" y="140"/>
                  </a:cubicBezTo>
                  <a:cubicBezTo>
                    <a:pt x="133" y="141"/>
                    <a:pt x="132" y="141"/>
                    <a:pt x="132" y="142"/>
                  </a:cubicBezTo>
                  <a:cubicBezTo>
                    <a:pt x="132" y="52"/>
                    <a:pt x="132" y="52"/>
                    <a:pt x="132" y="52"/>
                  </a:cubicBezTo>
                  <a:cubicBezTo>
                    <a:pt x="132" y="53"/>
                    <a:pt x="132" y="53"/>
                    <a:pt x="132" y="53"/>
                  </a:cubicBezTo>
                  <a:cubicBezTo>
                    <a:pt x="132" y="53"/>
                    <a:pt x="132" y="52"/>
                    <a:pt x="132" y="52"/>
                  </a:cubicBezTo>
                  <a:close/>
                  <a:moveTo>
                    <a:pt x="113" y="6"/>
                  </a:moveTo>
                  <a:cubicBezTo>
                    <a:pt x="111" y="8"/>
                    <a:pt x="109" y="9"/>
                    <a:pt x="107" y="11"/>
                  </a:cubicBezTo>
                  <a:cubicBezTo>
                    <a:pt x="101" y="14"/>
                    <a:pt x="94" y="16"/>
                    <a:pt x="86" y="16"/>
                  </a:cubicBezTo>
                  <a:cubicBezTo>
                    <a:pt x="86" y="16"/>
                    <a:pt x="85" y="16"/>
                    <a:pt x="85" y="16"/>
                  </a:cubicBezTo>
                  <a:cubicBezTo>
                    <a:pt x="85" y="11"/>
                    <a:pt x="85" y="11"/>
                    <a:pt x="85" y="11"/>
                  </a:cubicBezTo>
                  <a:cubicBezTo>
                    <a:pt x="85" y="11"/>
                    <a:pt x="86" y="11"/>
                    <a:pt x="86" y="11"/>
                  </a:cubicBezTo>
                  <a:cubicBezTo>
                    <a:pt x="93" y="11"/>
                    <a:pt x="100" y="10"/>
                    <a:pt x="104" y="7"/>
                  </a:cubicBezTo>
                  <a:cubicBezTo>
                    <a:pt x="107" y="5"/>
                    <a:pt x="109" y="4"/>
                    <a:pt x="110" y="1"/>
                  </a:cubicBezTo>
                  <a:cubicBezTo>
                    <a:pt x="110" y="1"/>
                    <a:pt x="110" y="1"/>
                    <a:pt x="110" y="1"/>
                  </a:cubicBezTo>
                  <a:cubicBezTo>
                    <a:pt x="110" y="1"/>
                    <a:pt x="110" y="1"/>
                    <a:pt x="110" y="1"/>
                  </a:cubicBezTo>
                  <a:cubicBezTo>
                    <a:pt x="111" y="0"/>
                    <a:pt x="112" y="0"/>
                    <a:pt x="113" y="1"/>
                  </a:cubicBezTo>
                  <a:cubicBezTo>
                    <a:pt x="113" y="1"/>
                    <a:pt x="122" y="6"/>
                    <a:pt x="132" y="13"/>
                  </a:cubicBezTo>
                  <a:cubicBezTo>
                    <a:pt x="132" y="19"/>
                    <a:pt x="132" y="19"/>
                    <a:pt x="132" y="19"/>
                  </a:cubicBezTo>
                  <a:cubicBezTo>
                    <a:pt x="124" y="13"/>
                    <a:pt x="116" y="8"/>
                    <a:pt x="113" y="6"/>
                  </a:cubicBezTo>
                  <a:close/>
                  <a:moveTo>
                    <a:pt x="85" y="138"/>
                  </a:moveTo>
                  <a:cubicBezTo>
                    <a:pt x="128" y="138"/>
                    <a:pt x="128" y="138"/>
                    <a:pt x="128" y="138"/>
                  </a:cubicBezTo>
                  <a:cubicBezTo>
                    <a:pt x="128" y="53"/>
                    <a:pt x="128" y="53"/>
                    <a:pt x="128" y="53"/>
                  </a:cubicBezTo>
                  <a:cubicBezTo>
                    <a:pt x="128" y="52"/>
                    <a:pt x="129" y="51"/>
                    <a:pt x="130" y="51"/>
                  </a:cubicBezTo>
                  <a:cubicBezTo>
                    <a:pt x="131" y="51"/>
                    <a:pt x="131" y="51"/>
                    <a:pt x="132" y="51"/>
                  </a:cubicBezTo>
                  <a:cubicBezTo>
                    <a:pt x="132" y="52"/>
                    <a:pt x="132" y="52"/>
                    <a:pt x="132" y="52"/>
                  </a:cubicBezTo>
                  <a:cubicBezTo>
                    <a:pt x="132" y="52"/>
                    <a:pt x="132" y="52"/>
                    <a:pt x="132" y="52"/>
                  </a:cubicBezTo>
                  <a:cubicBezTo>
                    <a:pt x="132" y="52"/>
                    <a:pt x="132" y="52"/>
                    <a:pt x="132" y="51"/>
                  </a:cubicBezTo>
                  <a:cubicBezTo>
                    <a:pt x="132" y="52"/>
                    <a:pt x="132" y="52"/>
                    <a:pt x="132" y="52"/>
                  </a:cubicBezTo>
                  <a:cubicBezTo>
                    <a:pt x="132" y="142"/>
                    <a:pt x="132" y="142"/>
                    <a:pt x="132" y="142"/>
                  </a:cubicBezTo>
                  <a:cubicBezTo>
                    <a:pt x="132" y="142"/>
                    <a:pt x="131" y="143"/>
                    <a:pt x="130" y="143"/>
                  </a:cubicBezTo>
                  <a:cubicBezTo>
                    <a:pt x="85" y="143"/>
                    <a:pt x="85" y="143"/>
                    <a:pt x="85" y="143"/>
                  </a:cubicBezTo>
                  <a:lnTo>
                    <a:pt x="85" y="138"/>
                  </a:lnTo>
                  <a:close/>
                  <a:moveTo>
                    <a:pt x="85" y="16"/>
                  </a:moveTo>
                  <a:cubicBezTo>
                    <a:pt x="78" y="16"/>
                    <a:pt x="71" y="14"/>
                    <a:pt x="66" y="11"/>
                  </a:cubicBezTo>
                  <a:cubicBezTo>
                    <a:pt x="64" y="9"/>
                    <a:pt x="62" y="8"/>
                    <a:pt x="60" y="6"/>
                  </a:cubicBezTo>
                  <a:cubicBezTo>
                    <a:pt x="51" y="11"/>
                    <a:pt x="14" y="34"/>
                    <a:pt x="6" y="51"/>
                  </a:cubicBezTo>
                  <a:cubicBezTo>
                    <a:pt x="19" y="70"/>
                    <a:pt x="19" y="70"/>
                    <a:pt x="19" y="70"/>
                  </a:cubicBezTo>
                  <a:cubicBezTo>
                    <a:pt x="23" y="66"/>
                    <a:pt x="33" y="56"/>
                    <a:pt x="38" y="51"/>
                  </a:cubicBezTo>
                  <a:cubicBezTo>
                    <a:pt x="39" y="50"/>
                    <a:pt x="41" y="51"/>
                    <a:pt x="41" y="52"/>
                  </a:cubicBezTo>
                  <a:cubicBezTo>
                    <a:pt x="42" y="52"/>
                    <a:pt x="42" y="53"/>
                    <a:pt x="42" y="53"/>
                  </a:cubicBezTo>
                  <a:cubicBezTo>
                    <a:pt x="42" y="53"/>
                    <a:pt x="42" y="53"/>
                    <a:pt x="42" y="53"/>
                  </a:cubicBezTo>
                  <a:cubicBezTo>
                    <a:pt x="42" y="138"/>
                    <a:pt x="42" y="138"/>
                    <a:pt x="42" y="138"/>
                  </a:cubicBezTo>
                  <a:cubicBezTo>
                    <a:pt x="85" y="138"/>
                    <a:pt x="85" y="138"/>
                    <a:pt x="85" y="138"/>
                  </a:cubicBezTo>
                  <a:cubicBezTo>
                    <a:pt x="85" y="138"/>
                    <a:pt x="85" y="138"/>
                    <a:pt x="85" y="138"/>
                  </a:cubicBezTo>
                  <a:cubicBezTo>
                    <a:pt x="85" y="143"/>
                    <a:pt x="85" y="143"/>
                    <a:pt x="85" y="143"/>
                  </a:cubicBezTo>
                  <a:cubicBezTo>
                    <a:pt x="85" y="143"/>
                    <a:pt x="85" y="143"/>
                    <a:pt x="85" y="143"/>
                  </a:cubicBezTo>
                  <a:cubicBezTo>
                    <a:pt x="39" y="143"/>
                    <a:pt x="39" y="143"/>
                    <a:pt x="39" y="143"/>
                  </a:cubicBezTo>
                  <a:cubicBezTo>
                    <a:pt x="39" y="143"/>
                    <a:pt x="39" y="143"/>
                    <a:pt x="39" y="143"/>
                  </a:cubicBezTo>
                  <a:cubicBezTo>
                    <a:pt x="38" y="143"/>
                    <a:pt x="37" y="141"/>
                    <a:pt x="37" y="140"/>
                  </a:cubicBezTo>
                  <a:cubicBezTo>
                    <a:pt x="37" y="59"/>
                    <a:pt x="37" y="59"/>
                    <a:pt x="37" y="59"/>
                  </a:cubicBezTo>
                  <a:cubicBezTo>
                    <a:pt x="30" y="65"/>
                    <a:pt x="21" y="75"/>
                    <a:pt x="20" y="76"/>
                  </a:cubicBezTo>
                  <a:cubicBezTo>
                    <a:pt x="20" y="76"/>
                    <a:pt x="20" y="76"/>
                    <a:pt x="20" y="76"/>
                  </a:cubicBezTo>
                  <a:cubicBezTo>
                    <a:pt x="19" y="77"/>
                    <a:pt x="17" y="77"/>
                    <a:pt x="16" y="75"/>
                  </a:cubicBezTo>
                  <a:cubicBezTo>
                    <a:pt x="1" y="52"/>
                    <a:pt x="1" y="52"/>
                    <a:pt x="1" y="52"/>
                  </a:cubicBezTo>
                  <a:cubicBezTo>
                    <a:pt x="1" y="52"/>
                    <a:pt x="1" y="52"/>
                    <a:pt x="1" y="52"/>
                  </a:cubicBezTo>
                  <a:cubicBezTo>
                    <a:pt x="0" y="52"/>
                    <a:pt x="0" y="51"/>
                    <a:pt x="1" y="50"/>
                  </a:cubicBezTo>
                  <a:cubicBezTo>
                    <a:pt x="9" y="29"/>
                    <a:pt x="59" y="1"/>
                    <a:pt x="60" y="1"/>
                  </a:cubicBezTo>
                  <a:cubicBezTo>
                    <a:pt x="60" y="1"/>
                    <a:pt x="60" y="1"/>
                    <a:pt x="60" y="1"/>
                  </a:cubicBezTo>
                  <a:cubicBezTo>
                    <a:pt x="61" y="0"/>
                    <a:pt x="62" y="0"/>
                    <a:pt x="63" y="1"/>
                  </a:cubicBezTo>
                  <a:cubicBezTo>
                    <a:pt x="64" y="4"/>
                    <a:pt x="66" y="5"/>
                    <a:pt x="68" y="7"/>
                  </a:cubicBezTo>
                  <a:cubicBezTo>
                    <a:pt x="73" y="9"/>
                    <a:pt x="79" y="11"/>
                    <a:pt x="85" y="11"/>
                  </a:cubicBezTo>
                  <a:lnTo>
                    <a:pt x="85" y="1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04" name="Freeform 264">
              <a:extLst>
                <a:ext uri="{FF2B5EF4-FFF2-40B4-BE49-F238E27FC236}">
                  <a16:creationId xmlns:a16="http://schemas.microsoft.com/office/drawing/2014/main" id="{6E699CE4-A315-422D-A146-1CF41FDD935A}"/>
                </a:ext>
              </a:extLst>
            </p:cNvPr>
            <p:cNvSpPr>
              <a:spLocks noEditPoints="1"/>
            </p:cNvSpPr>
            <p:nvPr/>
          </p:nvSpPr>
          <p:spPr bwMode="auto">
            <a:xfrm>
              <a:off x="6318226" y="3993464"/>
              <a:ext cx="131915" cy="45177"/>
            </a:xfrm>
            <a:custGeom>
              <a:avLst/>
              <a:gdLst>
                <a:gd name="T0" fmla="*/ 25 w 51"/>
                <a:gd name="T1" fmla="*/ 13 h 18"/>
                <a:gd name="T2" fmla="*/ 38 w 51"/>
                <a:gd name="T3" fmla="*/ 11 h 18"/>
                <a:gd name="T4" fmla="*/ 46 w 51"/>
                <a:gd name="T5" fmla="*/ 5 h 18"/>
                <a:gd name="T6" fmla="*/ 46 w 51"/>
                <a:gd name="T7" fmla="*/ 5 h 18"/>
                <a:gd name="T8" fmla="*/ 46 w 51"/>
                <a:gd name="T9" fmla="*/ 5 h 18"/>
                <a:gd name="T10" fmla="*/ 46 w 51"/>
                <a:gd name="T11" fmla="*/ 5 h 18"/>
                <a:gd name="T12" fmla="*/ 46 w 51"/>
                <a:gd name="T13" fmla="*/ 5 h 18"/>
                <a:gd name="T14" fmla="*/ 46 w 51"/>
                <a:gd name="T15" fmla="*/ 5 h 18"/>
                <a:gd name="T16" fmla="*/ 46 w 51"/>
                <a:gd name="T17" fmla="*/ 5 h 18"/>
                <a:gd name="T18" fmla="*/ 46 w 51"/>
                <a:gd name="T19" fmla="*/ 5 h 18"/>
                <a:gd name="T20" fmla="*/ 46 w 51"/>
                <a:gd name="T21" fmla="*/ 5 h 18"/>
                <a:gd name="T22" fmla="*/ 46 w 51"/>
                <a:gd name="T23" fmla="*/ 5 h 18"/>
                <a:gd name="T24" fmla="*/ 38 w 51"/>
                <a:gd name="T25" fmla="*/ 11 h 18"/>
                <a:gd name="T26" fmla="*/ 25 w 51"/>
                <a:gd name="T27" fmla="*/ 13 h 18"/>
                <a:gd name="T28" fmla="*/ 25 w 51"/>
                <a:gd name="T29" fmla="*/ 13 h 18"/>
                <a:gd name="T30" fmla="*/ 25 w 51"/>
                <a:gd name="T31" fmla="*/ 8 h 18"/>
                <a:gd name="T32" fmla="*/ 25 w 51"/>
                <a:gd name="T33" fmla="*/ 8 h 18"/>
                <a:gd name="T34" fmla="*/ 36 w 51"/>
                <a:gd name="T35" fmla="*/ 7 h 18"/>
                <a:gd name="T36" fmla="*/ 41 w 51"/>
                <a:gd name="T37" fmla="*/ 3 h 18"/>
                <a:gd name="T38" fmla="*/ 42 w 51"/>
                <a:gd name="T39" fmla="*/ 3 h 18"/>
                <a:gd name="T40" fmla="*/ 42 w 51"/>
                <a:gd name="T41" fmla="*/ 3 h 18"/>
                <a:gd name="T42" fmla="*/ 42 w 51"/>
                <a:gd name="T43" fmla="*/ 3 h 18"/>
                <a:gd name="T44" fmla="*/ 44 w 51"/>
                <a:gd name="T45" fmla="*/ 0 h 18"/>
                <a:gd name="T46" fmla="*/ 48 w 51"/>
                <a:gd name="T47" fmla="*/ 1 h 18"/>
                <a:gd name="T48" fmla="*/ 48 w 51"/>
                <a:gd name="T49" fmla="*/ 1 h 18"/>
                <a:gd name="T50" fmla="*/ 48 w 51"/>
                <a:gd name="T51" fmla="*/ 1 h 18"/>
                <a:gd name="T52" fmla="*/ 48 w 51"/>
                <a:gd name="T53" fmla="*/ 1 h 18"/>
                <a:gd name="T54" fmla="*/ 50 w 51"/>
                <a:gd name="T55" fmla="*/ 4 h 18"/>
                <a:gd name="T56" fmla="*/ 50 w 51"/>
                <a:gd name="T57" fmla="*/ 7 h 18"/>
                <a:gd name="T58" fmla="*/ 50 w 51"/>
                <a:gd name="T59" fmla="*/ 7 h 18"/>
                <a:gd name="T60" fmla="*/ 40 w 51"/>
                <a:gd name="T61" fmla="*/ 15 h 18"/>
                <a:gd name="T62" fmla="*/ 25 w 51"/>
                <a:gd name="T63" fmla="*/ 18 h 18"/>
                <a:gd name="T64" fmla="*/ 25 w 51"/>
                <a:gd name="T65" fmla="*/ 18 h 18"/>
                <a:gd name="T66" fmla="*/ 25 w 51"/>
                <a:gd name="T67" fmla="*/ 13 h 18"/>
                <a:gd name="T68" fmla="*/ 25 w 51"/>
                <a:gd name="T69" fmla="*/ 13 h 18"/>
                <a:gd name="T70" fmla="*/ 13 w 51"/>
                <a:gd name="T71" fmla="*/ 11 h 18"/>
                <a:gd name="T72" fmla="*/ 5 w 51"/>
                <a:gd name="T73" fmla="*/ 5 h 18"/>
                <a:gd name="T74" fmla="*/ 5 w 51"/>
                <a:gd name="T75" fmla="*/ 5 h 18"/>
                <a:gd name="T76" fmla="*/ 5 w 51"/>
                <a:gd name="T77" fmla="*/ 5 h 18"/>
                <a:gd name="T78" fmla="*/ 5 w 51"/>
                <a:gd name="T79" fmla="*/ 5 h 18"/>
                <a:gd name="T80" fmla="*/ 5 w 51"/>
                <a:gd name="T81" fmla="*/ 5 h 18"/>
                <a:gd name="T82" fmla="*/ 5 w 51"/>
                <a:gd name="T83" fmla="*/ 5 h 18"/>
                <a:gd name="T84" fmla="*/ 12 w 51"/>
                <a:gd name="T85" fmla="*/ 11 h 18"/>
                <a:gd name="T86" fmla="*/ 25 w 51"/>
                <a:gd name="T87" fmla="*/ 13 h 18"/>
                <a:gd name="T88" fmla="*/ 25 w 51"/>
                <a:gd name="T89" fmla="*/ 18 h 18"/>
                <a:gd name="T90" fmla="*/ 11 w 51"/>
                <a:gd name="T91" fmla="*/ 15 h 18"/>
                <a:gd name="T92" fmla="*/ 1 w 51"/>
                <a:gd name="T93" fmla="*/ 7 h 18"/>
                <a:gd name="T94" fmla="*/ 0 w 51"/>
                <a:gd name="T95" fmla="*/ 4 h 18"/>
                <a:gd name="T96" fmla="*/ 3 w 51"/>
                <a:gd name="T97" fmla="*/ 1 h 18"/>
                <a:gd name="T98" fmla="*/ 3 w 51"/>
                <a:gd name="T99" fmla="*/ 1 h 18"/>
                <a:gd name="T100" fmla="*/ 3 w 51"/>
                <a:gd name="T101" fmla="*/ 1 h 18"/>
                <a:gd name="T102" fmla="*/ 6 w 51"/>
                <a:gd name="T103" fmla="*/ 0 h 18"/>
                <a:gd name="T104" fmla="*/ 9 w 51"/>
                <a:gd name="T105" fmla="*/ 3 h 18"/>
                <a:gd name="T106" fmla="*/ 9 w 51"/>
                <a:gd name="T107" fmla="*/ 3 h 18"/>
                <a:gd name="T108" fmla="*/ 9 w 51"/>
                <a:gd name="T109" fmla="*/ 3 h 18"/>
                <a:gd name="T110" fmla="*/ 15 w 51"/>
                <a:gd name="T111" fmla="*/ 7 h 18"/>
                <a:gd name="T112" fmla="*/ 25 w 51"/>
                <a:gd name="T113" fmla="*/ 8 h 18"/>
                <a:gd name="T114" fmla="*/ 25 w 51"/>
                <a:gd name="T115"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18">
                  <a:moveTo>
                    <a:pt x="25" y="13"/>
                  </a:moveTo>
                  <a:cubicBezTo>
                    <a:pt x="30" y="13"/>
                    <a:pt x="35" y="12"/>
                    <a:pt x="38" y="11"/>
                  </a:cubicBezTo>
                  <a:cubicBezTo>
                    <a:pt x="42" y="9"/>
                    <a:pt x="44" y="7"/>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4" y="7"/>
                    <a:pt x="41" y="10"/>
                    <a:pt x="38" y="11"/>
                  </a:cubicBezTo>
                  <a:cubicBezTo>
                    <a:pt x="34" y="12"/>
                    <a:pt x="30" y="13"/>
                    <a:pt x="25" y="13"/>
                  </a:cubicBezTo>
                  <a:cubicBezTo>
                    <a:pt x="25" y="13"/>
                    <a:pt x="25" y="13"/>
                    <a:pt x="25" y="13"/>
                  </a:cubicBezTo>
                  <a:cubicBezTo>
                    <a:pt x="25" y="8"/>
                    <a:pt x="25" y="8"/>
                    <a:pt x="25" y="8"/>
                  </a:cubicBezTo>
                  <a:cubicBezTo>
                    <a:pt x="25" y="8"/>
                    <a:pt x="25" y="8"/>
                    <a:pt x="25" y="8"/>
                  </a:cubicBezTo>
                  <a:cubicBezTo>
                    <a:pt x="30" y="8"/>
                    <a:pt x="33" y="8"/>
                    <a:pt x="36" y="7"/>
                  </a:cubicBezTo>
                  <a:cubicBezTo>
                    <a:pt x="39" y="5"/>
                    <a:pt x="41" y="4"/>
                    <a:pt x="41" y="3"/>
                  </a:cubicBezTo>
                  <a:cubicBezTo>
                    <a:pt x="42" y="3"/>
                    <a:pt x="42" y="3"/>
                    <a:pt x="42" y="3"/>
                  </a:cubicBezTo>
                  <a:cubicBezTo>
                    <a:pt x="42" y="3"/>
                    <a:pt x="42" y="3"/>
                    <a:pt x="42" y="3"/>
                  </a:cubicBezTo>
                  <a:cubicBezTo>
                    <a:pt x="42" y="3"/>
                    <a:pt x="42" y="3"/>
                    <a:pt x="42" y="3"/>
                  </a:cubicBezTo>
                  <a:cubicBezTo>
                    <a:pt x="42" y="1"/>
                    <a:pt x="43" y="1"/>
                    <a:pt x="44" y="0"/>
                  </a:cubicBezTo>
                  <a:cubicBezTo>
                    <a:pt x="46" y="0"/>
                    <a:pt x="47" y="0"/>
                    <a:pt x="48" y="1"/>
                  </a:cubicBezTo>
                  <a:cubicBezTo>
                    <a:pt x="48" y="1"/>
                    <a:pt x="48" y="1"/>
                    <a:pt x="48" y="1"/>
                  </a:cubicBezTo>
                  <a:cubicBezTo>
                    <a:pt x="48" y="1"/>
                    <a:pt x="48" y="1"/>
                    <a:pt x="48" y="1"/>
                  </a:cubicBezTo>
                  <a:cubicBezTo>
                    <a:pt x="48" y="1"/>
                    <a:pt x="48" y="1"/>
                    <a:pt x="48" y="1"/>
                  </a:cubicBezTo>
                  <a:cubicBezTo>
                    <a:pt x="49" y="1"/>
                    <a:pt x="50" y="3"/>
                    <a:pt x="50" y="4"/>
                  </a:cubicBezTo>
                  <a:cubicBezTo>
                    <a:pt x="51" y="5"/>
                    <a:pt x="51" y="6"/>
                    <a:pt x="50" y="7"/>
                  </a:cubicBezTo>
                  <a:cubicBezTo>
                    <a:pt x="50" y="7"/>
                    <a:pt x="50" y="7"/>
                    <a:pt x="50" y="7"/>
                  </a:cubicBezTo>
                  <a:cubicBezTo>
                    <a:pt x="48" y="11"/>
                    <a:pt x="45" y="13"/>
                    <a:pt x="40" y="15"/>
                  </a:cubicBezTo>
                  <a:cubicBezTo>
                    <a:pt x="36" y="17"/>
                    <a:pt x="31" y="18"/>
                    <a:pt x="25" y="18"/>
                  </a:cubicBezTo>
                  <a:cubicBezTo>
                    <a:pt x="25" y="18"/>
                    <a:pt x="25" y="18"/>
                    <a:pt x="25" y="18"/>
                  </a:cubicBezTo>
                  <a:cubicBezTo>
                    <a:pt x="25" y="13"/>
                    <a:pt x="25" y="13"/>
                    <a:pt x="25" y="13"/>
                  </a:cubicBezTo>
                  <a:close/>
                  <a:moveTo>
                    <a:pt x="25" y="13"/>
                  </a:moveTo>
                  <a:cubicBezTo>
                    <a:pt x="21" y="13"/>
                    <a:pt x="17" y="12"/>
                    <a:pt x="13" y="11"/>
                  </a:cubicBezTo>
                  <a:cubicBezTo>
                    <a:pt x="9" y="10"/>
                    <a:pt x="6" y="7"/>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7"/>
                    <a:pt x="9" y="9"/>
                    <a:pt x="12" y="11"/>
                  </a:cubicBezTo>
                  <a:cubicBezTo>
                    <a:pt x="16" y="12"/>
                    <a:pt x="21" y="13"/>
                    <a:pt x="25" y="13"/>
                  </a:cubicBezTo>
                  <a:cubicBezTo>
                    <a:pt x="25" y="18"/>
                    <a:pt x="25" y="18"/>
                    <a:pt x="25" y="18"/>
                  </a:cubicBezTo>
                  <a:cubicBezTo>
                    <a:pt x="20" y="18"/>
                    <a:pt x="15" y="17"/>
                    <a:pt x="11" y="15"/>
                  </a:cubicBezTo>
                  <a:cubicBezTo>
                    <a:pt x="6" y="13"/>
                    <a:pt x="3" y="11"/>
                    <a:pt x="1" y="7"/>
                  </a:cubicBezTo>
                  <a:cubicBezTo>
                    <a:pt x="0" y="6"/>
                    <a:pt x="0" y="5"/>
                    <a:pt x="0" y="4"/>
                  </a:cubicBezTo>
                  <a:cubicBezTo>
                    <a:pt x="1" y="3"/>
                    <a:pt x="2" y="1"/>
                    <a:pt x="3" y="1"/>
                  </a:cubicBezTo>
                  <a:cubicBezTo>
                    <a:pt x="3" y="1"/>
                    <a:pt x="3" y="1"/>
                    <a:pt x="3" y="1"/>
                  </a:cubicBezTo>
                  <a:cubicBezTo>
                    <a:pt x="3" y="1"/>
                    <a:pt x="3" y="1"/>
                    <a:pt x="3" y="1"/>
                  </a:cubicBezTo>
                  <a:cubicBezTo>
                    <a:pt x="4" y="0"/>
                    <a:pt x="5" y="0"/>
                    <a:pt x="6" y="0"/>
                  </a:cubicBezTo>
                  <a:cubicBezTo>
                    <a:pt x="8" y="1"/>
                    <a:pt x="9" y="1"/>
                    <a:pt x="9" y="3"/>
                  </a:cubicBezTo>
                  <a:cubicBezTo>
                    <a:pt x="9" y="3"/>
                    <a:pt x="9" y="3"/>
                    <a:pt x="9" y="3"/>
                  </a:cubicBezTo>
                  <a:cubicBezTo>
                    <a:pt x="9" y="3"/>
                    <a:pt x="9" y="3"/>
                    <a:pt x="9" y="3"/>
                  </a:cubicBezTo>
                  <a:cubicBezTo>
                    <a:pt x="10" y="4"/>
                    <a:pt x="12" y="5"/>
                    <a:pt x="15" y="7"/>
                  </a:cubicBezTo>
                  <a:cubicBezTo>
                    <a:pt x="18" y="8"/>
                    <a:pt x="21" y="8"/>
                    <a:pt x="25" y="8"/>
                  </a:cubicBezTo>
                  <a:lnTo>
                    <a:pt x="25" y="13"/>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05" name="Freeform 265">
              <a:extLst>
                <a:ext uri="{FF2B5EF4-FFF2-40B4-BE49-F238E27FC236}">
                  <a16:creationId xmlns:a16="http://schemas.microsoft.com/office/drawing/2014/main" id="{7AF3EE9B-8CC5-4AE6-90CB-D658AA7F71C0}"/>
                </a:ext>
              </a:extLst>
            </p:cNvPr>
            <p:cNvSpPr>
              <a:spLocks noEditPoints="1"/>
            </p:cNvSpPr>
            <p:nvPr/>
          </p:nvSpPr>
          <p:spPr bwMode="auto">
            <a:xfrm>
              <a:off x="6862148" y="3277871"/>
              <a:ext cx="336111" cy="171671"/>
            </a:xfrm>
            <a:custGeom>
              <a:avLst/>
              <a:gdLst>
                <a:gd name="T0" fmla="*/ 121 w 131"/>
                <a:gd name="T1" fmla="*/ 39 h 67"/>
                <a:gd name="T2" fmla="*/ 121 w 131"/>
                <a:gd name="T3" fmla="*/ 39 h 67"/>
                <a:gd name="T4" fmla="*/ 121 w 131"/>
                <a:gd name="T5" fmla="*/ 11 h 67"/>
                <a:gd name="T6" fmla="*/ 111 w 131"/>
                <a:gd name="T7" fmla="*/ 0 h 67"/>
                <a:gd name="T8" fmla="*/ 131 w 131"/>
                <a:gd name="T9" fmla="*/ 24 h 67"/>
                <a:gd name="T10" fmla="*/ 124 w 131"/>
                <a:gd name="T11" fmla="*/ 42 h 67"/>
                <a:gd name="T12" fmla="*/ 111 w 131"/>
                <a:gd name="T13" fmla="*/ 44 h 67"/>
                <a:gd name="T14" fmla="*/ 117 w 131"/>
                <a:gd name="T15" fmla="*/ 35 h 67"/>
                <a:gd name="T16" fmla="*/ 122 w 131"/>
                <a:gd name="T17" fmla="*/ 24 h 67"/>
                <a:gd name="T18" fmla="*/ 111 w 131"/>
                <a:gd name="T19" fmla="*/ 10 h 67"/>
                <a:gd name="T20" fmla="*/ 114 w 131"/>
                <a:gd name="T21" fmla="*/ 18 h 67"/>
                <a:gd name="T22" fmla="*/ 114 w 131"/>
                <a:gd name="T23" fmla="*/ 32 h 67"/>
                <a:gd name="T24" fmla="*/ 111 w 131"/>
                <a:gd name="T25" fmla="*/ 34 h 67"/>
                <a:gd name="T26" fmla="*/ 66 w 131"/>
                <a:gd name="T27" fmla="*/ 62 h 67"/>
                <a:gd name="T28" fmla="*/ 95 w 131"/>
                <a:gd name="T29" fmla="*/ 43 h 67"/>
                <a:gd name="T30" fmla="*/ 98 w 131"/>
                <a:gd name="T31" fmla="*/ 43 h 67"/>
                <a:gd name="T32" fmla="*/ 106 w 131"/>
                <a:gd name="T33" fmla="*/ 44 h 67"/>
                <a:gd name="T34" fmla="*/ 111 w 131"/>
                <a:gd name="T35" fmla="*/ 49 h 67"/>
                <a:gd name="T36" fmla="*/ 101 w 131"/>
                <a:gd name="T37" fmla="*/ 49 h 67"/>
                <a:gd name="T38" fmla="*/ 80 w 131"/>
                <a:gd name="T39" fmla="*/ 62 h 67"/>
                <a:gd name="T40" fmla="*/ 66 w 131"/>
                <a:gd name="T41" fmla="*/ 62 h 67"/>
                <a:gd name="T42" fmla="*/ 107 w 131"/>
                <a:gd name="T43" fmla="*/ 4 h 67"/>
                <a:gd name="T44" fmla="*/ 66 w 131"/>
                <a:gd name="T45" fmla="*/ 4 h 67"/>
                <a:gd name="T46" fmla="*/ 107 w 131"/>
                <a:gd name="T47" fmla="*/ 0 h 67"/>
                <a:gd name="T48" fmla="*/ 108 w 131"/>
                <a:gd name="T49" fmla="*/ 0 h 67"/>
                <a:gd name="T50" fmla="*/ 111 w 131"/>
                <a:gd name="T51" fmla="*/ 5 h 67"/>
                <a:gd name="T52" fmla="*/ 111 w 131"/>
                <a:gd name="T53" fmla="*/ 15 h 67"/>
                <a:gd name="T54" fmla="*/ 109 w 131"/>
                <a:gd name="T55" fmla="*/ 25 h 67"/>
                <a:gd name="T56" fmla="*/ 106 w 131"/>
                <a:gd name="T57" fmla="*/ 35 h 67"/>
                <a:gd name="T58" fmla="*/ 111 w 131"/>
                <a:gd name="T59" fmla="*/ 39 h 67"/>
                <a:gd name="T60" fmla="*/ 104 w 131"/>
                <a:gd name="T61" fmla="*/ 39 h 67"/>
                <a:gd name="T62" fmla="*/ 100 w 131"/>
                <a:gd name="T63" fmla="*/ 36 h 67"/>
                <a:gd name="T64" fmla="*/ 100 w 131"/>
                <a:gd name="T65" fmla="*/ 35 h 67"/>
                <a:gd name="T66" fmla="*/ 106 w 131"/>
                <a:gd name="T67" fmla="*/ 12 h 67"/>
                <a:gd name="T68" fmla="*/ 108 w 131"/>
                <a:gd name="T69" fmla="*/ 10 h 67"/>
                <a:gd name="T70" fmla="*/ 109 w 131"/>
                <a:gd name="T71" fmla="*/ 10 h 67"/>
                <a:gd name="T72" fmla="*/ 55 w 131"/>
                <a:gd name="T73" fmla="*/ 63 h 67"/>
                <a:gd name="T74" fmla="*/ 66 w 131"/>
                <a:gd name="T75" fmla="*/ 67 h 67"/>
                <a:gd name="T76" fmla="*/ 16 w 131"/>
                <a:gd name="T77" fmla="*/ 51 h 67"/>
                <a:gd name="T78" fmla="*/ 0 w 131"/>
                <a:gd name="T79" fmla="*/ 7 h 67"/>
                <a:gd name="T80" fmla="*/ 3 w 131"/>
                <a:gd name="T81" fmla="*/ 0 h 67"/>
                <a:gd name="T82" fmla="*/ 66 w 131"/>
                <a:gd name="T83" fmla="*/ 4 h 67"/>
                <a:gd name="T84" fmla="*/ 5 w 131"/>
                <a:gd name="T85" fmla="*/ 7 h 67"/>
                <a:gd name="T86" fmla="*/ 20 w 131"/>
                <a:gd name="T87"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 h="67">
                  <a:moveTo>
                    <a:pt x="111" y="44"/>
                  </a:moveTo>
                  <a:cubicBezTo>
                    <a:pt x="115" y="43"/>
                    <a:pt x="118" y="41"/>
                    <a:pt x="121" y="39"/>
                  </a:cubicBezTo>
                  <a:cubicBezTo>
                    <a:pt x="121" y="39"/>
                    <a:pt x="121" y="39"/>
                    <a:pt x="121" y="39"/>
                  </a:cubicBezTo>
                  <a:cubicBezTo>
                    <a:pt x="121" y="39"/>
                    <a:pt x="121" y="39"/>
                    <a:pt x="121" y="39"/>
                  </a:cubicBezTo>
                  <a:cubicBezTo>
                    <a:pt x="124" y="35"/>
                    <a:pt x="126" y="30"/>
                    <a:pt x="126" y="24"/>
                  </a:cubicBezTo>
                  <a:cubicBezTo>
                    <a:pt x="126" y="19"/>
                    <a:pt x="124" y="14"/>
                    <a:pt x="121" y="11"/>
                  </a:cubicBezTo>
                  <a:cubicBezTo>
                    <a:pt x="118" y="8"/>
                    <a:pt x="115" y="6"/>
                    <a:pt x="111" y="5"/>
                  </a:cubicBezTo>
                  <a:cubicBezTo>
                    <a:pt x="111" y="0"/>
                    <a:pt x="111" y="0"/>
                    <a:pt x="111" y="0"/>
                  </a:cubicBezTo>
                  <a:cubicBezTo>
                    <a:pt x="116" y="1"/>
                    <a:pt x="121" y="4"/>
                    <a:pt x="124" y="7"/>
                  </a:cubicBezTo>
                  <a:cubicBezTo>
                    <a:pt x="129" y="12"/>
                    <a:pt x="131" y="18"/>
                    <a:pt x="131" y="24"/>
                  </a:cubicBezTo>
                  <a:cubicBezTo>
                    <a:pt x="131" y="31"/>
                    <a:pt x="129" y="38"/>
                    <a:pt x="124" y="42"/>
                  </a:cubicBezTo>
                  <a:cubicBezTo>
                    <a:pt x="124" y="42"/>
                    <a:pt x="124" y="42"/>
                    <a:pt x="124" y="42"/>
                  </a:cubicBezTo>
                  <a:cubicBezTo>
                    <a:pt x="120" y="46"/>
                    <a:pt x="116" y="48"/>
                    <a:pt x="111" y="49"/>
                  </a:cubicBezTo>
                  <a:cubicBezTo>
                    <a:pt x="111" y="44"/>
                    <a:pt x="111" y="44"/>
                    <a:pt x="111" y="44"/>
                  </a:cubicBezTo>
                  <a:close/>
                  <a:moveTo>
                    <a:pt x="111" y="39"/>
                  </a:moveTo>
                  <a:cubicBezTo>
                    <a:pt x="113" y="38"/>
                    <a:pt x="115" y="37"/>
                    <a:pt x="117" y="35"/>
                  </a:cubicBezTo>
                  <a:cubicBezTo>
                    <a:pt x="117" y="35"/>
                    <a:pt x="117" y="35"/>
                    <a:pt x="117" y="35"/>
                  </a:cubicBezTo>
                  <a:cubicBezTo>
                    <a:pt x="120" y="32"/>
                    <a:pt x="122" y="29"/>
                    <a:pt x="122" y="24"/>
                  </a:cubicBezTo>
                  <a:cubicBezTo>
                    <a:pt x="122" y="21"/>
                    <a:pt x="120" y="17"/>
                    <a:pt x="118" y="15"/>
                  </a:cubicBezTo>
                  <a:cubicBezTo>
                    <a:pt x="116" y="13"/>
                    <a:pt x="114" y="11"/>
                    <a:pt x="111" y="10"/>
                  </a:cubicBezTo>
                  <a:cubicBezTo>
                    <a:pt x="111" y="15"/>
                    <a:pt x="111" y="15"/>
                    <a:pt x="111" y="15"/>
                  </a:cubicBezTo>
                  <a:cubicBezTo>
                    <a:pt x="112" y="16"/>
                    <a:pt x="113" y="17"/>
                    <a:pt x="114" y="18"/>
                  </a:cubicBezTo>
                  <a:cubicBezTo>
                    <a:pt x="116" y="20"/>
                    <a:pt x="117" y="22"/>
                    <a:pt x="117" y="24"/>
                  </a:cubicBezTo>
                  <a:cubicBezTo>
                    <a:pt x="117" y="27"/>
                    <a:pt x="116" y="30"/>
                    <a:pt x="114" y="32"/>
                  </a:cubicBezTo>
                  <a:cubicBezTo>
                    <a:pt x="114" y="32"/>
                    <a:pt x="114" y="32"/>
                    <a:pt x="114" y="32"/>
                  </a:cubicBezTo>
                  <a:cubicBezTo>
                    <a:pt x="113" y="33"/>
                    <a:pt x="112" y="33"/>
                    <a:pt x="111" y="34"/>
                  </a:cubicBezTo>
                  <a:lnTo>
                    <a:pt x="111" y="39"/>
                  </a:lnTo>
                  <a:close/>
                  <a:moveTo>
                    <a:pt x="66" y="62"/>
                  </a:moveTo>
                  <a:cubicBezTo>
                    <a:pt x="70" y="61"/>
                    <a:pt x="74" y="59"/>
                    <a:pt x="77" y="58"/>
                  </a:cubicBezTo>
                  <a:cubicBezTo>
                    <a:pt x="84" y="54"/>
                    <a:pt x="90" y="49"/>
                    <a:pt x="95" y="43"/>
                  </a:cubicBezTo>
                  <a:cubicBezTo>
                    <a:pt x="96" y="42"/>
                    <a:pt x="97" y="42"/>
                    <a:pt x="98" y="43"/>
                  </a:cubicBezTo>
                  <a:cubicBezTo>
                    <a:pt x="98" y="43"/>
                    <a:pt x="98" y="43"/>
                    <a:pt x="98" y="43"/>
                  </a:cubicBezTo>
                  <a:cubicBezTo>
                    <a:pt x="99" y="43"/>
                    <a:pt x="101" y="44"/>
                    <a:pt x="102" y="44"/>
                  </a:cubicBezTo>
                  <a:cubicBezTo>
                    <a:pt x="104" y="44"/>
                    <a:pt x="105" y="44"/>
                    <a:pt x="106" y="44"/>
                  </a:cubicBezTo>
                  <a:cubicBezTo>
                    <a:pt x="108" y="44"/>
                    <a:pt x="109" y="44"/>
                    <a:pt x="111" y="44"/>
                  </a:cubicBezTo>
                  <a:cubicBezTo>
                    <a:pt x="111" y="49"/>
                    <a:pt x="111" y="49"/>
                    <a:pt x="111" y="49"/>
                  </a:cubicBezTo>
                  <a:cubicBezTo>
                    <a:pt x="109" y="49"/>
                    <a:pt x="108" y="49"/>
                    <a:pt x="106" y="49"/>
                  </a:cubicBezTo>
                  <a:cubicBezTo>
                    <a:pt x="105" y="49"/>
                    <a:pt x="103" y="49"/>
                    <a:pt x="101" y="49"/>
                  </a:cubicBezTo>
                  <a:cubicBezTo>
                    <a:pt x="100" y="48"/>
                    <a:pt x="99" y="48"/>
                    <a:pt x="98" y="48"/>
                  </a:cubicBezTo>
                  <a:cubicBezTo>
                    <a:pt x="93" y="54"/>
                    <a:pt x="87" y="58"/>
                    <a:pt x="80" y="62"/>
                  </a:cubicBezTo>
                  <a:cubicBezTo>
                    <a:pt x="75" y="64"/>
                    <a:pt x="70" y="66"/>
                    <a:pt x="66" y="67"/>
                  </a:cubicBezTo>
                  <a:cubicBezTo>
                    <a:pt x="66" y="62"/>
                    <a:pt x="66" y="62"/>
                    <a:pt x="66" y="62"/>
                  </a:cubicBezTo>
                  <a:close/>
                  <a:moveTo>
                    <a:pt x="111" y="5"/>
                  </a:moveTo>
                  <a:cubicBezTo>
                    <a:pt x="110" y="5"/>
                    <a:pt x="109" y="5"/>
                    <a:pt x="107" y="4"/>
                  </a:cubicBezTo>
                  <a:cubicBezTo>
                    <a:pt x="107" y="4"/>
                    <a:pt x="107" y="4"/>
                    <a:pt x="107" y="4"/>
                  </a:cubicBezTo>
                  <a:cubicBezTo>
                    <a:pt x="66" y="4"/>
                    <a:pt x="66" y="4"/>
                    <a:pt x="66" y="4"/>
                  </a:cubicBezTo>
                  <a:cubicBezTo>
                    <a:pt x="66" y="0"/>
                    <a:pt x="66" y="0"/>
                    <a:pt x="66" y="0"/>
                  </a:cubicBezTo>
                  <a:cubicBezTo>
                    <a:pt x="107" y="0"/>
                    <a:pt x="107" y="0"/>
                    <a:pt x="107" y="0"/>
                  </a:cubicBezTo>
                  <a:cubicBezTo>
                    <a:pt x="107" y="0"/>
                    <a:pt x="107" y="0"/>
                    <a:pt x="107" y="0"/>
                  </a:cubicBezTo>
                  <a:cubicBezTo>
                    <a:pt x="108" y="0"/>
                    <a:pt x="108" y="0"/>
                    <a:pt x="108" y="0"/>
                  </a:cubicBezTo>
                  <a:cubicBezTo>
                    <a:pt x="109" y="0"/>
                    <a:pt x="110" y="0"/>
                    <a:pt x="111" y="0"/>
                  </a:cubicBezTo>
                  <a:cubicBezTo>
                    <a:pt x="111" y="5"/>
                    <a:pt x="111" y="5"/>
                    <a:pt x="111" y="5"/>
                  </a:cubicBezTo>
                  <a:close/>
                  <a:moveTo>
                    <a:pt x="111" y="10"/>
                  </a:moveTo>
                  <a:cubicBezTo>
                    <a:pt x="111" y="15"/>
                    <a:pt x="111" y="15"/>
                    <a:pt x="111" y="15"/>
                  </a:cubicBezTo>
                  <a:cubicBezTo>
                    <a:pt x="111" y="15"/>
                    <a:pt x="111" y="15"/>
                    <a:pt x="111" y="15"/>
                  </a:cubicBezTo>
                  <a:cubicBezTo>
                    <a:pt x="111" y="19"/>
                    <a:pt x="110" y="22"/>
                    <a:pt x="109" y="25"/>
                  </a:cubicBezTo>
                  <a:cubicBezTo>
                    <a:pt x="108" y="28"/>
                    <a:pt x="107" y="32"/>
                    <a:pt x="106" y="35"/>
                  </a:cubicBezTo>
                  <a:cubicBezTo>
                    <a:pt x="106" y="35"/>
                    <a:pt x="106" y="35"/>
                    <a:pt x="106" y="35"/>
                  </a:cubicBezTo>
                  <a:cubicBezTo>
                    <a:pt x="108" y="35"/>
                    <a:pt x="109" y="34"/>
                    <a:pt x="111" y="34"/>
                  </a:cubicBezTo>
                  <a:cubicBezTo>
                    <a:pt x="111" y="39"/>
                    <a:pt x="111" y="39"/>
                    <a:pt x="111" y="39"/>
                  </a:cubicBezTo>
                  <a:cubicBezTo>
                    <a:pt x="109" y="39"/>
                    <a:pt x="108" y="40"/>
                    <a:pt x="106" y="40"/>
                  </a:cubicBezTo>
                  <a:cubicBezTo>
                    <a:pt x="106" y="40"/>
                    <a:pt x="105" y="39"/>
                    <a:pt x="104" y="39"/>
                  </a:cubicBezTo>
                  <a:cubicBezTo>
                    <a:pt x="103" y="39"/>
                    <a:pt x="102" y="39"/>
                    <a:pt x="102" y="39"/>
                  </a:cubicBezTo>
                  <a:cubicBezTo>
                    <a:pt x="100" y="38"/>
                    <a:pt x="100" y="37"/>
                    <a:pt x="100" y="36"/>
                  </a:cubicBezTo>
                  <a:cubicBezTo>
                    <a:pt x="100" y="36"/>
                    <a:pt x="100" y="35"/>
                    <a:pt x="100" y="35"/>
                  </a:cubicBezTo>
                  <a:cubicBezTo>
                    <a:pt x="100" y="35"/>
                    <a:pt x="100" y="35"/>
                    <a:pt x="100" y="35"/>
                  </a:cubicBezTo>
                  <a:cubicBezTo>
                    <a:pt x="102" y="32"/>
                    <a:pt x="104" y="28"/>
                    <a:pt x="105" y="24"/>
                  </a:cubicBezTo>
                  <a:cubicBezTo>
                    <a:pt x="105" y="20"/>
                    <a:pt x="106" y="16"/>
                    <a:pt x="106" y="12"/>
                  </a:cubicBezTo>
                  <a:cubicBezTo>
                    <a:pt x="106" y="12"/>
                    <a:pt x="106" y="12"/>
                    <a:pt x="106" y="12"/>
                  </a:cubicBezTo>
                  <a:cubicBezTo>
                    <a:pt x="106" y="10"/>
                    <a:pt x="107" y="10"/>
                    <a:pt x="108" y="10"/>
                  </a:cubicBezTo>
                  <a:cubicBezTo>
                    <a:pt x="108" y="10"/>
                    <a:pt x="109" y="10"/>
                    <a:pt x="109" y="10"/>
                  </a:cubicBezTo>
                  <a:cubicBezTo>
                    <a:pt x="109" y="10"/>
                    <a:pt x="109" y="10"/>
                    <a:pt x="109" y="10"/>
                  </a:cubicBezTo>
                  <a:cubicBezTo>
                    <a:pt x="109" y="10"/>
                    <a:pt x="110" y="10"/>
                    <a:pt x="111" y="10"/>
                  </a:cubicBezTo>
                  <a:close/>
                  <a:moveTo>
                    <a:pt x="55" y="63"/>
                  </a:moveTo>
                  <a:cubicBezTo>
                    <a:pt x="59" y="63"/>
                    <a:pt x="62" y="62"/>
                    <a:pt x="66" y="62"/>
                  </a:cubicBezTo>
                  <a:cubicBezTo>
                    <a:pt x="66" y="67"/>
                    <a:pt x="66" y="67"/>
                    <a:pt x="66" y="67"/>
                  </a:cubicBezTo>
                  <a:cubicBezTo>
                    <a:pt x="62" y="67"/>
                    <a:pt x="59" y="67"/>
                    <a:pt x="55" y="67"/>
                  </a:cubicBezTo>
                  <a:cubicBezTo>
                    <a:pt x="40" y="67"/>
                    <a:pt x="26" y="61"/>
                    <a:pt x="16" y="51"/>
                  </a:cubicBezTo>
                  <a:cubicBezTo>
                    <a:pt x="6" y="41"/>
                    <a:pt x="0" y="27"/>
                    <a:pt x="0" y="12"/>
                  </a:cubicBezTo>
                  <a:cubicBezTo>
                    <a:pt x="0" y="10"/>
                    <a:pt x="0" y="9"/>
                    <a:pt x="0" y="7"/>
                  </a:cubicBezTo>
                  <a:cubicBezTo>
                    <a:pt x="0" y="5"/>
                    <a:pt x="1" y="3"/>
                    <a:pt x="1" y="2"/>
                  </a:cubicBezTo>
                  <a:cubicBezTo>
                    <a:pt x="1" y="1"/>
                    <a:pt x="2" y="0"/>
                    <a:pt x="3" y="0"/>
                  </a:cubicBezTo>
                  <a:cubicBezTo>
                    <a:pt x="66" y="0"/>
                    <a:pt x="66" y="0"/>
                    <a:pt x="66" y="0"/>
                  </a:cubicBezTo>
                  <a:cubicBezTo>
                    <a:pt x="66" y="4"/>
                    <a:pt x="66" y="4"/>
                    <a:pt x="66" y="4"/>
                  </a:cubicBezTo>
                  <a:cubicBezTo>
                    <a:pt x="5" y="4"/>
                    <a:pt x="5" y="4"/>
                    <a:pt x="5" y="4"/>
                  </a:cubicBezTo>
                  <a:cubicBezTo>
                    <a:pt x="5" y="5"/>
                    <a:pt x="5" y="6"/>
                    <a:pt x="5" y="7"/>
                  </a:cubicBezTo>
                  <a:cubicBezTo>
                    <a:pt x="5" y="9"/>
                    <a:pt x="5" y="10"/>
                    <a:pt x="5" y="12"/>
                  </a:cubicBezTo>
                  <a:cubicBezTo>
                    <a:pt x="5" y="26"/>
                    <a:pt x="10" y="39"/>
                    <a:pt x="20" y="48"/>
                  </a:cubicBezTo>
                  <a:cubicBezTo>
                    <a:pt x="29" y="57"/>
                    <a:pt x="41" y="63"/>
                    <a:pt x="55" y="63"/>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06" name="Freeform 266">
              <a:extLst>
                <a:ext uri="{FF2B5EF4-FFF2-40B4-BE49-F238E27FC236}">
                  <a16:creationId xmlns:a16="http://schemas.microsoft.com/office/drawing/2014/main" id="{2F7643CB-0DC7-4E82-973B-C16A9E588E73}"/>
                </a:ext>
              </a:extLst>
            </p:cNvPr>
            <p:cNvSpPr>
              <a:spLocks noEditPoints="1"/>
            </p:cNvSpPr>
            <p:nvPr/>
          </p:nvSpPr>
          <p:spPr bwMode="auto">
            <a:xfrm>
              <a:off x="6862148" y="3453156"/>
              <a:ext cx="305392" cy="37949"/>
            </a:xfrm>
            <a:custGeom>
              <a:avLst/>
              <a:gdLst>
                <a:gd name="T0" fmla="*/ 59 w 119"/>
                <a:gd name="T1" fmla="*/ 0 h 15"/>
                <a:gd name="T2" fmla="*/ 117 w 119"/>
                <a:gd name="T3" fmla="*/ 0 h 15"/>
                <a:gd name="T4" fmla="*/ 119 w 119"/>
                <a:gd name="T5" fmla="*/ 3 h 15"/>
                <a:gd name="T6" fmla="*/ 119 w 119"/>
                <a:gd name="T7" fmla="*/ 12 h 15"/>
                <a:gd name="T8" fmla="*/ 117 w 119"/>
                <a:gd name="T9" fmla="*/ 15 h 15"/>
                <a:gd name="T10" fmla="*/ 59 w 119"/>
                <a:gd name="T11" fmla="*/ 15 h 15"/>
                <a:gd name="T12" fmla="*/ 59 w 119"/>
                <a:gd name="T13" fmla="*/ 10 h 15"/>
                <a:gd name="T14" fmla="*/ 114 w 119"/>
                <a:gd name="T15" fmla="*/ 10 h 15"/>
                <a:gd name="T16" fmla="*/ 114 w 119"/>
                <a:gd name="T17" fmla="*/ 5 h 15"/>
                <a:gd name="T18" fmla="*/ 59 w 119"/>
                <a:gd name="T19" fmla="*/ 5 h 15"/>
                <a:gd name="T20" fmla="*/ 59 w 119"/>
                <a:gd name="T21" fmla="*/ 0 h 15"/>
                <a:gd name="T22" fmla="*/ 2 w 119"/>
                <a:gd name="T23" fmla="*/ 0 h 15"/>
                <a:gd name="T24" fmla="*/ 59 w 119"/>
                <a:gd name="T25" fmla="*/ 0 h 15"/>
                <a:gd name="T26" fmla="*/ 59 w 119"/>
                <a:gd name="T27" fmla="*/ 5 h 15"/>
                <a:gd name="T28" fmla="*/ 5 w 119"/>
                <a:gd name="T29" fmla="*/ 5 h 15"/>
                <a:gd name="T30" fmla="*/ 5 w 119"/>
                <a:gd name="T31" fmla="*/ 10 h 15"/>
                <a:gd name="T32" fmla="*/ 59 w 119"/>
                <a:gd name="T33" fmla="*/ 10 h 15"/>
                <a:gd name="T34" fmla="*/ 59 w 119"/>
                <a:gd name="T35" fmla="*/ 15 h 15"/>
                <a:gd name="T36" fmla="*/ 2 w 119"/>
                <a:gd name="T37" fmla="*/ 15 h 15"/>
                <a:gd name="T38" fmla="*/ 0 w 119"/>
                <a:gd name="T39" fmla="*/ 12 h 15"/>
                <a:gd name="T40" fmla="*/ 0 w 119"/>
                <a:gd name="T41" fmla="*/ 3 h 15"/>
                <a:gd name="T42" fmla="*/ 2 w 1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5">
                  <a:moveTo>
                    <a:pt x="59" y="0"/>
                  </a:moveTo>
                  <a:cubicBezTo>
                    <a:pt x="117" y="0"/>
                    <a:pt x="117" y="0"/>
                    <a:pt x="117" y="0"/>
                  </a:cubicBezTo>
                  <a:cubicBezTo>
                    <a:pt x="118" y="0"/>
                    <a:pt x="119" y="1"/>
                    <a:pt x="119" y="3"/>
                  </a:cubicBezTo>
                  <a:cubicBezTo>
                    <a:pt x="119" y="12"/>
                    <a:pt x="119" y="12"/>
                    <a:pt x="119" y="12"/>
                  </a:cubicBezTo>
                  <a:cubicBezTo>
                    <a:pt x="119" y="13"/>
                    <a:pt x="118" y="15"/>
                    <a:pt x="117" y="15"/>
                  </a:cubicBezTo>
                  <a:cubicBezTo>
                    <a:pt x="59" y="15"/>
                    <a:pt x="59" y="15"/>
                    <a:pt x="59" y="15"/>
                  </a:cubicBezTo>
                  <a:cubicBezTo>
                    <a:pt x="59" y="10"/>
                    <a:pt x="59" y="10"/>
                    <a:pt x="59" y="10"/>
                  </a:cubicBezTo>
                  <a:cubicBezTo>
                    <a:pt x="114" y="10"/>
                    <a:pt x="114" y="10"/>
                    <a:pt x="114" y="10"/>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5" y="5"/>
                    <a:pt x="5" y="5"/>
                    <a:pt x="5" y="5"/>
                  </a:cubicBezTo>
                  <a:cubicBezTo>
                    <a:pt x="5" y="10"/>
                    <a:pt x="5" y="10"/>
                    <a:pt x="5" y="10"/>
                  </a:cubicBezTo>
                  <a:cubicBezTo>
                    <a:pt x="59" y="10"/>
                    <a:pt x="59" y="10"/>
                    <a:pt x="59" y="10"/>
                  </a:cubicBezTo>
                  <a:cubicBezTo>
                    <a:pt x="59" y="15"/>
                    <a:pt x="59" y="15"/>
                    <a:pt x="59" y="15"/>
                  </a:cubicBezTo>
                  <a:cubicBezTo>
                    <a:pt x="2" y="15"/>
                    <a:pt x="2" y="15"/>
                    <a:pt x="2" y="15"/>
                  </a:cubicBezTo>
                  <a:cubicBezTo>
                    <a:pt x="1" y="15"/>
                    <a:pt x="0" y="13"/>
                    <a:pt x="0" y="12"/>
                  </a:cubicBezTo>
                  <a:cubicBezTo>
                    <a:pt x="0" y="3"/>
                    <a:pt x="0" y="3"/>
                    <a:pt x="0" y="3"/>
                  </a:cubicBezTo>
                  <a:cubicBezTo>
                    <a:pt x="0" y="1"/>
                    <a:pt x="1" y="0"/>
                    <a:pt x="2" y="0"/>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07" name="Freeform 268">
              <a:extLst>
                <a:ext uri="{FF2B5EF4-FFF2-40B4-BE49-F238E27FC236}">
                  <a16:creationId xmlns:a16="http://schemas.microsoft.com/office/drawing/2014/main" id="{9DBD3D82-0973-4D78-85E9-EAD038EB2C7D}"/>
                </a:ext>
              </a:extLst>
            </p:cNvPr>
            <p:cNvSpPr>
              <a:spLocks noEditPoints="1"/>
            </p:cNvSpPr>
            <p:nvPr/>
          </p:nvSpPr>
          <p:spPr bwMode="auto">
            <a:xfrm>
              <a:off x="7008519" y="3140536"/>
              <a:ext cx="57826" cy="137336"/>
            </a:xfrm>
            <a:custGeom>
              <a:avLst/>
              <a:gdLst>
                <a:gd name="T0" fmla="*/ 12 w 23"/>
                <a:gd name="T1" fmla="*/ 47 h 53"/>
                <a:gd name="T2" fmla="*/ 17 w 23"/>
                <a:gd name="T3" fmla="*/ 42 h 53"/>
                <a:gd name="T4" fmla="*/ 18 w 23"/>
                <a:gd name="T5" fmla="*/ 32 h 53"/>
                <a:gd name="T6" fmla="*/ 14 w 23"/>
                <a:gd name="T7" fmla="*/ 24 h 53"/>
                <a:gd name="T8" fmla="*/ 13 w 23"/>
                <a:gd name="T9" fmla="*/ 22 h 53"/>
                <a:gd name="T10" fmla="*/ 12 w 23"/>
                <a:gd name="T11" fmla="*/ 19 h 53"/>
                <a:gd name="T12" fmla="*/ 12 w 23"/>
                <a:gd name="T13" fmla="*/ 12 h 53"/>
                <a:gd name="T14" fmla="*/ 13 w 23"/>
                <a:gd name="T15" fmla="*/ 10 h 53"/>
                <a:gd name="T16" fmla="*/ 15 w 23"/>
                <a:gd name="T17" fmla="*/ 7 h 53"/>
                <a:gd name="T18" fmla="*/ 14 w 23"/>
                <a:gd name="T19" fmla="*/ 6 h 53"/>
                <a:gd name="T20" fmla="*/ 14 w 23"/>
                <a:gd name="T21" fmla="*/ 6 h 53"/>
                <a:gd name="T22" fmla="*/ 13 w 23"/>
                <a:gd name="T23" fmla="*/ 5 h 53"/>
                <a:gd name="T24" fmla="*/ 12 w 23"/>
                <a:gd name="T25" fmla="*/ 5 h 53"/>
                <a:gd name="T26" fmla="*/ 12 w 23"/>
                <a:gd name="T27" fmla="*/ 0 h 53"/>
                <a:gd name="T28" fmla="*/ 16 w 23"/>
                <a:gd name="T29" fmla="*/ 1 h 53"/>
                <a:gd name="T30" fmla="*/ 18 w 23"/>
                <a:gd name="T31" fmla="*/ 3 h 53"/>
                <a:gd name="T32" fmla="*/ 18 w 23"/>
                <a:gd name="T33" fmla="*/ 4 h 53"/>
                <a:gd name="T34" fmla="*/ 19 w 23"/>
                <a:gd name="T35" fmla="*/ 6 h 53"/>
                <a:gd name="T36" fmla="*/ 16 w 23"/>
                <a:gd name="T37" fmla="*/ 14 h 53"/>
                <a:gd name="T38" fmla="*/ 16 w 23"/>
                <a:gd name="T39" fmla="*/ 16 h 53"/>
                <a:gd name="T40" fmla="*/ 17 w 23"/>
                <a:gd name="T41" fmla="*/ 19 h 53"/>
                <a:gd name="T42" fmla="*/ 18 w 23"/>
                <a:gd name="T43" fmla="*/ 22 h 53"/>
                <a:gd name="T44" fmla="*/ 22 w 23"/>
                <a:gd name="T45" fmla="*/ 31 h 53"/>
                <a:gd name="T46" fmla="*/ 21 w 23"/>
                <a:gd name="T47" fmla="*/ 44 h 53"/>
                <a:gd name="T48" fmla="*/ 12 w 23"/>
                <a:gd name="T49" fmla="*/ 52 h 53"/>
                <a:gd name="T50" fmla="*/ 12 w 23"/>
                <a:gd name="T51" fmla="*/ 52 h 53"/>
                <a:gd name="T52" fmla="*/ 12 w 23"/>
                <a:gd name="T53" fmla="*/ 47 h 53"/>
                <a:gd name="T54" fmla="*/ 12 w 23"/>
                <a:gd name="T55" fmla="*/ 32 h 53"/>
                <a:gd name="T56" fmla="*/ 12 w 23"/>
                <a:gd name="T57" fmla="*/ 40 h 53"/>
                <a:gd name="T58" fmla="*/ 12 w 23"/>
                <a:gd name="T59" fmla="*/ 32 h 53"/>
                <a:gd name="T60" fmla="*/ 9 w 23"/>
                <a:gd name="T61" fmla="*/ 41 h 53"/>
                <a:gd name="T62" fmla="*/ 7 w 23"/>
                <a:gd name="T63" fmla="*/ 44 h 53"/>
                <a:gd name="T64" fmla="*/ 7 w 23"/>
                <a:gd name="T65" fmla="*/ 45 h 53"/>
                <a:gd name="T66" fmla="*/ 8 w 23"/>
                <a:gd name="T67" fmla="*/ 46 h 53"/>
                <a:gd name="T68" fmla="*/ 11 w 23"/>
                <a:gd name="T69" fmla="*/ 47 h 53"/>
                <a:gd name="T70" fmla="*/ 12 w 23"/>
                <a:gd name="T71" fmla="*/ 47 h 53"/>
                <a:gd name="T72" fmla="*/ 12 w 23"/>
                <a:gd name="T73" fmla="*/ 52 h 53"/>
                <a:gd name="T74" fmla="*/ 4 w 23"/>
                <a:gd name="T75" fmla="*/ 50 h 53"/>
                <a:gd name="T76" fmla="*/ 3 w 23"/>
                <a:gd name="T77" fmla="*/ 47 h 53"/>
                <a:gd name="T78" fmla="*/ 2 w 23"/>
                <a:gd name="T79" fmla="*/ 44 h 53"/>
                <a:gd name="T80" fmla="*/ 8 w 23"/>
                <a:gd name="T81" fmla="*/ 37 h 53"/>
                <a:gd name="T82" fmla="*/ 7 w 23"/>
                <a:gd name="T83" fmla="*/ 34 h 53"/>
                <a:gd name="T84" fmla="*/ 3 w 23"/>
                <a:gd name="T85" fmla="*/ 26 h 53"/>
                <a:gd name="T86" fmla="*/ 1 w 23"/>
                <a:gd name="T87" fmla="*/ 22 h 53"/>
                <a:gd name="T88" fmla="*/ 1 w 23"/>
                <a:gd name="T89" fmla="*/ 22 h 53"/>
                <a:gd name="T90" fmla="*/ 1 w 23"/>
                <a:gd name="T91" fmla="*/ 22 h 53"/>
                <a:gd name="T92" fmla="*/ 1 w 23"/>
                <a:gd name="T93" fmla="*/ 10 h 53"/>
                <a:gd name="T94" fmla="*/ 8 w 23"/>
                <a:gd name="T95" fmla="*/ 1 h 53"/>
                <a:gd name="T96" fmla="*/ 12 w 23"/>
                <a:gd name="T97" fmla="*/ 0 h 53"/>
                <a:gd name="T98" fmla="*/ 12 w 23"/>
                <a:gd name="T99" fmla="*/ 5 h 53"/>
                <a:gd name="T100" fmla="*/ 10 w 23"/>
                <a:gd name="T101" fmla="*/ 5 h 53"/>
                <a:gd name="T102" fmla="*/ 5 w 23"/>
                <a:gd name="T103" fmla="*/ 11 h 53"/>
                <a:gd name="T104" fmla="*/ 6 w 23"/>
                <a:gd name="T105" fmla="*/ 21 h 53"/>
                <a:gd name="T106" fmla="*/ 6 w 23"/>
                <a:gd name="T107" fmla="*/ 21 h 53"/>
                <a:gd name="T108" fmla="*/ 7 w 23"/>
                <a:gd name="T109" fmla="*/ 23 h 53"/>
                <a:gd name="T110" fmla="*/ 12 w 23"/>
                <a:gd name="T111" fmla="*/ 32 h 53"/>
                <a:gd name="T112" fmla="*/ 12 w 23"/>
                <a:gd name="T113" fmla="*/ 40 h 53"/>
                <a:gd name="T114" fmla="*/ 9 w 23"/>
                <a:gd name="T115" fmla="*/ 41 h 53"/>
                <a:gd name="T116" fmla="*/ 12 w 23"/>
                <a:gd name="T117" fmla="*/ 19 h 53"/>
                <a:gd name="T118" fmla="*/ 12 w 23"/>
                <a:gd name="T119" fmla="*/ 12 h 53"/>
                <a:gd name="T120" fmla="*/ 11 w 23"/>
                <a:gd name="T121" fmla="*/ 17 h 53"/>
                <a:gd name="T122" fmla="*/ 12 w 23"/>
                <a:gd name="T12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53">
                  <a:moveTo>
                    <a:pt x="12" y="47"/>
                  </a:moveTo>
                  <a:cubicBezTo>
                    <a:pt x="14" y="46"/>
                    <a:pt x="16" y="44"/>
                    <a:pt x="17" y="42"/>
                  </a:cubicBezTo>
                  <a:cubicBezTo>
                    <a:pt x="18" y="39"/>
                    <a:pt x="18" y="35"/>
                    <a:pt x="18" y="32"/>
                  </a:cubicBezTo>
                  <a:cubicBezTo>
                    <a:pt x="17" y="29"/>
                    <a:pt x="16" y="27"/>
                    <a:pt x="14" y="24"/>
                  </a:cubicBezTo>
                  <a:cubicBezTo>
                    <a:pt x="14" y="23"/>
                    <a:pt x="13" y="22"/>
                    <a:pt x="13" y="22"/>
                  </a:cubicBezTo>
                  <a:cubicBezTo>
                    <a:pt x="12" y="21"/>
                    <a:pt x="12" y="20"/>
                    <a:pt x="12" y="19"/>
                  </a:cubicBezTo>
                  <a:cubicBezTo>
                    <a:pt x="12" y="12"/>
                    <a:pt x="12" y="12"/>
                    <a:pt x="12" y="12"/>
                  </a:cubicBezTo>
                  <a:cubicBezTo>
                    <a:pt x="12" y="11"/>
                    <a:pt x="12" y="11"/>
                    <a:pt x="13" y="10"/>
                  </a:cubicBezTo>
                  <a:cubicBezTo>
                    <a:pt x="14" y="10"/>
                    <a:pt x="15" y="8"/>
                    <a:pt x="15" y="7"/>
                  </a:cubicBezTo>
                  <a:cubicBezTo>
                    <a:pt x="15" y="7"/>
                    <a:pt x="14"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19" y="6"/>
                  </a:cubicBezTo>
                  <a:cubicBezTo>
                    <a:pt x="20" y="9"/>
                    <a:pt x="19" y="12"/>
                    <a:pt x="16" y="14"/>
                  </a:cubicBezTo>
                  <a:cubicBezTo>
                    <a:pt x="16" y="15"/>
                    <a:pt x="16" y="15"/>
                    <a:pt x="16" y="16"/>
                  </a:cubicBezTo>
                  <a:cubicBezTo>
                    <a:pt x="16" y="17"/>
                    <a:pt x="17" y="18"/>
                    <a:pt x="17" y="19"/>
                  </a:cubicBezTo>
                  <a:cubicBezTo>
                    <a:pt x="17" y="20"/>
                    <a:pt x="18" y="21"/>
                    <a:pt x="18" y="22"/>
                  </a:cubicBezTo>
                  <a:cubicBezTo>
                    <a:pt x="20" y="24"/>
                    <a:pt x="21" y="27"/>
                    <a:pt x="22" y="31"/>
                  </a:cubicBezTo>
                  <a:cubicBezTo>
                    <a:pt x="23" y="35"/>
                    <a:pt x="23" y="40"/>
                    <a:pt x="21" y="44"/>
                  </a:cubicBezTo>
                  <a:cubicBezTo>
                    <a:pt x="20" y="47"/>
                    <a:pt x="17" y="50"/>
                    <a:pt x="12" y="52"/>
                  </a:cubicBezTo>
                  <a:cubicBezTo>
                    <a:pt x="12" y="52"/>
                    <a:pt x="12" y="52"/>
                    <a:pt x="12" y="52"/>
                  </a:cubicBezTo>
                  <a:cubicBezTo>
                    <a:pt x="12" y="47"/>
                    <a:pt x="12" y="47"/>
                    <a:pt x="12" y="47"/>
                  </a:cubicBezTo>
                  <a:close/>
                  <a:moveTo>
                    <a:pt x="12" y="32"/>
                  </a:moveTo>
                  <a:cubicBezTo>
                    <a:pt x="12" y="40"/>
                    <a:pt x="12" y="40"/>
                    <a:pt x="12" y="40"/>
                  </a:cubicBezTo>
                  <a:cubicBezTo>
                    <a:pt x="13" y="38"/>
                    <a:pt x="12" y="35"/>
                    <a:pt x="12" y="32"/>
                  </a:cubicBezTo>
                  <a:close/>
                  <a:moveTo>
                    <a:pt x="9" y="41"/>
                  </a:moveTo>
                  <a:cubicBezTo>
                    <a:pt x="8" y="42"/>
                    <a:pt x="7" y="43"/>
                    <a:pt x="7" y="44"/>
                  </a:cubicBezTo>
                  <a:cubicBezTo>
                    <a:pt x="7" y="44"/>
                    <a:pt x="7" y="45"/>
                    <a:pt x="7" y="45"/>
                  </a:cubicBezTo>
                  <a:cubicBezTo>
                    <a:pt x="7" y="46"/>
                    <a:pt x="8" y="46"/>
                    <a:pt x="8" y="46"/>
                  </a:cubicBezTo>
                  <a:cubicBezTo>
                    <a:pt x="9" y="47"/>
                    <a:pt x="9" y="47"/>
                    <a:pt x="11" y="47"/>
                  </a:cubicBezTo>
                  <a:cubicBezTo>
                    <a:pt x="11" y="47"/>
                    <a:pt x="11" y="47"/>
                    <a:pt x="12" y="47"/>
                  </a:cubicBezTo>
                  <a:cubicBezTo>
                    <a:pt x="12" y="52"/>
                    <a:pt x="12" y="52"/>
                    <a:pt x="12" y="52"/>
                  </a:cubicBezTo>
                  <a:cubicBezTo>
                    <a:pt x="8" y="53"/>
                    <a:pt x="6" y="51"/>
                    <a:pt x="4" y="50"/>
                  </a:cubicBezTo>
                  <a:cubicBezTo>
                    <a:pt x="4" y="49"/>
                    <a:pt x="3" y="48"/>
                    <a:pt x="3" y="47"/>
                  </a:cubicBezTo>
                  <a:cubicBezTo>
                    <a:pt x="2" y="46"/>
                    <a:pt x="2" y="45"/>
                    <a:pt x="2" y="44"/>
                  </a:cubicBezTo>
                  <a:cubicBezTo>
                    <a:pt x="3" y="41"/>
                    <a:pt x="4" y="38"/>
                    <a:pt x="8" y="37"/>
                  </a:cubicBezTo>
                  <a:cubicBezTo>
                    <a:pt x="8" y="37"/>
                    <a:pt x="7" y="35"/>
                    <a:pt x="7" y="34"/>
                  </a:cubicBezTo>
                  <a:cubicBezTo>
                    <a:pt x="6" y="31"/>
                    <a:pt x="4" y="28"/>
                    <a:pt x="3" y="26"/>
                  </a:cubicBezTo>
                  <a:cubicBezTo>
                    <a:pt x="2" y="24"/>
                    <a:pt x="2" y="23"/>
                    <a:pt x="1" y="22"/>
                  </a:cubicBezTo>
                  <a:cubicBezTo>
                    <a:pt x="1" y="22"/>
                    <a:pt x="1" y="22"/>
                    <a:pt x="1"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5" y="11"/>
                  </a:cubicBezTo>
                  <a:cubicBezTo>
                    <a:pt x="5" y="14"/>
                    <a:pt x="5" y="18"/>
                    <a:pt x="6" y="21"/>
                  </a:cubicBezTo>
                  <a:cubicBezTo>
                    <a:pt x="6" y="21"/>
                    <a:pt x="6" y="21"/>
                    <a:pt x="6" y="21"/>
                  </a:cubicBezTo>
                  <a:cubicBezTo>
                    <a:pt x="6" y="21"/>
                    <a:pt x="7" y="22"/>
                    <a:pt x="7" y="23"/>
                  </a:cubicBezTo>
                  <a:cubicBezTo>
                    <a:pt x="9" y="26"/>
                    <a:pt x="10" y="29"/>
                    <a:pt x="12" y="32"/>
                  </a:cubicBezTo>
                  <a:cubicBezTo>
                    <a:pt x="12" y="40"/>
                    <a:pt x="12" y="40"/>
                    <a:pt x="12" y="40"/>
                  </a:cubicBezTo>
                  <a:cubicBezTo>
                    <a:pt x="11" y="40"/>
                    <a:pt x="10" y="41"/>
                    <a:pt x="9" y="41"/>
                  </a:cubicBezTo>
                  <a:close/>
                  <a:moveTo>
                    <a:pt x="12" y="19"/>
                  </a:moveTo>
                  <a:cubicBezTo>
                    <a:pt x="12" y="12"/>
                    <a:pt x="12" y="12"/>
                    <a:pt x="12" y="12"/>
                  </a:cubicBezTo>
                  <a:cubicBezTo>
                    <a:pt x="11" y="13"/>
                    <a:pt x="11" y="15"/>
                    <a:pt x="11" y="17"/>
                  </a:cubicBezTo>
                  <a:cubicBezTo>
                    <a:pt x="11" y="17"/>
                    <a:pt x="11" y="18"/>
                    <a:pt x="12" y="19"/>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08" name="Freeform 269">
              <a:extLst>
                <a:ext uri="{FF2B5EF4-FFF2-40B4-BE49-F238E27FC236}">
                  <a16:creationId xmlns:a16="http://schemas.microsoft.com/office/drawing/2014/main" id="{4C19E757-E311-4CEA-B177-CD9DA768AE72}"/>
                </a:ext>
              </a:extLst>
            </p:cNvPr>
            <p:cNvSpPr>
              <a:spLocks noEditPoints="1"/>
            </p:cNvSpPr>
            <p:nvPr/>
          </p:nvSpPr>
          <p:spPr bwMode="auto">
            <a:xfrm>
              <a:off x="6968764" y="2385188"/>
              <a:ext cx="124688" cy="122880"/>
            </a:xfrm>
            <a:custGeom>
              <a:avLst/>
              <a:gdLst>
                <a:gd name="T0" fmla="*/ 24 w 48"/>
                <a:gd name="T1" fmla="*/ 0 h 48"/>
                <a:gd name="T2" fmla="*/ 41 w 48"/>
                <a:gd name="T3" fmla="*/ 7 h 48"/>
                <a:gd name="T4" fmla="*/ 41 w 48"/>
                <a:gd name="T5" fmla="*/ 7 h 48"/>
                <a:gd name="T6" fmla="*/ 48 w 48"/>
                <a:gd name="T7" fmla="*/ 24 h 48"/>
                <a:gd name="T8" fmla="*/ 41 w 48"/>
                <a:gd name="T9" fmla="*/ 41 h 48"/>
                <a:gd name="T10" fmla="*/ 41 w 48"/>
                <a:gd name="T11" fmla="*/ 41 h 48"/>
                <a:gd name="T12" fmla="*/ 24 w 48"/>
                <a:gd name="T13" fmla="*/ 48 h 48"/>
                <a:gd name="T14" fmla="*/ 24 w 48"/>
                <a:gd name="T15" fmla="*/ 43 h 48"/>
                <a:gd name="T16" fmla="*/ 37 w 48"/>
                <a:gd name="T17" fmla="*/ 37 h 48"/>
                <a:gd name="T18" fmla="*/ 37 w 48"/>
                <a:gd name="T19" fmla="*/ 37 h 48"/>
                <a:gd name="T20" fmla="*/ 37 w 48"/>
                <a:gd name="T21" fmla="*/ 37 h 48"/>
                <a:gd name="T22" fmla="*/ 43 w 48"/>
                <a:gd name="T23" fmla="*/ 24 h 48"/>
                <a:gd name="T24" fmla="*/ 37 w 48"/>
                <a:gd name="T25" fmla="*/ 11 h 48"/>
                <a:gd name="T26" fmla="*/ 37 w 48"/>
                <a:gd name="T27" fmla="*/ 11 h 48"/>
                <a:gd name="T28" fmla="*/ 24 w 48"/>
                <a:gd name="T29" fmla="*/ 5 h 48"/>
                <a:gd name="T30" fmla="*/ 24 w 48"/>
                <a:gd name="T31" fmla="*/ 0 h 48"/>
                <a:gd name="T32" fmla="*/ 24 w 48"/>
                <a:gd name="T33" fmla="*/ 0 h 48"/>
                <a:gd name="T34" fmla="*/ 24 w 48"/>
                <a:gd name="T35" fmla="*/ 0 h 48"/>
                <a:gd name="T36" fmla="*/ 24 w 48"/>
                <a:gd name="T37" fmla="*/ 5 h 48"/>
                <a:gd name="T38" fmla="*/ 24 w 48"/>
                <a:gd name="T39" fmla="*/ 5 h 48"/>
                <a:gd name="T40" fmla="*/ 11 w 48"/>
                <a:gd name="T41" fmla="*/ 11 h 48"/>
                <a:gd name="T42" fmla="*/ 5 w 48"/>
                <a:gd name="T43" fmla="*/ 24 h 48"/>
                <a:gd name="T44" fmla="*/ 11 w 48"/>
                <a:gd name="T45" fmla="*/ 37 h 48"/>
                <a:gd name="T46" fmla="*/ 24 w 48"/>
                <a:gd name="T47" fmla="*/ 43 h 48"/>
                <a:gd name="T48" fmla="*/ 24 w 48"/>
                <a:gd name="T49" fmla="*/ 43 h 48"/>
                <a:gd name="T50" fmla="*/ 24 w 48"/>
                <a:gd name="T51" fmla="*/ 48 h 48"/>
                <a:gd name="T52" fmla="*/ 24 w 48"/>
                <a:gd name="T53" fmla="*/ 48 h 48"/>
                <a:gd name="T54" fmla="*/ 7 w 48"/>
                <a:gd name="T55" fmla="*/ 41 h 48"/>
                <a:gd name="T56" fmla="*/ 0 w 48"/>
                <a:gd name="T57" fmla="*/ 24 h 48"/>
                <a:gd name="T58" fmla="*/ 7 w 48"/>
                <a:gd name="T59" fmla="*/ 7 h 48"/>
                <a:gd name="T60" fmla="*/ 24 w 48"/>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8">
                  <a:moveTo>
                    <a:pt x="24" y="0"/>
                  </a:moveTo>
                  <a:cubicBezTo>
                    <a:pt x="30" y="0"/>
                    <a:pt x="36" y="3"/>
                    <a:pt x="41" y="7"/>
                  </a:cubicBezTo>
                  <a:cubicBezTo>
                    <a:pt x="41" y="7"/>
                    <a:pt x="41" y="7"/>
                    <a:pt x="41" y="7"/>
                  </a:cubicBezTo>
                  <a:cubicBezTo>
                    <a:pt x="45" y="12"/>
                    <a:pt x="48" y="18"/>
                    <a:pt x="48" y="24"/>
                  </a:cubicBezTo>
                  <a:cubicBezTo>
                    <a:pt x="48" y="31"/>
                    <a:pt x="45" y="36"/>
                    <a:pt x="41" y="41"/>
                  </a:cubicBezTo>
                  <a:cubicBezTo>
                    <a:pt x="41" y="41"/>
                    <a:pt x="41" y="41"/>
                    <a:pt x="41" y="41"/>
                  </a:cubicBezTo>
                  <a:cubicBezTo>
                    <a:pt x="36" y="45"/>
                    <a:pt x="30" y="48"/>
                    <a:pt x="24" y="48"/>
                  </a:cubicBezTo>
                  <a:cubicBezTo>
                    <a:pt x="24" y="43"/>
                    <a:pt x="24" y="43"/>
                    <a:pt x="24" y="43"/>
                  </a:cubicBezTo>
                  <a:cubicBezTo>
                    <a:pt x="29" y="43"/>
                    <a:pt x="34" y="41"/>
                    <a:pt x="37" y="37"/>
                  </a:cubicBezTo>
                  <a:cubicBezTo>
                    <a:pt x="37" y="37"/>
                    <a:pt x="37" y="37"/>
                    <a:pt x="37" y="37"/>
                  </a:cubicBezTo>
                  <a:cubicBezTo>
                    <a:pt x="37" y="37"/>
                    <a:pt x="37" y="37"/>
                    <a:pt x="37" y="37"/>
                  </a:cubicBezTo>
                  <a:cubicBezTo>
                    <a:pt x="41" y="34"/>
                    <a:pt x="43" y="29"/>
                    <a:pt x="43" y="24"/>
                  </a:cubicBezTo>
                  <a:cubicBezTo>
                    <a:pt x="43" y="19"/>
                    <a:pt x="41" y="14"/>
                    <a:pt x="37" y="11"/>
                  </a:cubicBezTo>
                  <a:cubicBezTo>
                    <a:pt x="37" y="11"/>
                    <a:pt x="37" y="11"/>
                    <a:pt x="37" y="11"/>
                  </a:cubicBezTo>
                  <a:cubicBezTo>
                    <a:pt x="34" y="7"/>
                    <a:pt x="29" y="5"/>
                    <a:pt x="24" y="5"/>
                  </a:cubicBezTo>
                  <a:lnTo>
                    <a:pt x="24" y="0"/>
                  </a:lnTo>
                  <a:close/>
                  <a:moveTo>
                    <a:pt x="24" y="0"/>
                  </a:moveTo>
                  <a:cubicBezTo>
                    <a:pt x="24" y="0"/>
                    <a:pt x="24" y="0"/>
                    <a:pt x="24" y="0"/>
                  </a:cubicBezTo>
                  <a:cubicBezTo>
                    <a:pt x="24" y="5"/>
                    <a:pt x="24" y="5"/>
                    <a:pt x="24" y="5"/>
                  </a:cubicBezTo>
                  <a:cubicBezTo>
                    <a:pt x="24" y="5"/>
                    <a:pt x="24" y="5"/>
                    <a:pt x="24" y="5"/>
                  </a:cubicBezTo>
                  <a:cubicBezTo>
                    <a:pt x="19" y="5"/>
                    <a:pt x="14" y="7"/>
                    <a:pt x="11" y="11"/>
                  </a:cubicBezTo>
                  <a:cubicBezTo>
                    <a:pt x="7" y="14"/>
                    <a:pt x="5" y="19"/>
                    <a:pt x="5" y="24"/>
                  </a:cubicBezTo>
                  <a:cubicBezTo>
                    <a:pt x="5" y="29"/>
                    <a:pt x="7" y="34"/>
                    <a:pt x="11" y="37"/>
                  </a:cubicBezTo>
                  <a:cubicBezTo>
                    <a:pt x="14" y="41"/>
                    <a:pt x="19" y="43"/>
                    <a:pt x="24" y="43"/>
                  </a:cubicBezTo>
                  <a:cubicBezTo>
                    <a:pt x="24" y="43"/>
                    <a:pt x="24" y="43"/>
                    <a:pt x="24" y="43"/>
                  </a:cubicBezTo>
                  <a:cubicBezTo>
                    <a:pt x="24" y="48"/>
                    <a:pt x="24" y="48"/>
                    <a:pt x="24" y="48"/>
                  </a:cubicBezTo>
                  <a:cubicBezTo>
                    <a:pt x="24" y="48"/>
                    <a:pt x="24" y="48"/>
                    <a:pt x="24" y="48"/>
                  </a:cubicBezTo>
                  <a:cubicBezTo>
                    <a:pt x="17" y="48"/>
                    <a:pt x="12" y="45"/>
                    <a:pt x="7" y="41"/>
                  </a:cubicBezTo>
                  <a:cubicBezTo>
                    <a:pt x="3" y="36"/>
                    <a:pt x="0" y="31"/>
                    <a:pt x="0" y="24"/>
                  </a:cubicBezTo>
                  <a:cubicBezTo>
                    <a:pt x="0" y="18"/>
                    <a:pt x="3" y="12"/>
                    <a:pt x="7" y="7"/>
                  </a:cubicBezTo>
                  <a:cubicBezTo>
                    <a:pt x="12" y="3"/>
                    <a:pt x="17" y="0"/>
                    <a:pt x="24" y="0"/>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09" name="Freeform 270">
              <a:extLst>
                <a:ext uri="{FF2B5EF4-FFF2-40B4-BE49-F238E27FC236}">
                  <a16:creationId xmlns:a16="http://schemas.microsoft.com/office/drawing/2014/main" id="{8235A78B-0C1F-4A67-A6FA-511F2C0F4585}"/>
                </a:ext>
              </a:extLst>
            </p:cNvPr>
            <p:cNvSpPr>
              <a:spLocks noEditPoints="1"/>
            </p:cNvSpPr>
            <p:nvPr/>
          </p:nvSpPr>
          <p:spPr bwMode="auto">
            <a:xfrm>
              <a:off x="6683250" y="2488191"/>
              <a:ext cx="533080" cy="413815"/>
            </a:xfrm>
            <a:custGeom>
              <a:avLst/>
              <a:gdLst>
                <a:gd name="T0" fmla="*/ 137 w 207"/>
                <a:gd name="T1" fmla="*/ 18 h 161"/>
                <a:gd name="T2" fmla="*/ 144 w 207"/>
                <a:gd name="T3" fmla="*/ 15 h 161"/>
                <a:gd name="T4" fmla="*/ 196 w 207"/>
                <a:gd name="T5" fmla="*/ 7 h 161"/>
                <a:gd name="T6" fmla="*/ 167 w 207"/>
                <a:gd name="T7" fmla="*/ 56 h 161"/>
                <a:gd name="T8" fmla="*/ 137 w 207"/>
                <a:gd name="T9" fmla="*/ 32 h 161"/>
                <a:gd name="T10" fmla="*/ 137 w 207"/>
                <a:gd name="T11" fmla="*/ 30 h 161"/>
                <a:gd name="T12" fmla="*/ 194 w 207"/>
                <a:gd name="T13" fmla="*/ 12 h 161"/>
                <a:gd name="T14" fmla="*/ 163 w 207"/>
                <a:gd name="T15" fmla="*/ 36 h 161"/>
                <a:gd name="T16" fmla="*/ 142 w 207"/>
                <a:gd name="T17" fmla="*/ 100 h 161"/>
                <a:gd name="T18" fmla="*/ 146 w 207"/>
                <a:gd name="T19" fmla="*/ 97 h 161"/>
                <a:gd name="T20" fmla="*/ 147 w 207"/>
                <a:gd name="T21" fmla="*/ 160 h 161"/>
                <a:gd name="T22" fmla="*/ 137 w 207"/>
                <a:gd name="T23" fmla="*/ 18 h 161"/>
                <a:gd name="T24" fmla="*/ 104 w 207"/>
                <a:gd name="T25" fmla="*/ 0 h 161"/>
                <a:gd name="T26" fmla="*/ 106 w 207"/>
                <a:gd name="T27" fmla="*/ 0 h 161"/>
                <a:gd name="T28" fmla="*/ 104 w 207"/>
                <a:gd name="T29" fmla="*/ 92 h 161"/>
                <a:gd name="T30" fmla="*/ 126 w 207"/>
                <a:gd name="T31" fmla="*/ 109 h 161"/>
                <a:gd name="T32" fmla="*/ 137 w 207"/>
                <a:gd name="T33" fmla="*/ 161 h 161"/>
                <a:gd name="T34" fmla="*/ 121 w 207"/>
                <a:gd name="T35" fmla="*/ 111 h 161"/>
                <a:gd name="T36" fmla="*/ 137 w 207"/>
                <a:gd name="T37" fmla="*/ 97 h 161"/>
                <a:gd name="T38" fmla="*/ 136 w 207"/>
                <a:gd name="T39" fmla="*/ 35 h 161"/>
                <a:gd name="T40" fmla="*/ 137 w 207"/>
                <a:gd name="T41" fmla="*/ 30 h 161"/>
                <a:gd name="T42" fmla="*/ 137 w 207"/>
                <a:gd name="T43" fmla="*/ 30 h 161"/>
                <a:gd name="T44" fmla="*/ 112 w 207"/>
                <a:gd name="T45" fmla="*/ 75 h 161"/>
                <a:gd name="T46" fmla="*/ 137 w 207"/>
                <a:gd name="T47" fmla="*/ 97 h 161"/>
                <a:gd name="T48" fmla="*/ 70 w 207"/>
                <a:gd name="T49" fmla="*/ 0 h 161"/>
                <a:gd name="T50" fmla="*/ 70 w 207"/>
                <a:gd name="T51" fmla="*/ 16 h 161"/>
                <a:gd name="T52" fmla="*/ 101 w 207"/>
                <a:gd name="T53" fmla="*/ 19 h 161"/>
                <a:gd name="T54" fmla="*/ 73 w 207"/>
                <a:gd name="T55" fmla="*/ 111 h 161"/>
                <a:gd name="T56" fmla="*/ 70 w 207"/>
                <a:gd name="T57" fmla="*/ 106 h 161"/>
                <a:gd name="T58" fmla="*/ 76 w 207"/>
                <a:gd name="T59" fmla="*/ 76 h 161"/>
                <a:gd name="T60" fmla="*/ 70 w 207"/>
                <a:gd name="T61" fmla="*/ 22 h 161"/>
                <a:gd name="T62" fmla="*/ 70 w 207"/>
                <a:gd name="T63" fmla="*/ 132 h 161"/>
                <a:gd name="T64" fmla="*/ 99 w 207"/>
                <a:gd name="T65" fmla="*/ 94 h 161"/>
                <a:gd name="T66" fmla="*/ 100 w 207"/>
                <a:gd name="T67" fmla="*/ 89 h 161"/>
                <a:gd name="T68" fmla="*/ 98 w 207"/>
                <a:gd name="T69" fmla="*/ 88 h 161"/>
                <a:gd name="T70" fmla="*/ 70 w 207"/>
                <a:gd name="T71" fmla="*/ 127 h 161"/>
                <a:gd name="T72" fmla="*/ 38 w 207"/>
                <a:gd name="T73" fmla="*/ 54 h 161"/>
                <a:gd name="T74" fmla="*/ 31 w 207"/>
                <a:gd name="T75" fmla="*/ 53 h 161"/>
                <a:gd name="T76" fmla="*/ 28 w 207"/>
                <a:gd name="T77" fmla="*/ 61 h 161"/>
                <a:gd name="T78" fmla="*/ 6 w 207"/>
                <a:gd name="T79" fmla="*/ 94 h 161"/>
                <a:gd name="T80" fmla="*/ 56 w 207"/>
                <a:gd name="T81" fmla="*/ 75 h 161"/>
                <a:gd name="T82" fmla="*/ 51 w 207"/>
                <a:gd name="T83" fmla="*/ 68 h 161"/>
                <a:gd name="T84" fmla="*/ 50 w 207"/>
                <a:gd name="T85" fmla="*/ 61 h 161"/>
                <a:gd name="T86" fmla="*/ 48 w 207"/>
                <a:gd name="T87" fmla="*/ 58 h 161"/>
                <a:gd name="T88" fmla="*/ 69 w 207"/>
                <a:gd name="T89" fmla="*/ 16 h 161"/>
                <a:gd name="T90" fmla="*/ 54 w 207"/>
                <a:gd name="T91" fmla="*/ 57 h 161"/>
                <a:gd name="T92" fmla="*/ 57 w 207"/>
                <a:gd name="T93" fmla="*/ 68 h 161"/>
                <a:gd name="T94" fmla="*/ 62 w 207"/>
                <a:gd name="T95" fmla="*/ 75 h 161"/>
                <a:gd name="T96" fmla="*/ 43 w 207"/>
                <a:gd name="T97" fmla="*/ 115 h 161"/>
                <a:gd name="T98" fmla="*/ 57 w 207"/>
                <a:gd name="T99" fmla="*/ 118 h 161"/>
                <a:gd name="T100" fmla="*/ 70 w 207"/>
                <a:gd name="T101" fmla="*/ 106 h 161"/>
                <a:gd name="T102" fmla="*/ 62 w 207"/>
                <a:gd name="T103" fmla="*/ 120 h 161"/>
                <a:gd name="T104" fmla="*/ 53 w 207"/>
                <a:gd name="T105" fmla="*/ 124 h 161"/>
                <a:gd name="T106" fmla="*/ 30 w 207"/>
                <a:gd name="T107" fmla="*/ 130 h 161"/>
                <a:gd name="T108" fmla="*/ 28 w 207"/>
                <a:gd name="T109" fmla="*/ 135 h 161"/>
                <a:gd name="T110" fmla="*/ 26 w 207"/>
                <a:gd name="T111" fmla="*/ 110 h 161"/>
                <a:gd name="T112" fmla="*/ 30 w 207"/>
                <a:gd name="T113" fmla="*/ 109 h 161"/>
                <a:gd name="T114" fmla="*/ 17 w 207"/>
                <a:gd name="T115" fmla="*/ 56 h 161"/>
                <a:gd name="T116" fmla="*/ 26 w 207"/>
                <a:gd name="T117" fmla="*/ 55 h 161"/>
                <a:gd name="T118" fmla="*/ 35 w 207"/>
                <a:gd name="T119" fmla="*/ 49 h 161"/>
                <a:gd name="T120" fmla="*/ 70 w 207"/>
                <a:gd name="T12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61">
                  <a:moveTo>
                    <a:pt x="163" y="36"/>
                  </a:moveTo>
                  <a:cubicBezTo>
                    <a:pt x="141" y="19"/>
                    <a:pt x="141" y="19"/>
                    <a:pt x="141" y="19"/>
                  </a:cubicBezTo>
                  <a:cubicBezTo>
                    <a:pt x="137" y="18"/>
                    <a:pt x="137" y="18"/>
                    <a:pt x="137" y="18"/>
                  </a:cubicBezTo>
                  <a:cubicBezTo>
                    <a:pt x="137" y="12"/>
                    <a:pt x="137" y="12"/>
                    <a:pt x="137" y="12"/>
                  </a:cubicBezTo>
                  <a:cubicBezTo>
                    <a:pt x="143" y="15"/>
                    <a:pt x="143" y="15"/>
                    <a:pt x="143" y="15"/>
                  </a:cubicBezTo>
                  <a:cubicBezTo>
                    <a:pt x="144" y="15"/>
                    <a:pt x="144" y="15"/>
                    <a:pt x="144" y="15"/>
                  </a:cubicBezTo>
                  <a:cubicBezTo>
                    <a:pt x="165" y="31"/>
                    <a:pt x="165" y="31"/>
                    <a:pt x="165" y="31"/>
                  </a:cubicBezTo>
                  <a:cubicBezTo>
                    <a:pt x="193" y="7"/>
                    <a:pt x="193" y="7"/>
                    <a:pt x="193" y="7"/>
                  </a:cubicBezTo>
                  <a:cubicBezTo>
                    <a:pt x="194" y="6"/>
                    <a:pt x="195" y="6"/>
                    <a:pt x="196" y="7"/>
                  </a:cubicBezTo>
                  <a:cubicBezTo>
                    <a:pt x="207" y="19"/>
                    <a:pt x="207" y="19"/>
                    <a:pt x="207" y="19"/>
                  </a:cubicBezTo>
                  <a:cubicBezTo>
                    <a:pt x="207" y="20"/>
                    <a:pt x="207" y="21"/>
                    <a:pt x="206" y="22"/>
                  </a:cubicBezTo>
                  <a:cubicBezTo>
                    <a:pt x="167" y="56"/>
                    <a:pt x="167" y="56"/>
                    <a:pt x="167" y="56"/>
                  </a:cubicBezTo>
                  <a:cubicBezTo>
                    <a:pt x="166" y="57"/>
                    <a:pt x="165" y="57"/>
                    <a:pt x="164" y="56"/>
                  </a:cubicBezTo>
                  <a:cubicBezTo>
                    <a:pt x="137" y="36"/>
                    <a:pt x="137" y="36"/>
                    <a:pt x="137" y="36"/>
                  </a:cubicBezTo>
                  <a:cubicBezTo>
                    <a:pt x="137" y="32"/>
                    <a:pt x="137" y="32"/>
                    <a:pt x="137" y="32"/>
                  </a:cubicBezTo>
                  <a:cubicBezTo>
                    <a:pt x="138" y="33"/>
                    <a:pt x="138" y="33"/>
                    <a:pt x="138" y="33"/>
                  </a:cubicBezTo>
                  <a:cubicBezTo>
                    <a:pt x="138" y="32"/>
                    <a:pt x="138" y="31"/>
                    <a:pt x="137" y="30"/>
                  </a:cubicBezTo>
                  <a:cubicBezTo>
                    <a:pt x="137" y="30"/>
                    <a:pt x="137" y="30"/>
                    <a:pt x="137" y="30"/>
                  </a:cubicBezTo>
                  <a:cubicBezTo>
                    <a:pt x="165" y="51"/>
                    <a:pt x="165" y="51"/>
                    <a:pt x="165" y="51"/>
                  </a:cubicBezTo>
                  <a:cubicBezTo>
                    <a:pt x="201" y="20"/>
                    <a:pt x="201" y="20"/>
                    <a:pt x="201" y="20"/>
                  </a:cubicBezTo>
                  <a:cubicBezTo>
                    <a:pt x="194" y="12"/>
                    <a:pt x="194" y="12"/>
                    <a:pt x="194" y="12"/>
                  </a:cubicBezTo>
                  <a:cubicBezTo>
                    <a:pt x="166" y="36"/>
                    <a:pt x="166" y="36"/>
                    <a:pt x="166" y="36"/>
                  </a:cubicBezTo>
                  <a:cubicBezTo>
                    <a:pt x="165" y="37"/>
                    <a:pt x="164" y="37"/>
                    <a:pt x="163" y="36"/>
                  </a:cubicBezTo>
                  <a:cubicBezTo>
                    <a:pt x="163" y="36"/>
                    <a:pt x="163" y="36"/>
                    <a:pt x="163" y="36"/>
                  </a:cubicBezTo>
                  <a:close/>
                  <a:moveTo>
                    <a:pt x="137" y="156"/>
                  </a:moveTo>
                  <a:cubicBezTo>
                    <a:pt x="145" y="155"/>
                    <a:pt x="145" y="155"/>
                    <a:pt x="145" y="155"/>
                  </a:cubicBezTo>
                  <a:cubicBezTo>
                    <a:pt x="142" y="100"/>
                    <a:pt x="142" y="100"/>
                    <a:pt x="142" y="100"/>
                  </a:cubicBezTo>
                  <a:cubicBezTo>
                    <a:pt x="137" y="97"/>
                    <a:pt x="137" y="97"/>
                    <a:pt x="137" y="97"/>
                  </a:cubicBezTo>
                  <a:cubicBezTo>
                    <a:pt x="137" y="91"/>
                    <a:pt x="137" y="91"/>
                    <a:pt x="137" y="91"/>
                  </a:cubicBezTo>
                  <a:cubicBezTo>
                    <a:pt x="146" y="97"/>
                    <a:pt x="146" y="97"/>
                    <a:pt x="146" y="97"/>
                  </a:cubicBezTo>
                  <a:cubicBezTo>
                    <a:pt x="146" y="97"/>
                    <a:pt x="146" y="98"/>
                    <a:pt x="147" y="98"/>
                  </a:cubicBezTo>
                  <a:cubicBezTo>
                    <a:pt x="149" y="158"/>
                    <a:pt x="149" y="158"/>
                    <a:pt x="149" y="158"/>
                  </a:cubicBezTo>
                  <a:cubicBezTo>
                    <a:pt x="150" y="159"/>
                    <a:pt x="149" y="160"/>
                    <a:pt x="147" y="160"/>
                  </a:cubicBezTo>
                  <a:cubicBezTo>
                    <a:pt x="137" y="161"/>
                    <a:pt x="137" y="161"/>
                    <a:pt x="137" y="161"/>
                  </a:cubicBezTo>
                  <a:lnTo>
                    <a:pt x="137" y="156"/>
                  </a:lnTo>
                  <a:close/>
                  <a:moveTo>
                    <a:pt x="137" y="18"/>
                  </a:moveTo>
                  <a:cubicBezTo>
                    <a:pt x="105" y="5"/>
                    <a:pt x="105" y="5"/>
                    <a:pt x="105" y="5"/>
                  </a:cubicBezTo>
                  <a:cubicBezTo>
                    <a:pt x="104" y="5"/>
                    <a:pt x="104" y="5"/>
                    <a:pt x="104" y="5"/>
                  </a:cubicBezTo>
                  <a:cubicBezTo>
                    <a:pt x="104" y="0"/>
                    <a:pt x="104" y="0"/>
                    <a:pt x="104" y="0"/>
                  </a:cubicBezTo>
                  <a:cubicBezTo>
                    <a:pt x="105" y="0"/>
                    <a:pt x="105" y="0"/>
                    <a:pt x="105" y="0"/>
                  </a:cubicBezTo>
                  <a:cubicBezTo>
                    <a:pt x="105" y="0"/>
                    <a:pt x="105" y="0"/>
                    <a:pt x="105" y="0"/>
                  </a:cubicBezTo>
                  <a:cubicBezTo>
                    <a:pt x="105" y="0"/>
                    <a:pt x="106" y="0"/>
                    <a:pt x="106" y="0"/>
                  </a:cubicBezTo>
                  <a:cubicBezTo>
                    <a:pt x="137" y="12"/>
                    <a:pt x="137" y="12"/>
                    <a:pt x="137" y="12"/>
                  </a:cubicBezTo>
                  <a:cubicBezTo>
                    <a:pt x="137" y="18"/>
                    <a:pt x="137" y="18"/>
                    <a:pt x="137" y="18"/>
                  </a:cubicBezTo>
                  <a:close/>
                  <a:moveTo>
                    <a:pt x="104" y="92"/>
                  </a:moveTo>
                  <a:cubicBezTo>
                    <a:pt x="125" y="108"/>
                    <a:pt x="125" y="108"/>
                    <a:pt x="125" y="108"/>
                  </a:cubicBezTo>
                  <a:cubicBezTo>
                    <a:pt x="126" y="108"/>
                    <a:pt x="126" y="109"/>
                    <a:pt x="126" y="109"/>
                  </a:cubicBezTo>
                  <a:cubicBezTo>
                    <a:pt x="126" y="109"/>
                    <a:pt x="126" y="109"/>
                    <a:pt x="126" y="109"/>
                  </a:cubicBezTo>
                  <a:cubicBezTo>
                    <a:pt x="128" y="156"/>
                    <a:pt x="128" y="156"/>
                    <a:pt x="128" y="156"/>
                  </a:cubicBezTo>
                  <a:cubicBezTo>
                    <a:pt x="137" y="156"/>
                    <a:pt x="137" y="156"/>
                    <a:pt x="137" y="156"/>
                  </a:cubicBezTo>
                  <a:cubicBezTo>
                    <a:pt x="137" y="161"/>
                    <a:pt x="137" y="161"/>
                    <a:pt x="137" y="161"/>
                  </a:cubicBezTo>
                  <a:cubicBezTo>
                    <a:pt x="126" y="161"/>
                    <a:pt x="126" y="161"/>
                    <a:pt x="126" y="161"/>
                  </a:cubicBezTo>
                  <a:cubicBezTo>
                    <a:pt x="125" y="161"/>
                    <a:pt x="124" y="160"/>
                    <a:pt x="124" y="159"/>
                  </a:cubicBezTo>
                  <a:cubicBezTo>
                    <a:pt x="121" y="111"/>
                    <a:pt x="121" y="111"/>
                    <a:pt x="121" y="111"/>
                  </a:cubicBezTo>
                  <a:cubicBezTo>
                    <a:pt x="104" y="98"/>
                    <a:pt x="104" y="98"/>
                    <a:pt x="104" y="98"/>
                  </a:cubicBezTo>
                  <a:cubicBezTo>
                    <a:pt x="104" y="92"/>
                    <a:pt x="104" y="92"/>
                    <a:pt x="104" y="92"/>
                  </a:cubicBezTo>
                  <a:close/>
                  <a:moveTo>
                    <a:pt x="137" y="97"/>
                  </a:moveTo>
                  <a:cubicBezTo>
                    <a:pt x="137" y="91"/>
                    <a:pt x="137" y="91"/>
                    <a:pt x="137" y="91"/>
                  </a:cubicBezTo>
                  <a:cubicBezTo>
                    <a:pt x="117" y="75"/>
                    <a:pt x="117" y="75"/>
                    <a:pt x="117" y="75"/>
                  </a:cubicBezTo>
                  <a:cubicBezTo>
                    <a:pt x="136" y="35"/>
                    <a:pt x="136" y="35"/>
                    <a:pt x="136" y="35"/>
                  </a:cubicBezTo>
                  <a:cubicBezTo>
                    <a:pt x="137" y="36"/>
                    <a:pt x="137" y="36"/>
                    <a:pt x="137" y="36"/>
                  </a:cubicBezTo>
                  <a:cubicBezTo>
                    <a:pt x="137" y="32"/>
                    <a:pt x="137" y="32"/>
                    <a:pt x="137" y="32"/>
                  </a:cubicBezTo>
                  <a:cubicBezTo>
                    <a:pt x="137" y="30"/>
                    <a:pt x="137" y="30"/>
                    <a:pt x="137" y="30"/>
                  </a:cubicBezTo>
                  <a:cubicBezTo>
                    <a:pt x="137" y="30"/>
                    <a:pt x="137" y="30"/>
                    <a:pt x="137" y="30"/>
                  </a:cubicBezTo>
                  <a:cubicBezTo>
                    <a:pt x="137" y="30"/>
                    <a:pt x="137" y="30"/>
                    <a:pt x="137" y="30"/>
                  </a:cubicBezTo>
                  <a:cubicBezTo>
                    <a:pt x="137" y="30"/>
                    <a:pt x="137" y="30"/>
                    <a:pt x="137" y="30"/>
                  </a:cubicBezTo>
                  <a:cubicBezTo>
                    <a:pt x="137" y="30"/>
                    <a:pt x="137" y="29"/>
                    <a:pt x="136" y="29"/>
                  </a:cubicBezTo>
                  <a:cubicBezTo>
                    <a:pt x="135" y="29"/>
                    <a:pt x="134" y="29"/>
                    <a:pt x="133" y="30"/>
                  </a:cubicBezTo>
                  <a:cubicBezTo>
                    <a:pt x="112" y="75"/>
                    <a:pt x="112" y="75"/>
                    <a:pt x="112" y="75"/>
                  </a:cubicBezTo>
                  <a:cubicBezTo>
                    <a:pt x="112" y="75"/>
                    <a:pt x="112" y="75"/>
                    <a:pt x="112" y="75"/>
                  </a:cubicBezTo>
                  <a:cubicBezTo>
                    <a:pt x="111" y="76"/>
                    <a:pt x="111" y="77"/>
                    <a:pt x="112" y="78"/>
                  </a:cubicBezTo>
                  <a:lnTo>
                    <a:pt x="137" y="97"/>
                  </a:lnTo>
                  <a:close/>
                  <a:moveTo>
                    <a:pt x="104" y="5"/>
                  </a:moveTo>
                  <a:cubicBezTo>
                    <a:pt x="70" y="5"/>
                    <a:pt x="70" y="5"/>
                    <a:pt x="70" y="5"/>
                  </a:cubicBezTo>
                  <a:cubicBezTo>
                    <a:pt x="70" y="0"/>
                    <a:pt x="70" y="0"/>
                    <a:pt x="70" y="0"/>
                  </a:cubicBezTo>
                  <a:cubicBezTo>
                    <a:pt x="104" y="0"/>
                    <a:pt x="104" y="0"/>
                    <a:pt x="104" y="0"/>
                  </a:cubicBezTo>
                  <a:cubicBezTo>
                    <a:pt x="104" y="5"/>
                    <a:pt x="104" y="5"/>
                    <a:pt x="104" y="5"/>
                  </a:cubicBezTo>
                  <a:close/>
                  <a:moveTo>
                    <a:pt x="70" y="16"/>
                  </a:moveTo>
                  <a:cubicBezTo>
                    <a:pt x="99" y="16"/>
                    <a:pt x="99" y="16"/>
                    <a:pt x="99" y="16"/>
                  </a:cubicBezTo>
                  <a:cubicBezTo>
                    <a:pt x="101" y="16"/>
                    <a:pt x="102" y="17"/>
                    <a:pt x="102" y="18"/>
                  </a:cubicBezTo>
                  <a:cubicBezTo>
                    <a:pt x="102" y="18"/>
                    <a:pt x="102" y="19"/>
                    <a:pt x="101" y="19"/>
                  </a:cubicBezTo>
                  <a:cubicBezTo>
                    <a:pt x="80" y="77"/>
                    <a:pt x="80" y="77"/>
                    <a:pt x="80" y="77"/>
                  </a:cubicBezTo>
                  <a:cubicBezTo>
                    <a:pt x="75" y="109"/>
                    <a:pt x="75" y="109"/>
                    <a:pt x="75" y="109"/>
                  </a:cubicBezTo>
                  <a:cubicBezTo>
                    <a:pt x="75" y="110"/>
                    <a:pt x="74" y="111"/>
                    <a:pt x="73" y="111"/>
                  </a:cubicBezTo>
                  <a:cubicBezTo>
                    <a:pt x="73" y="111"/>
                    <a:pt x="73" y="111"/>
                    <a:pt x="73" y="111"/>
                  </a:cubicBezTo>
                  <a:cubicBezTo>
                    <a:pt x="70" y="111"/>
                    <a:pt x="70" y="111"/>
                    <a:pt x="70" y="111"/>
                  </a:cubicBezTo>
                  <a:cubicBezTo>
                    <a:pt x="70" y="106"/>
                    <a:pt x="70" y="106"/>
                    <a:pt x="70" y="106"/>
                  </a:cubicBezTo>
                  <a:cubicBezTo>
                    <a:pt x="71" y="106"/>
                    <a:pt x="71" y="106"/>
                    <a:pt x="71" y="106"/>
                  </a:cubicBezTo>
                  <a:cubicBezTo>
                    <a:pt x="76" y="76"/>
                    <a:pt x="76" y="76"/>
                    <a:pt x="76" y="76"/>
                  </a:cubicBezTo>
                  <a:cubicBezTo>
                    <a:pt x="76" y="76"/>
                    <a:pt x="76" y="76"/>
                    <a:pt x="76" y="76"/>
                  </a:cubicBezTo>
                  <a:cubicBezTo>
                    <a:pt x="96" y="20"/>
                    <a:pt x="96" y="20"/>
                    <a:pt x="96" y="20"/>
                  </a:cubicBezTo>
                  <a:cubicBezTo>
                    <a:pt x="70" y="20"/>
                    <a:pt x="70" y="20"/>
                    <a:pt x="70" y="20"/>
                  </a:cubicBezTo>
                  <a:cubicBezTo>
                    <a:pt x="70" y="22"/>
                    <a:pt x="70" y="22"/>
                    <a:pt x="70" y="22"/>
                  </a:cubicBezTo>
                  <a:cubicBezTo>
                    <a:pt x="70" y="16"/>
                    <a:pt x="70" y="16"/>
                    <a:pt x="70" y="16"/>
                  </a:cubicBezTo>
                  <a:close/>
                  <a:moveTo>
                    <a:pt x="70" y="127"/>
                  </a:moveTo>
                  <a:cubicBezTo>
                    <a:pt x="70" y="132"/>
                    <a:pt x="70" y="132"/>
                    <a:pt x="70" y="132"/>
                  </a:cubicBezTo>
                  <a:cubicBezTo>
                    <a:pt x="91" y="131"/>
                    <a:pt x="91" y="131"/>
                    <a:pt x="91" y="131"/>
                  </a:cubicBezTo>
                  <a:cubicBezTo>
                    <a:pt x="92" y="130"/>
                    <a:pt x="93" y="130"/>
                    <a:pt x="93" y="128"/>
                  </a:cubicBezTo>
                  <a:cubicBezTo>
                    <a:pt x="99" y="94"/>
                    <a:pt x="99" y="94"/>
                    <a:pt x="99" y="94"/>
                  </a:cubicBezTo>
                  <a:cubicBezTo>
                    <a:pt x="104" y="98"/>
                    <a:pt x="104" y="98"/>
                    <a:pt x="104" y="98"/>
                  </a:cubicBezTo>
                  <a:cubicBezTo>
                    <a:pt x="104" y="92"/>
                    <a:pt x="104" y="92"/>
                    <a:pt x="104" y="92"/>
                  </a:cubicBezTo>
                  <a:cubicBezTo>
                    <a:pt x="100" y="89"/>
                    <a:pt x="100" y="89"/>
                    <a:pt x="100" y="89"/>
                  </a:cubicBezTo>
                  <a:cubicBezTo>
                    <a:pt x="100" y="89"/>
                    <a:pt x="100" y="89"/>
                    <a:pt x="100" y="89"/>
                  </a:cubicBezTo>
                  <a:cubicBezTo>
                    <a:pt x="99" y="88"/>
                    <a:pt x="99" y="88"/>
                    <a:pt x="99" y="88"/>
                  </a:cubicBezTo>
                  <a:cubicBezTo>
                    <a:pt x="98" y="88"/>
                    <a:pt x="98" y="88"/>
                    <a:pt x="98" y="88"/>
                  </a:cubicBezTo>
                  <a:cubicBezTo>
                    <a:pt x="96" y="87"/>
                    <a:pt x="95" y="88"/>
                    <a:pt x="95" y="90"/>
                  </a:cubicBezTo>
                  <a:cubicBezTo>
                    <a:pt x="89" y="126"/>
                    <a:pt x="89" y="126"/>
                    <a:pt x="89" y="126"/>
                  </a:cubicBezTo>
                  <a:lnTo>
                    <a:pt x="70" y="127"/>
                  </a:lnTo>
                  <a:close/>
                  <a:moveTo>
                    <a:pt x="70" y="5"/>
                  </a:moveTo>
                  <a:cubicBezTo>
                    <a:pt x="60" y="5"/>
                    <a:pt x="60" y="5"/>
                    <a:pt x="60" y="5"/>
                  </a:cubicBezTo>
                  <a:cubicBezTo>
                    <a:pt x="38" y="54"/>
                    <a:pt x="38" y="54"/>
                    <a:pt x="38" y="54"/>
                  </a:cubicBezTo>
                  <a:cubicBezTo>
                    <a:pt x="38" y="55"/>
                    <a:pt x="36" y="55"/>
                    <a:pt x="35" y="55"/>
                  </a:cubicBezTo>
                  <a:cubicBezTo>
                    <a:pt x="35" y="55"/>
                    <a:pt x="35" y="55"/>
                    <a:pt x="35" y="55"/>
                  </a:cubicBezTo>
                  <a:cubicBezTo>
                    <a:pt x="31" y="53"/>
                    <a:pt x="31" y="53"/>
                    <a:pt x="31" y="53"/>
                  </a:cubicBezTo>
                  <a:cubicBezTo>
                    <a:pt x="30" y="57"/>
                    <a:pt x="30" y="57"/>
                    <a:pt x="30" y="57"/>
                  </a:cubicBezTo>
                  <a:cubicBezTo>
                    <a:pt x="29" y="59"/>
                    <a:pt x="29" y="59"/>
                    <a:pt x="29" y="59"/>
                  </a:cubicBezTo>
                  <a:cubicBezTo>
                    <a:pt x="28" y="61"/>
                    <a:pt x="28" y="61"/>
                    <a:pt x="28" y="61"/>
                  </a:cubicBezTo>
                  <a:cubicBezTo>
                    <a:pt x="28" y="62"/>
                    <a:pt x="26" y="63"/>
                    <a:pt x="25" y="62"/>
                  </a:cubicBezTo>
                  <a:cubicBezTo>
                    <a:pt x="20" y="60"/>
                    <a:pt x="20" y="60"/>
                    <a:pt x="20" y="60"/>
                  </a:cubicBezTo>
                  <a:cubicBezTo>
                    <a:pt x="6" y="94"/>
                    <a:pt x="6" y="94"/>
                    <a:pt x="6" y="94"/>
                  </a:cubicBezTo>
                  <a:cubicBezTo>
                    <a:pt x="41" y="109"/>
                    <a:pt x="41" y="109"/>
                    <a:pt x="41" y="109"/>
                  </a:cubicBezTo>
                  <a:cubicBezTo>
                    <a:pt x="42" y="109"/>
                    <a:pt x="42" y="109"/>
                    <a:pt x="42" y="109"/>
                  </a:cubicBezTo>
                  <a:cubicBezTo>
                    <a:pt x="56" y="75"/>
                    <a:pt x="56" y="75"/>
                    <a:pt x="56" y="75"/>
                  </a:cubicBezTo>
                  <a:cubicBezTo>
                    <a:pt x="52" y="73"/>
                    <a:pt x="52" y="73"/>
                    <a:pt x="52" y="73"/>
                  </a:cubicBezTo>
                  <a:cubicBezTo>
                    <a:pt x="50" y="73"/>
                    <a:pt x="50" y="71"/>
                    <a:pt x="50" y="70"/>
                  </a:cubicBezTo>
                  <a:cubicBezTo>
                    <a:pt x="51" y="68"/>
                    <a:pt x="51" y="68"/>
                    <a:pt x="51" y="68"/>
                  </a:cubicBezTo>
                  <a:cubicBezTo>
                    <a:pt x="52" y="66"/>
                    <a:pt x="52" y="66"/>
                    <a:pt x="52" y="66"/>
                  </a:cubicBezTo>
                  <a:cubicBezTo>
                    <a:pt x="54" y="62"/>
                    <a:pt x="54" y="62"/>
                    <a:pt x="54" y="62"/>
                  </a:cubicBezTo>
                  <a:cubicBezTo>
                    <a:pt x="50" y="61"/>
                    <a:pt x="50" y="61"/>
                    <a:pt x="50" y="61"/>
                  </a:cubicBezTo>
                  <a:cubicBezTo>
                    <a:pt x="49" y="60"/>
                    <a:pt x="48" y="59"/>
                    <a:pt x="48" y="58"/>
                  </a:cubicBezTo>
                  <a:cubicBezTo>
                    <a:pt x="48" y="58"/>
                    <a:pt x="48" y="58"/>
                    <a:pt x="48" y="58"/>
                  </a:cubicBezTo>
                  <a:cubicBezTo>
                    <a:pt x="48" y="58"/>
                    <a:pt x="48" y="58"/>
                    <a:pt x="48" y="58"/>
                  </a:cubicBezTo>
                  <a:cubicBezTo>
                    <a:pt x="66" y="17"/>
                    <a:pt x="66" y="17"/>
                    <a:pt x="66" y="17"/>
                  </a:cubicBezTo>
                  <a:cubicBezTo>
                    <a:pt x="67" y="16"/>
                    <a:pt x="68" y="16"/>
                    <a:pt x="69" y="16"/>
                  </a:cubicBezTo>
                  <a:cubicBezTo>
                    <a:pt x="69" y="16"/>
                    <a:pt x="69" y="16"/>
                    <a:pt x="69" y="16"/>
                  </a:cubicBezTo>
                  <a:cubicBezTo>
                    <a:pt x="70" y="16"/>
                    <a:pt x="70" y="16"/>
                    <a:pt x="70" y="16"/>
                  </a:cubicBezTo>
                  <a:cubicBezTo>
                    <a:pt x="70" y="22"/>
                    <a:pt x="70" y="22"/>
                    <a:pt x="70" y="22"/>
                  </a:cubicBezTo>
                  <a:cubicBezTo>
                    <a:pt x="54" y="57"/>
                    <a:pt x="54" y="57"/>
                    <a:pt x="54" y="57"/>
                  </a:cubicBezTo>
                  <a:cubicBezTo>
                    <a:pt x="58" y="59"/>
                    <a:pt x="58" y="59"/>
                    <a:pt x="58" y="59"/>
                  </a:cubicBezTo>
                  <a:cubicBezTo>
                    <a:pt x="59" y="59"/>
                    <a:pt x="59" y="61"/>
                    <a:pt x="59" y="62"/>
                  </a:cubicBezTo>
                  <a:cubicBezTo>
                    <a:pt x="57" y="68"/>
                    <a:pt x="57" y="68"/>
                    <a:pt x="57" y="68"/>
                  </a:cubicBezTo>
                  <a:cubicBezTo>
                    <a:pt x="56" y="70"/>
                    <a:pt x="56" y="70"/>
                    <a:pt x="56" y="70"/>
                  </a:cubicBezTo>
                  <a:cubicBezTo>
                    <a:pt x="60" y="72"/>
                    <a:pt x="60" y="72"/>
                    <a:pt x="60" y="72"/>
                  </a:cubicBezTo>
                  <a:cubicBezTo>
                    <a:pt x="61" y="72"/>
                    <a:pt x="62" y="74"/>
                    <a:pt x="62" y="75"/>
                  </a:cubicBezTo>
                  <a:cubicBezTo>
                    <a:pt x="46" y="112"/>
                    <a:pt x="46" y="112"/>
                    <a:pt x="46" y="112"/>
                  </a:cubicBezTo>
                  <a:cubicBezTo>
                    <a:pt x="46" y="113"/>
                    <a:pt x="46" y="113"/>
                    <a:pt x="46" y="113"/>
                  </a:cubicBezTo>
                  <a:cubicBezTo>
                    <a:pt x="45" y="114"/>
                    <a:pt x="44" y="115"/>
                    <a:pt x="43" y="115"/>
                  </a:cubicBezTo>
                  <a:cubicBezTo>
                    <a:pt x="54" y="119"/>
                    <a:pt x="54" y="119"/>
                    <a:pt x="54" y="119"/>
                  </a:cubicBezTo>
                  <a:cubicBezTo>
                    <a:pt x="56" y="120"/>
                    <a:pt x="56" y="120"/>
                    <a:pt x="56" y="120"/>
                  </a:cubicBezTo>
                  <a:cubicBezTo>
                    <a:pt x="57" y="118"/>
                    <a:pt x="57" y="118"/>
                    <a:pt x="57" y="118"/>
                  </a:cubicBezTo>
                  <a:cubicBezTo>
                    <a:pt x="61" y="108"/>
                    <a:pt x="61" y="108"/>
                    <a:pt x="61" y="108"/>
                  </a:cubicBezTo>
                  <a:cubicBezTo>
                    <a:pt x="62" y="107"/>
                    <a:pt x="62" y="107"/>
                    <a:pt x="63" y="107"/>
                  </a:cubicBezTo>
                  <a:cubicBezTo>
                    <a:pt x="70" y="106"/>
                    <a:pt x="70" y="106"/>
                    <a:pt x="70" y="106"/>
                  </a:cubicBezTo>
                  <a:cubicBezTo>
                    <a:pt x="70" y="111"/>
                    <a:pt x="70" y="111"/>
                    <a:pt x="70" y="111"/>
                  </a:cubicBezTo>
                  <a:cubicBezTo>
                    <a:pt x="65" y="111"/>
                    <a:pt x="65" y="111"/>
                    <a:pt x="65" y="111"/>
                  </a:cubicBezTo>
                  <a:cubicBezTo>
                    <a:pt x="62" y="120"/>
                    <a:pt x="62" y="120"/>
                    <a:pt x="62" y="120"/>
                  </a:cubicBezTo>
                  <a:cubicBezTo>
                    <a:pt x="60" y="124"/>
                    <a:pt x="60" y="124"/>
                    <a:pt x="60" y="124"/>
                  </a:cubicBezTo>
                  <a:cubicBezTo>
                    <a:pt x="59" y="125"/>
                    <a:pt x="58" y="126"/>
                    <a:pt x="57" y="125"/>
                  </a:cubicBezTo>
                  <a:cubicBezTo>
                    <a:pt x="53" y="124"/>
                    <a:pt x="53" y="124"/>
                    <a:pt x="53" y="124"/>
                  </a:cubicBezTo>
                  <a:cubicBezTo>
                    <a:pt x="30" y="114"/>
                    <a:pt x="30" y="114"/>
                    <a:pt x="30" y="114"/>
                  </a:cubicBezTo>
                  <a:cubicBezTo>
                    <a:pt x="29" y="114"/>
                    <a:pt x="29" y="114"/>
                    <a:pt x="29" y="114"/>
                  </a:cubicBezTo>
                  <a:cubicBezTo>
                    <a:pt x="30" y="130"/>
                    <a:pt x="30" y="130"/>
                    <a:pt x="30" y="130"/>
                  </a:cubicBezTo>
                  <a:cubicBezTo>
                    <a:pt x="70" y="127"/>
                    <a:pt x="70" y="127"/>
                    <a:pt x="70" y="127"/>
                  </a:cubicBezTo>
                  <a:cubicBezTo>
                    <a:pt x="70" y="132"/>
                    <a:pt x="70" y="132"/>
                    <a:pt x="70" y="132"/>
                  </a:cubicBezTo>
                  <a:cubicBezTo>
                    <a:pt x="28" y="135"/>
                    <a:pt x="28" y="135"/>
                    <a:pt x="28" y="135"/>
                  </a:cubicBezTo>
                  <a:cubicBezTo>
                    <a:pt x="27" y="135"/>
                    <a:pt x="26" y="134"/>
                    <a:pt x="26" y="133"/>
                  </a:cubicBezTo>
                  <a:cubicBezTo>
                    <a:pt x="24" y="112"/>
                    <a:pt x="24" y="112"/>
                    <a:pt x="24" y="112"/>
                  </a:cubicBezTo>
                  <a:cubicBezTo>
                    <a:pt x="24" y="111"/>
                    <a:pt x="25" y="110"/>
                    <a:pt x="26" y="110"/>
                  </a:cubicBezTo>
                  <a:cubicBezTo>
                    <a:pt x="30" y="109"/>
                    <a:pt x="30" y="109"/>
                    <a:pt x="30" y="109"/>
                  </a:cubicBezTo>
                  <a:cubicBezTo>
                    <a:pt x="30" y="109"/>
                    <a:pt x="30" y="109"/>
                    <a:pt x="30" y="109"/>
                  </a:cubicBezTo>
                  <a:cubicBezTo>
                    <a:pt x="30" y="109"/>
                    <a:pt x="30" y="109"/>
                    <a:pt x="30" y="109"/>
                  </a:cubicBezTo>
                  <a:cubicBezTo>
                    <a:pt x="2" y="98"/>
                    <a:pt x="2" y="98"/>
                    <a:pt x="2" y="98"/>
                  </a:cubicBezTo>
                  <a:cubicBezTo>
                    <a:pt x="1" y="97"/>
                    <a:pt x="0" y="96"/>
                    <a:pt x="1" y="95"/>
                  </a:cubicBezTo>
                  <a:cubicBezTo>
                    <a:pt x="17" y="56"/>
                    <a:pt x="17" y="56"/>
                    <a:pt x="17" y="56"/>
                  </a:cubicBezTo>
                  <a:cubicBezTo>
                    <a:pt x="17" y="55"/>
                    <a:pt x="19" y="54"/>
                    <a:pt x="20" y="55"/>
                  </a:cubicBezTo>
                  <a:cubicBezTo>
                    <a:pt x="25" y="57"/>
                    <a:pt x="25" y="57"/>
                    <a:pt x="25" y="57"/>
                  </a:cubicBezTo>
                  <a:cubicBezTo>
                    <a:pt x="26" y="55"/>
                    <a:pt x="26" y="55"/>
                    <a:pt x="26" y="55"/>
                  </a:cubicBezTo>
                  <a:cubicBezTo>
                    <a:pt x="28" y="49"/>
                    <a:pt x="28" y="49"/>
                    <a:pt x="28" y="49"/>
                  </a:cubicBezTo>
                  <a:cubicBezTo>
                    <a:pt x="28" y="48"/>
                    <a:pt x="30" y="47"/>
                    <a:pt x="31" y="48"/>
                  </a:cubicBezTo>
                  <a:cubicBezTo>
                    <a:pt x="35" y="49"/>
                    <a:pt x="35" y="49"/>
                    <a:pt x="35" y="49"/>
                  </a:cubicBezTo>
                  <a:cubicBezTo>
                    <a:pt x="56" y="1"/>
                    <a:pt x="56" y="1"/>
                    <a:pt x="56" y="1"/>
                  </a:cubicBezTo>
                  <a:cubicBezTo>
                    <a:pt x="56" y="1"/>
                    <a:pt x="57" y="0"/>
                    <a:pt x="58" y="0"/>
                  </a:cubicBezTo>
                  <a:cubicBezTo>
                    <a:pt x="70" y="0"/>
                    <a:pt x="70" y="0"/>
                    <a:pt x="70" y="0"/>
                  </a:cubicBezTo>
                  <a:lnTo>
                    <a:pt x="70" y="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10" name="Freeform 271">
              <a:extLst>
                <a:ext uri="{FF2B5EF4-FFF2-40B4-BE49-F238E27FC236}">
                  <a16:creationId xmlns:a16="http://schemas.microsoft.com/office/drawing/2014/main" id="{7C8D07D3-B4C0-4485-A458-07334884758B}"/>
                </a:ext>
              </a:extLst>
            </p:cNvPr>
            <p:cNvSpPr>
              <a:spLocks noEditPoints="1"/>
            </p:cNvSpPr>
            <p:nvPr/>
          </p:nvSpPr>
          <p:spPr bwMode="auto">
            <a:xfrm>
              <a:off x="6656144" y="2616491"/>
              <a:ext cx="70476" cy="117459"/>
            </a:xfrm>
            <a:custGeom>
              <a:avLst/>
              <a:gdLst>
                <a:gd name="T0" fmla="*/ 14 w 28"/>
                <a:gd name="T1" fmla="*/ 8 h 46"/>
                <a:gd name="T2" fmla="*/ 16 w 28"/>
                <a:gd name="T3" fmla="*/ 1 h 46"/>
                <a:gd name="T4" fmla="*/ 19 w 28"/>
                <a:gd name="T5" fmla="*/ 0 h 46"/>
                <a:gd name="T6" fmla="*/ 26 w 28"/>
                <a:gd name="T7" fmla="*/ 3 h 46"/>
                <a:gd name="T8" fmla="*/ 27 w 28"/>
                <a:gd name="T9" fmla="*/ 6 h 46"/>
                <a:gd name="T10" fmla="*/ 14 w 28"/>
                <a:gd name="T11" fmla="*/ 38 h 46"/>
                <a:gd name="T12" fmla="*/ 14 w 28"/>
                <a:gd name="T13" fmla="*/ 26 h 46"/>
                <a:gd name="T14" fmla="*/ 22 w 28"/>
                <a:gd name="T15" fmla="*/ 6 h 46"/>
                <a:gd name="T16" fmla="*/ 20 w 28"/>
                <a:gd name="T17" fmla="*/ 5 h 46"/>
                <a:gd name="T18" fmla="*/ 14 w 28"/>
                <a:gd name="T19" fmla="*/ 20 h 46"/>
                <a:gd name="T20" fmla="*/ 14 w 28"/>
                <a:gd name="T21" fmla="*/ 8 h 46"/>
                <a:gd name="T22" fmla="*/ 0 w 28"/>
                <a:gd name="T23" fmla="*/ 40 h 46"/>
                <a:gd name="T24" fmla="*/ 14 w 28"/>
                <a:gd name="T25" fmla="*/ 8 h 46"/>
                <a:gd name="T26" fmla="*/ 14 w 28"/>
                <a:gd name="T27" fmla="*/ 20 h 46"/>
                <a:gd name="T28" fmla="*/ 6 w 28"/>
                <a:gd name="T29" fmla="*/ 39 h 46"/>
                <a:gd name="T30" fmla="*/ 8 w 28"/>
                <a:gd name="T31" fmla="*/ 40 h 46"/>
                <a:gd name="T32" fmla="*/ 14 w 28"/>
                <a:gd name="T33" fmla="*/ 26 h 46"/>
                <a:gd name="T34" fmla="*/ 14 w 28"/>
                <a:gd name="T35" fmla="*/ 38 h 46"/>
                <a:gd name="T36" fmla="*/ 11 w 28"/>
                <a:gd name="T37" fmla="*/ 44 h 46"/>
                <a:gd name="T38" fmla="*/ 8 w 28"/>
                <a:gd name="T39" fmla="*/ 45 h 46"/>
                <a:gd name="T40" fmla="*/ 2 w 28"/>
                <a:gd name="T41" fmla="*/ 43 h 46"/>
                <a:gd name="T42" fmla="*/ 0 w 28"/>
                <a:gd name="T4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6">
                  <a:moveTo>
                    <a:pt x="14" y="8"/>
                  </a:moveTo>
                  <a:cubicBezTo>
                    <a:pt x="16" y="1"/>
                    <a:pt x="16" y="1"/>
                    <a:pt x="16" y="1"/>
                  </a:cubicBezTo>
                  <a:cubicBezTo>
                    <a:pt x="17" y="0"/>
                    <a:pt x="18" y="0"/>
                    <a:pt x="19" y="0"/>
                  </a:cubicBezTo>
                  <a:cubicBezTo>
                    <a:pt x="26" y="3"/>
                    <a:pt x="26" y="3"/>
                    <a:pt x="26" y="3"/>
                  </a:cubicBezTo>
                  <a:cubicBezTo>
                    <a:pt x="27" y="3"/>
                    <a:pt x="28" y="5"/>
                    <a:pt x="27" y="6"/>
                  </a:cubicBezTo>
                  <a:cubicBezTo>
                    <a:pt x="14" y="38"/>
                    <a:pt x="14" y="38"/>
                    <a:pt x="14" y="38"/>
                  </a:cubicBezTo>
                  <a:cubicBezTo>
                    <a:pt x="14" y="26"/>
                    <a:pt x="14" y="26"/>
                    <a:pt x="14" y="26"/>
                  </a:cubicBezTo>
                  <a:cubicBezTo>
                    <a:pt x="22" y="6"/>
                    <a:pt x="22" y="6"/>
                    <a:pt x="22" y="6"/>
                  </a:cubicBezTo>
                  <a:cubicBezTo>
                    <a:pt x="20" y="5"/>
                    <a:pt x="20" y="5"/>
                    <a:pt x="20" y="5"/>
                  </a:cubicBezTo>
                  <a:cubicBezTo>
                    <a:pt x="14" y="20"/>
                    <a:pt x="14" y="20"/>
                    <a:pt x="14" y="20"/>
                  </a:cubicBezTo>
                  <a:lnTo>
                    <a:pt x="14" y="8"/>
                  </a:lnTo>
                  <a:close/>
                  <a:moveTo>
                    <a:pt x="0" y="40"/>
                  </a:moveTo>
                  <a:cubicBezTo>
                    <a:pt x="14" y="8"/>
                    <a:pt x="14" y="8"/>
                    <a:pt x="14" y="8"/>
                  </a:cubicBezTo>
                  <a:cubicBezTo>
                    <a:pt x="14" y="20"/>
                    <a:pt x="14" y="20"/>
                    <a:pt x="14" y="20"/>
                  </a:cubicBezTo>
                  <a:cubicBezTo>
                    <a:pt x="6" y="39"/>
                    <a:pt x="6" y="39"/>
                    <a:pt x="6" y="39"/>
                  </a:cubicBezTo>
                  <a:cubicBezTo>
                    <a:pt x="8" y="40"/>
                    <a:pt x="8" y="40"/>
                    <a:pt x="8" y="40"/>
                  </a:cubicBezTo>
                  <a:cubicBezTo>
                    <a:pt x="14" y="26"/>
                    <a:pt x="14" y="26"/>
                    <a:pt x="14" y="26"/>
                  </a:cubicBezTo>
                  <a:cubicBezTo>
                    <a:pt x="14" y="38"/>
                    <a:pt x="14" y="38"/>
                    <a:pt x="14" y="38"/>
                  </a:cubicBezTo>
                  <a:cubicBezTo>
                    <a:pt x="11" y="44"/>
                    <a:pt x="11" y="44"/>
                    <a:pt x="11" y="44"/>
                  </a:cubicBezTo>
                  <a:cubicBezTo>
                    <a:pt x="11" y="45"/>
                    <a:pt x="9" y="46"/>
                    <a:pt x="8" y="45"/>
                  </a:cubicBezTo>
                  <a:cubicBezTo>
                    <a:pt x="2" y="43"/>
                    <a:pt x="2" y="43"/>
                    <a:pt x="2" y="43"/>
                  </a:cubicBezTo>
                  <a:cubicBezTo>
                    <a:pt x="0" y="42"/>
                    <a:pt x="0" y="41"/>
                    <a:pt x="0" y="40"/>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11" name="Freeform 272">
              <a:extLst>
                <a:ext uri="{FF2B5EF4-FFF2-40B4-BE49-F238E27FC236}">
                  <a16:creationId xmlns:a16="http://schemas.microsoft.com/office/drawing/2014/main" id="{3644B022-2E2F-47B5-8F2A-13B9D40226C3}"/>
                </a:ext>
              </a:extLst>
            </p:cNvPr>
            <p:cNvSpPr>
              <a:spLocks noEditPoints="1"/>
            </p:cNvSpPr>
            <p:nvPr/>
          </p:nvSpPr>
          <p:spPr bwMode="auto">
            <a:xfrm>
              <a:off x="6802514" y="2676124"/>
              <a:ext cx="72282" cy="121072"/>
            </a:xfrm>
            <a:custGeom>
              <a:avLst/>
              <a:gdLst>
                <a:gd name="T0" fmla="*/ 14 w 28"/>
                <a:gd name="T1" fmla="*/ 27 h 47"/>
                <a:gd name="T2" fmla="*/ 22 w 28"/>
                <a:gd name="T3" fmla="*/ 7 h 47"/>
                <a:gd name="T4" fmla="*/ 20 w 28"/>
                <a:gd name="T5" fmla="*/ 6 h 47"/>
                <a:gd name="T6" fmla="*/ 14 w 28"/>
                <a:gd name="T7" fmla="*/ 21 h 47"/>
                <a:gd name="T8" fmla="*/ 14 w 28"/>
                <a:gd name="T9" fmla="*/ 8 h 47"/>
                <a:gd name="T10" fmla="*/ 16 w 28"/>
                <a:gd name="T11" fmla="*/ 2 h 47"/>
                <a:gd name="T12" fmla="*/ 20 w 28"/>
                <a:gd name="T13" fmla="*/ 1 h 47"/>
                <a:gd name="T14" fmla="*/ 26 w 28"/>
                <a:gd name="T15" fmla="*/ 4 h 47"/>
                <a:gd name="T16" fmla="*/ 27 w 28"/>
                <a:gd name="T17" fmla="*/ 7 h 47"/>
                <a:gd name="T18" fmla="*/ 15 w 28"/>
                <a:gd name="T19" fmla="*/ 37 h 47"/>
                <a:gd name="T20" fmla="*/ 14 w 28"/>
                <a:gd name="T21" fmla="*/ 39 h 47"/>
                <a:gd name="T22" fmla="*/ 14 w 28"/>
                <a:gd name="T23" fmla="*/ 27 h 47"/>
                <a:gd name="T24" fmla="*/ 10 w 28"/>
                <a:gd name="T25" fmla="*/ 36 h 47"/>
                <a:gd name="T26" fmla="*/ 14 w 28"/>
                <a:gd name="T27" fmla="*/ 27 h 47"/>
                <a:gd name="T28" fmla="*/ 14 w 28"/>
                <a:gd name="T29" fmla="*/ 39 h 47"/>
                <a:gd name="T30" fmla="*/ 11 w 28"/>
                <a:gd name="T31" fmla="*/ 45 h 47"/>
                <a:gd name="T32" fmla="*/ 8 w 28"/>
                <a:gd name="T33" fmla="*/ 46 h 47"/>
                <a:gd name="T34" fmla="*/ 2 w 28"/>
                <a:gd name="T35" fmla="*/ 44 h 47"/>
                <a:gd name="T36" fmla="*/ 0 w 28"/>
                <a:gd name="T37" fmla="*/ 40 h 47"/>
                <a:gd name="T38" fmla="*/ 2 w 28"/>
                <a:gd name="T39" fmla="*/ 36 h 47"/>
                <a:gd name="T40" fmla="*/ 14 w 28"/>
                <a:gd name="T41" fmla="*/ 8 h 47"/>
                <a:gd name="T42" fmla="*/ 14 w 28"/>
                <a:gd name="T43" fmla="*/ 21 h 47"/>
                <a:gd name="T44" fmla="*/ 7 w 28"/>
                <a:gd name="T45" fmla="*/ 38 h 47"/>
                <a:gd name="T46" fmla="*/ 6 w 28"/>
                <a:gd name="T47" fmla="*/ 40 h 47"/>
                <a:gd name="T48" fmla="*/ 8 w 28"/>
                <a:gd name="T49" fmla="*/ 41 h 47"/>
                <a:gd name="T50" fmla="*/ 10 w 28"/>
                <a:gd name="T5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47">
                  <a:moveTo>
                    <a:pt x="14" y="27"/>
                  </a:moveTo>
                  <a:cubicBezTo>
                    <a:pt x="22" y="7"/>
                    <a:pt x="22" y="7"/>
                    <a:pt x="22" y="7"/>
                  </a:cubicBezTo>
                  <a:cubicBezTo>
                    <a:pt x="20" y="6"/>
                    <a:pt x="20" y="6"/>
                    <a:pt x="20" y="6"/>
                  </a:cubicBezTo>
                  <a:cubicBezTo>
                    <a:pt x="14" y="21"/>
                    <a:pt x="14" y="21"/>
                    <a:pt x="14" y="21"/>
                  </a:cubicBezTo>
                  <a:cubicBezTo>
                    <a:pt x="14" y="8"/>
                    <a:pt x="14" y="8"/>
                    <a:pt x="14" y="8"/>
                  </a:cubicBezTo>
                  <a:cubicBezTo>
                    <a:pt x="16" y="2"/>
                    <a:pt x="16" y="2"/>
                    <a:pt x="16" y="2"/>
                  </a:cubicBezTo>
                  <a:cubicBezTo>
                    <a:pt x="17" y="1"/>
                    <a:pt x="18" y="0"/>
                    <a:pt x="20" y="1"/>
                  </a:cubicBezTo>
                  <a:cubicBezTo>
                    <a:pt x="26" y="4"/>
                    <a:pt x="26" y="4"/>
                    <a:pt x="26" y="4"/>
                  </a:cubicBezTo>
                  <a:cubicBezTo>
                    <a:pt x="27" y="4"/>
                    <a:pt x="28" y="6"/>
                    <a:pt x="27" y="7"/>
                  </a:cubicBezTo>
                  <a:cubicBezTo>
                    <a:pt x="15" y="37"/>
                    <a:pt x="15" y="37"/>
                    <a:pt x="15" y="37"/>
                  </a:cubicBezTo>
                  <a:cubicBezTo>
                    <a:pt x="14" y="39"/>
                    <a:pt x="14" y="39"/>
                    <a:pt x="14" y="39"/>
                  </a:cubicBezTo>
                  <a:lnTo>
                    <a:pt x="14" y="27"/>
                  </a:lnTo>
                  <a:close/>
                  <a:moveTo>
                    <a:pt x="10" y="36"/>
                  </a:moveTo>
                  <a:cubicBezTo>
                    <a:pt x="14" y="27"/>
                    <a:pt x="14" y="27"/>
                    <a:pt x="14" y="27"/>
                  </a:cubicBezTo>
                  <a:cubicBezTo>
                    <a:pt x="14" y="39"/>
                    <a:pt x="14" y="39"/>
                    <a:pt x="14" y="39"/>
                  </a:cubicBezTo>
                  <a:cubicBezTo>
                    <a:pt x="11" y="45"/>
                    <a:pt x="11" y="45"/>
                    <a:pt x="11" y="45"/>
                  </a:cubicBezTo>
                  <a:cubicBezTo>
                    <a:pt x="11" y="46"/>
                    <a:pt x="10" y="47"/>
                    <a:pt x="8" y="46"/>
                  </a:cubicBezTo>
                  <a:cubicBezTo>
                    <a:pt x="2" y="44"/>
                    <a:pt x="2" y="44"/>
                    <a:pt x="2" y="44"/>
                  </a:cubicBezTo>
                  <a:cubicBezTo>
                    <a:pt x="1" y="43"/>
                    <a:pt x="0" y="42"/>
                    <a:pt x="0" y="40"/>
                  </a:cubicBezTo>
                  <a:cubicBezTo>
                    <a:pt x="2" y="36"/>
                    <a:pt x="2" y="36"/>
                    <a:pt x="2" y="36"/>
                  </a:cubicBezTo>
                  <a:cubicBezTo>
                    <a:pt x="14" y="8"/>
                    <a:pt x="14" y="8"/>
                    <a:pt x="14" y="8"/>
                  </a:cubicBezTo>
                  <a:cubicBezTo>
                    <a:pt x="14" y="21"/>
                    <a:pt x="14" y="21"/>
                    <a:pt x="14" y="21"/>
                  </a:cubicBezTo>
                  <a:cubicBezTo>
                    <a:pt x="7" y="38"/>
                    <a:pt x="7" y="38"/>
                    <a:pt x="7" y="38"/>
                  </a:cubicBezTo>
                  <a:cubicBezTo>
                    <a:pt x="6" y="40"/>
                    <a:pt x="6" y="40"/>
                    <a:pt x="6" y="40"/>
                  </a:cubicBezTo>
                  <a:cubicBezTo>
                    <a:pt x="8" y="41"/>
                    <a:pt x="8" y="41"/>
                    <a:pt x="8" y="41"/>
                  </a:cubicBezTo>
                  <a:lnTo>
                    <a:pt x="10" y="36"/>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12" name="Freeform 278">
              <a:extLst>
                <a:ext uri="{FF2B5EF4-FFF2-40B4-BE49-F238E27FC236}">
                  <a16:creationId xmlns:a16="http://schemas.microsoft.com/office/drawing/2014/main" id="{997824E2-CD98-412D-BD6D-43661F0E6731}"/>
                </a:ext>
              </a:extLst>
            </p:cNvPr>
            <p:cNvSpPr>
              <a:spLocks noEditPoints="1"/>
            </p:cNvSpPr>
            <p:nvPr/>
          </p:nvSpPr>
          <p:spPr bwMode="auto">
            <a:xfrm>
              <a:off x="4540090" y="1890058"/>
              <a:ext cx="204197" cy="164442"/>
            </a:xfrm>
            <a:custGeom>
              <a:avLst/>
              <a:gdLst>
                <a:gd name="T0" fmla="*/ 67 w 79"/>
                <a:gd name="T1" fmla="*/ 17 h 64"/>
                <a:gd name="T2" fmla="*/ 64 w 79"/>
                <a:gd name="T3" fmla="*/ 2 h 64"/>
                <a:gd name="T4" fmla="*/ 79 w 79"/>
                <a:gd name="T5" fmla="*/ 24 h 64"/>
                <a:gd name="T6" fmla="*/ 77 w 79"/>
                <a:gd name="T7" fmla="*/ 62 h 64"/>
                <a:gd name="T8" fmla="*/ 62 w 79"/>
                <a:gd name="T9" fmla="*/ 64 h 64"/>
                <a:gd name="T10" fmla="*/ 74 w 79"/>
                <a:gd name="T11" fmla="*/ 59 h 64"/>
                <a:gd name="T12" fmla="*/ 74 w 79"/>
                <a:gd name="T13" fmla="*/ 50 h 64"/>
                <a:gd name="T14" fmla="*/ 62 w 79"/>
                <a:gd name="T15" fmla="*/ 22 h 64"/>
                <a:gd name="T16" fmla="*/ 65 w 79"/>
                <a:gd name="T17" fmla="*/ 22 h 64"/>
                <a:gd name="T18" fmla="*/ 62 w 79"/>
                <a:gd name="T19" fmla="*/ 46 h 64"/>
                <a:gd name="T20" fmla="*/ 72 w 79"/>
                <a:gd name="T21" fmla="*/ 36 h 64"/>
                <a:gd name="T22" fmla="*/ 62 w 79"/>
                <a:gd name="T23" fmla="*/ 38 h 64"/>
                <a:gd name="T24" fmla="*/ 62 w 79"/>
                <a:gd name="T25" fmla="*/ 41 h 64"/>
                <a:gd name="T26" fmla="*/ 61 w 79"/>
                <a:gd name="T27" fmla="*/ 5 h 64"/>
                <a:gd name="T28" fmla="*/ 62 w 79"/>
                <a:gd name="T29" fmla="*/ 11 h 64"/>
                <a:gd name="T30" fmla="*/ 39 w 79"/>
                <a:gd name="T31" fmla="*/ 17 h 64"/>
                <a:gd name="T32" fmla="*/ 39 w 79"/>
                <a:gd name="T33" fmla="*/ 10 h 64"/>
                <a:gd name="T34" fmla="*/ 62 w 79"/>
                <a:gd name="T35" fmla="*/ 0 h 64"/>
                <a:gd name="T36" fmla="*/ 39 w 79"/>
                <a:gd name="T37" fmla="*/ 47 h 64"/>
                <a:gd name="T38" fmla="*/ 61 w 79"/>
                <a:gd name="T39" fmla="*/ 58 h 64"/>
                <a:gd name="T40" fmla="*/ 62 w 79"/>
                <a:gd name="T41" fmla="*/ 59 h 64"/>
                <a:gd name="T42" fmla="*/ 58 w 79"/>
                <a:gd name="T43" fmla="*/ 62 h 64"/>
                <a:gd name="T44" fmla="*/ 39 w 79"/>
                <a:gd name="T45" fmla="*/ 52 h 64"/>
                <a:gd name="T46" fmla="*/ 62 w 79"/>
                <a:gd name="T47" fmla="*/ 38 h 64"/>
                <a:gd name="T48" fmla="*/ 62 w 79"/>
                <a:gd name="T49" fmla="*/ 41 h 64"/>
                <a:gd name="T50" fmla="*/ 53 w 79"/>
                <a:gd name="T51" fmla="*/ 44 h 64"/>
                <a:gd name="T52" fmla="*/ 62 w 79"/>
                <a:gd name="T53" fmla="*/ 34 h 64"/>
                <a:gd name="T54" fmla="*/ 16 w 79"/>
                <a:gd name="T55" fmla="*/ 11 h 64"/>
                <a:gd name="T56" fmla="*/ 21 w 79"/>
                <a:gd name="T57" fmla="*/ 5 h 64"/>
                <a:gd name="T58" fmla="*/ 16 w 79"/>
                <a:gd name="T59" fmla="*/ 0 h 64"/>
                <a:gd name="T60" fmla="*/ 39 w 79"/>
                <a:gd name="T61" fmla="*/ 10 h 64"/>
                <a:gd name="T62" fmla="*/ 39 w 79"/>
                <a:gd name="T63" fmla="*/ 17 h 64"/>
                <a:gd name="T64" fmla="*/ 17 w 79"/>
                <a:gd name="T65" fmla="*/ 59 h 64"/>
                <a:gd name="T66" fmla="*/ 17 w 79"/>
                <a:gd name="T67" fmla="*/ 59 h 64"/>
                <a:gd name="T68" fmla="*/ 20 w 79"/>
                <a:gd name="T69" fmla="*/ 47 h 64"/>
                <a:gd name="T70" fmla="*/ 22 w 79"/>
                <a:gd name="T71" fmla="*/ 52 h 64"/>
                <a:gd name="T72" fmla="*/ 21 w 79"/>
                <a:gd name="T73" fmla="*/ 62 h 64"/>
                <a:gd name="T74" fmla="*/ 16 w 79"/>
                <a:gd name="T75" fmla="*/ 59 h 64"/>
                <a:gd name="T76" fmla="*/ 21 w 79"/>
                <a:gd name="T77" fmla="*/ 41 h 64"/>
                <a:gd name="T78" fmla="*/ 16 w 79"/>
                <a:gd name="T79" fmla="*/ 34 h 64"/>
                <a:gd name="T80" fmla="*/ 26 w 79"/>
                <a:gd name="T81" fmla="*/ 44 h 64"/>
                <a:gd name="T82" fmla="*/ 16 w 79"/>
                <a:gd name="T83" fmla="*/ 22 h 64"/>
                <a:gd name="T84" fmla="*/ 13 w 79"/>
                <a:gd name="T85" fmla="*/ 18 h 64"/>
                <a:gd name="T86" fmla="*/ 16 w 79"/>
                <a:gd name="T87" fmla="*/ 9 h 64"/>
                <a:gd name="T88" fmla="*/ 8 w 79"/>
                <a:gd name="T89" fmla="*/ 15 h 64"/>
                <a:gd name="T90" fmla="*/ 0 w 79"/>
                <a:gd name="T91" fmla="*/ 24 h 64"/>
                <a:gd name="T92" fmla="*/ 0 w 79"/>
                <a:gd name="T93" fmla="*/ 58 h 64"/>
                <a:gd name="T94" fmla="*/ 2 w 79"/>
                <a:gd name="T95" fmla="*/ 62 h 64"/>
                <a:gd name="T96" fmla="*/ 16 w 79"/>
                <a:gd name="T97" fmla="*/ 59 h 64"/>
                <a:gd name="T98" fmla="*/ 5 w 79"/>
                <a:gd name="T99" fmla="*/ 59 h 64"/>
                <a:gd name="T100" fmla="*/ 5 w 79"/>
                <a:gd name="T101" fmla="*/ 48 h 64"/>
                <a:gd name="T102" fmla="*/ 12 w 79"/>
                <a:gd name="T103" fmla="*/ 18 h 64"/>
                <a:gd name="T104" fmla="*/ 16 w 79"/>
                <a:gd name="T105" fmla="*/ 34 h 64"/>
                <a:gd name="T106" fmla="*/ 11 w 79"/>
                <a:gd name="T107" fmla="*/ 41 h 64"/>
                <a:gd name="T108" fmla="*/ 9 w 79"/>
                <a:gd name="T109" fmla="*/ 46 h 64"/>
                <a:gd name="T110" fmla="*/ 9 w 79"/>
                <a:gd name="T111"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64">
                  <a:moveTo>
                    <a:pt x="74" y="25"/>
                  </a:moveTo>
                  <a:cubicBezTo>
                    <a:pt x="67" y="18"/>
                    <a:pt x="67" y="18"/>
                    <a:pt x="67" y="18"/>
                  </a:cubicBezTo>
                  <a:cubicBezTo>
                    <a:pt x="67" y="17"/>
                    <a:pt x="67" y="17"/>
                    <a:pt x="67" y="17"/>
                  </a:cubicBezTo>
                  <a:cubicBezTo>
                    <a:pt x="62" y="9"/>
                    <a:pt x="62" y="9"/>
                    <a:pt x="62" y="9"/>
                  </a:cubicBezTo>
                  <a:cubicBezTo>
                    <a:pt x="62" y="0"/>
                    <a:pt x="62" y="0"/>
                    <a:pt x="62" y="0"/>
                  </a:cubicBezTo>
                  <a:cubicBezTo>
                    <a:pt x="63" y="0"/>
                    <a:pt x="64" y="1"/>
                    <a:pt x="64" y="2"/>
                  </a:cubicBezTo>
                  <a:cubicBezTo>
                    <a:pt x="71" y="15"/>
                    <a:pt x="71" y="15"/>
                    <a:pt x="71" y="15"/>
                  </a:cubicBezTo>
                  <a:cubicBezTo>
                    <a:pt x="78" y="22"/>
                    <a:pt x="78" y="22"/>
                    <a:pt x="78" y="22"/>
                  </a:cubicBezTo>
                  <a:cubicBezTo>
                    <a:pt x="79" y="23"/>
                    <a:pt x="79" y="23"/>
                    <a:pt x="79" y="24"/>
                  </a:cubicBezTo>
                  <a:cubicBezTo>
                    <a:pt x="79" y="50"/>
                    <a:pt x="79" y="50"/>
                    <a:pt x="79" y="50"/>
                  </a:cubicBezTo>
                  <a:cubicBezTo>
                    <a:pt x="79" y="58"/>
                    <a:pt x="79" y="58"/>
                    <a:pt x="79" y="58"/>
                  </a:cubicBezTo>
                  <a:cubicBezTo>
                    <a:pt x="79" y="60"/>
                    <a:pt x="78" y="61"/>
                    <a:pt x="77" y="62"/>
                  </a:cubicBezTo>
                  <a:cubicBezTo>
                    <a:pt x="77" y="62"/>
                    <a:pt x="77" y="62"/>
                    <a:pt x="77" y="62"/>
                  </a:cubicBezTo>
                  <a:cubicBezTo>
                    <a:pt x="76" y="63"/>
                    <a:pt x="75" y="64"/>
                    <a:pt x="73" y="64"/>
                  </a:cubicBezTo>
                  <a:cubicBezTo>
                    <a:pt x="62" y="64"/>
                    <a:pt x="62" y="64"/>
                    <a:pt x="62" y="64"/>
                  </a:cubicBezTo>
                  <a:cubicBezTo>
                    <a:pt x="62" y="59"/>
                    <a:pt x="62" y="59"/>
                    <a:pt x="62" y="59"/>
                  </a:cubicBezTo>
                  <a:cubicBezTo>
                    <a:pt x="73" y="59"/>
                    <a:pt x="73" y="59"/>
                    <a:pt x="73" y="59"/>
                  </a:cubicBezTo>
                  <a:cubicBezTo>
                    <a:pt x="73" y="59"/>
                    <a:pt x="74" y="59"/>
                    <a:pt x="74" y="59"/>
                  </a:cubicBezTo>
                  <a:cubicBezTo>
                    <a:pt x="74" y="59"/>
                    <a:pt x="74" y="59"/>
                    <a:pt x="74" y="59"/>
                  </a:cubicBezTo>
                  <a:cubicBezTo>
                    <a:pt x="74" y="59"/>
                    <a:pt x="74" y="58"/>
                    <a:pt x="74" y="58"/>
                  </a:cubicBezTo>
                  <a:cubicBezTo>
                    <a:pt x="74" y="50"/>
                    <a:pt x="74" y="50"/>
                    <a:pt x="74" y="50"/>
                  </a:cubicBezTo>
                  <a:cubicBezTo>
                    <a:pt x="74" y="25"/>
                    <a:pt x="74" y="25"/>
                    <a:pt x="74" y="25"/>
                  </a:cubicBezTo>
                  <a:close/>
                  <a:moveTo>
                    <a:pt x="62" y="11"/>
                  </a:moveTo>
                  <a:cubicBezTo>
                    <a:pt x="62" y="22"/>
                    <a:pt x="62" y="22"/>
                    <a:pt x="62" y="22"/>
                  </a:cubicBezTo>
                  <a:cubicBezTo>
                    <a:pt x="64" y="22"/>
                    <a:pt x="64" y="22"/>
                    <a:pt x="64" y="22"/>
                  </a:cubicBezTo>
                  <a:cubicBezTo>
                    <a:pt x="64" y="22"/>
                    <a:pt x="64" y="22"/>
                    <a:pt x="64" y="22"/>
                  </a:cubicBezTo>
                  <a:cubicBezTo>
                    <a:pt x="65" y="22"/>
                    <a:pt x="65" y="22"/>
                    <a:pt x="65" y="22"/>
                  </a:cubicBezTo>
                  <a:cubicBezTo>
                    <a:pt x="66" y="21"/>
                    <a:pt x="67" y="20"/>
                    <a:pt x="66" y="18"/>
                  </a:cubicBezTo>
                  <a:cubicBezTo>
                    <a:pt x="62" y="11"/>
                    <a:pt x="62" y="11"/>
                    <a:pt x="62" y="11"/>
                  </a:cubicBezTo>
                  <a:close/>
                  <a:moveTo>
                    <a:pt x="62" y="46"/>
                  </a:moveTo>
                  <a:cubicBezTo>
                    <a:pt x="70" y="46"/>
                    <a:pt x="70" y="46"/>
                    <a:pt x="70" y="46"/>
                  </a:cubicBezTo>
                  <a:cubicBezTo>
                    <a:pt x="71" y="46"/>
                    <a:pt x="72" y="45"/>
                    <a:pt x="72" y="44"/>
                  </a:cubicBezTo>
                  <a:cubicBezTo>
                    <a:pt x="72" y="36"/>
                    <a:pt x="72" y="36"/>
                    <a:pt x="72" y="36"/>
                  </a:cubicBezTo>
                  <a:cubicBezTo>
                    <a:pt x="72" y="35"/>
                    <a:pt x="71" y="34"/>
                    <a:pt x="70" y="34"/>
                  </a:cubicBezTo>
                  <a:cubicBezTo>
                    <a:pt x="62" y="34"/>
                    <a:pt x="62" y="34"/>
                    <a:pt x="62" y="34"/>
                  </a:cubicBezTo>
                  <a:cubicBezTo>
                    <a:pt x="62" y="38"/>
                    <a:pt x="62" y="38"/>
                    <a:pt x="62" y="38"/>
                  </a:cubicBezTo>
                  <a:cubicBezTo>
                    <a:pt x="67" y="38"/>
                    <a:pt x="67" y="38"/>
                    <a:pt x="67" y="38"/>
                  </a:cubicBezTo>
                  <a:cubicBezTo>
                    <a:pt x="67" y="41"/>
                    <a:pt x="67" y="41"/>
                    <a:pt x="67" y="41"/>
                  </a:cubicBezTo>
                  <a:cubicBezTo>
                    <a:pt x="62" y="41"/>
                    <a:pt x="62" y="41"/>
                    <a:pt x="62" y="41"/>
                  </a:cubicBezTo>
                  <a:lnTo>
                    <a:pt x="62" y="46"/>
                  </a:lnTo>
                  <a:close/>
                  <a:moveTo>
                    <a:pt x="62" y="9"/>
                  </a:moveTo>
                  <a:cubicBezTo>
                    <a:pt x="61" y="5"/>
                    <a:pt x="61" y="5"/>
                    <a:pt x="61" y="5"/>
                  </a:cubicBezTo>
                  <a:cubicBezTo>
                    <a:pt x="58" y="5"/>
                    <a:pt x="58" y="5"/>
                    <a:pt x="58" y="5"/>
                  </a:cubicBezTo>
                  <a:cubicBezTo>
                    <a:pt x="59" y="5"/>
                    <a:pt x="60" y="6"/>
                    <a:pt x="60" y="7"/>
                  </a:cubicBezTo>
                  <a:cubicBezTo>
                    <a:pt x="62" y="11"/>
                    <a:pt x="62" y="11"/>
                    <a:pt x="62" y="11"/>
                  </a:cubicBezTo>
                  <a:cubicBezTo>
                    <a:pt x="62" y="22"/>
                    <a:pt x="62" y="22"/>
                    <a:pt x="62" y="22"/>
                  </a:cubicBezTo>
                  <a:cubicBezTo>
                    <a:pt x="39" y="22"/>
                    <a:pt x="39" y="22"/>
                    <a:pt x="39" y="22"/>
                  </a:cubicBezTo>
                  <a:cubicBezTo>
                    <a:pt x="39" y="17"/>
                    <a:pt x="39" y="17"/>
                    <a:pt x="39" y="17"/>
                  </a:cubicBezTo>
                  <a:cubicBezTo>
                    <a:pt x="60" y="17"/>
                    <a:pt x="60" y="17"/>
                    <a:pt x="60" y="17"/>
                  </a:cubicBezTo>
                  <a:cubicBezTo>
                    <a:pt x="57" y="10"/>
                    <a:pt x="57" y="10"/>
                    <a:pt x="57" y="10"/>
                  </a:cubicBezTo>
                  <a:cubicBezTo>
                    <a:pt x="39" y="10"/>
                    <a:pt x="39" y="10"/>
                    <a:pt x="39" y="10"/>
                  </a:cubicBezTo>
                  <a:cubicBezTo>
                    <a:pt x="39" y="0"/>
                    <a:pt x="39" y="0"/>
                    <a:pt x="39" y="0"/>
                  </a:cubicBezTo>
                  <a:cubicBezTo>
                    <a:pt x="62" y="0"/>
                    <a:pt x="62" y="0"/>
                    <a:pt x="62" y="0"/>
                  </a:cubicBezTo>
                  <a:cubicBezTo>
                    <a:pt x="62" y="0"/>
                    <a:pt x="62" y="0"/>
                    <a:pt x="62" y="0"/>
                  </a:cubicBezTo>
                  <a:cubicBezTo>
                    <a:pt x="62" y="0"/>
                    <a:pt x="62" y="0"/>
                    <a:pt x="62" y="0"/>
                  </a:cubicBezTo>
                  <a:cubicBezTo>
                    <a:pt x="62" y="9"/>
                    <a:pt x="62" y="9"/>
                    <a:pt x="62" y="9"/>
                  </a:cubicBezTo>
                  <a:close/>
                  <a:moveTo>
                    <a:pt x="39" y="47"/>
                  </a:moveTo>
                  <a:cubicBezTo>
                    <a:pt x="59" y="47"/>
                    <a:pt x="59" y="47"/>
                    <a:pt x="59" y="47"/>
                  </a:cubicBezTo>
                  <a:cubicBezTo>
                    <a:pt x="60" y="47"/>
                    <a:pt x="61" y="48"/>
                    <a:pt x="61" y="50"/>
                  </a:cubicBezTo>
                  <a:cubicBezTo>
                    <a:pt x="61" y="58"/>
                    <a:pt x="61" y="58"/>
                    <a:pt x="61" y="58"/>
                  </a:cubicBezTo>
                  <a:cubicBezTo>
                    <a:pt x="61" y="58"/>
                    <a:pt x="61" y="59"/>
                    <a:pt x="62" y="59"/>
                  </a:cubicBezTo>
                  <a:cubicBezTo>
                    <a:pt x="62" y="59"/>
                    <a:pt x="62" y="59"/>
                    <a:pt x="62" y="59"/>
                  </a:cubicBezTo>
                  <a:cubicBezTo>
                    <a:pt x="62" y="59"/>
                    <a:pt x="62" y="59"/>
                    <a:pt x="62" y="59"/>
                  </a:cubicBezTo>
                  <a:cubicBezTo>
                    <a:pt x="62" y="64"/>
                    <a:pt x="62" y="64"/>
                    <a:pt x="62" y="64"/>
                  </a:cubicBezTo>
                  <a:cubicBezTo>
                    <a:pt x="62" y="64"/>
                    <a:pt x="62" y="64"/>
                    <a:pt x="62" y="64"/>
                  </a:cubicBezTo>
                  <a:cubicBezTo>
                    <a:pt x="61" y="64"/>
                    <a:pt x="59" y="63"/>
                    <a:pt x="58" y="62"/>
                  </a:cubicBezTo>
                  <a:cubicBezTo>
                    <a:pt x="57" y="61"/>
                    <a:pt x="56" y="60"/>
                    <a:pt x="56" y="58"/>
                  </a:cubicBezTo>
                  <a:cubicBezTo>
                    <a:pt x="56" y="52"/>
                    <a:pt x="56" y="52"/>
                    <a:pt x="56" y="52"/>
                  </a:cubicBezTo>
                  <a:cubicBezTo>
                    <a:pt x="39" y="52"/>
                    <a:pt x="39" y="52"/>
                    <a:pt x="39" y="52"/>
                  </a:cubicBezTo>
                  <a:cubicBezTo>
                    <a:pt x="39" y="47"/>
                    <a:pt x="39" y="47"/>
                    <a:pt x="39" y="47"/>
                  </a:cubicBezTo>
                  <a:close/>
                  <a:moveTo>
                    <a:pt x="62" y="34"/>
                  </a:moveTo>
                  <a:cubicBezTo>
                    <a:pt x="62" y="38"/>
                    <a:pt x="62" y="38"/>
                    <a:pt x="62" y="38"/>
                  </a:cubicBezTo>
                  <a:cubicBezTo>
                    <a:pt x="57" y="38"/>
                    <a:pt x="57" y="38"/>
                    <a:pt x="57" y="38"/>
                  </a:cubicBezTo>
                  <a:cubicBezTo>
                    <a:pt x="57" y="41"/>
                    <a:pt x="57" y="41"/>
                    <a:pt x="57" y="41"/>
                  </a:cubicBezTo>
                  <a:cubicBezTo>
                    <a:pt x="62" y="41"/>
                    <a:pt x="62" y="41"/>
                    <a:pt x="62" y="41"/>
                  </a:cubicBezTo>
                  <a:cubicBezTo>
                    <a:pt x="62" y="46"/>
                    <a:pt x="62" y="46"/>
                    <a:pt x="62" y="46"/>
                  </a:cubicBezTo>
                  <a:cubicBezTo>
                    <a:pt x="55" y="46"/>
                    <a:pt x="55" y="46"/>
                    <a:pt x="55" y="46"/>
                  </a:cubicBezTo>
                  <a:cubicBezTo>
                    <a:pt x="54" y="46"/>
                    <a:pt x="53" y="45"/>
                    <a:pt x="53" y="44"/>
                  </a:cubicBezTo>
                  <a:cubicBezTo>
                    <a:pt x="53" y="36"/>
                    <a:pt x="53" y="36"/>
                    <a:pt x="53" y="36"/>
                  </a:cubicBezTo>
                  <a:cubicBezTo>
                    <a:pt x="53" y="35"/>
                    <a:pt x="54" y="34"/>
                    <a:pt x="55" y="34"/>
                  </a:cubicBezTo>
                  <a:lnTo>
                    <a:pt x="62" y="34"/>
                  </a:lnTo>
                  <a:close/>
                  <a:moveTo>
                    <a:pt x="39" y="22"/>
                  </a:moveTo>
                  <a:cubicBezTo>
                    <a:pt x="16" y="22"/>
                    <a:pt x="16" y="22"/>
                    <a:pt x="16" y="22"/>
                  </a:cubicBezTo>
                  <a:cubicBezTo>
                    <a:pt x="16" y="11"/>
                    <a:pt x="16" y="11"/>
                    <a:pt x="16" y="11"/>
                  </a:cubicBezTo>
                  <a:cubicBezTo>
                    <a:pt x="19" y="6"/>
                    <a:pt x="19" y="6"/>
                    <a:pt x="19" y="6"/>
                  </a:cubicBezTo>
                  <a:cubicBezTo>
                    <a:pt x="19" y="6"/>
                    <a:pt x="20" y="5"/>
                    <a:pt x="21" y="5"/>
                  </a:cubicBezTo>
                  <a:cubicBezTo>
                    <a:pt x="21" y="5"/>
                    <a:pt x="21" y="5"/>
                    <a:pt x="21" y="5"/>
                  </a:cubicBezTo>
                  <a:cubicBezTo>
                    <a:pt x="18" y="5"/>
                    <a:pt x="18" y="5"/>
                    <a:pt x="18" y="5"/>
                  </a:cubicBezTo>
                  <a:cubicBezTo>
                    <a:pt x="16" y="9"/>
                    <a:pt x="16" y="9"/>
                    <a:pt x="16" y="9"/>
                  </a:cubicBezTo>
                  <a:cubicBezTo>
                    <a:pt x="16" y="0"/>
                    <a:pt x="16" y="0"/>
                    <a:pt x="16" y="0"/>
                  </a:cubicBezTo>
                  <a:cubicBezTo>
                    <a:pt x="17" y="0"/>
                    <a:pt x="17" y="0"/>
                    <a:pt x="17" y="0"/>
                  </a:cubicBezTo>
                  <a:cubicBezTo>
                    <a:pt x="39" y="0"/>
                    <a:pt x="39" y="0"/>
                    <a:pt x="39" y="0"/>
                  </a:cubicBezTo>
                  <a:cubicBezTo>
                    <a:pt x="39" y="10"/>
                    <a:pt x="39" y="10"/>
                    <a:pt x="39" y="10"/>
                  </a:cubicBezTo>
                  <a:cubicBezTo>
                    <a:pt x="22" y="10"/>
                    <a:pt x="22" y="10"/>
                    <a:pt x="22" y="10"/>
                  </a:cubicBezTo>
                  <a:cubicBezTo>
                    <a:pt x="19" y="17"/>
                    <a:pt x="19" y="17"/>
                    <a:pt x="19" y="17"/>
                  </a:cubicBezTo>
                  <a:cubicBezTo>
                    <a:pt x="39" y="17"/>
                    <a:pt x="39" y="17"/>
                    <a:pt x="39" y="17"/>
                  </a:cubicBezTo>
                  <a:cubicBezTo>
                    <a:pt x="39" y="22"/>
                    <a:pt x="39" y="22"/>
                    <a:pt x="39" y="22"/>
                  </a:cubicBezTo>
                  <a:close/>
                  <a:moveTo>
                    <a:pt x="16" y="59"/>
                  </a:moveTo>
                  <a:cubicBezTo>
                    <a:pt x="17" y="59"/>
                    <a:pt x="17" y="59"/>
                    <a:pt x="17" y="59"/>
                  </a:cubicBezTo>
                  <a:cubicBezTo>
                    <a:pt x="17" y="59"/>
                    <a:pt x="17" y="59"/>
                    <a:pt x="17" y="59"/>
                  </a:cubicBezTo>
                  <a:cubicBezTo>
                    <a:pt x="17" y="59"/>
                    <a:pt x="17" y="59"/>
                    <a:pt x="17" y="59"/>
                  </a:cubicBezTo>
                  <a:cubicBezTo>
                    <a:pt x="17" y="59"/>
                    <a:pt x="17" y="59"/>
                    <a:pt x="17" y="59"/>
                  </a:cubicBezTo>
                  <a:cubicBezTo>
                    <a:pt x="17" y="59"/>
                    <a:pt x="18" y="58"/>
                    <a:pt x="18" y="58"/>
                  </a:cubicBezTo>
                  <a:cubicBezTo>
                    <a:pt x="18" y="50"/>
                    <a:pt x="18" y="50"/>
                    <a:pt x="18" y="50"/>
                  </a:cubicBezTo>
                  <a:cubicBezTo>
                    <a:pt x="18" y="48"/>
                    <a:pt x="19" y="47"/>
                    <a:pt x="20" y="47"/>
                  </a:cubicBezTo>
                  <a:cubicBezTo>
                    <a:pt x="39" y="47"/>
                    <a:pt x="39" y="47"/>
                    <a:pt x="39" y="47"/>
                  </a:cubicBezTo>
                  <a:cubicBezTo>
                    <a:pt x="39" y="52"/>
                    <a:pt x="39" y="52"/>
                    <a:pt x="39" y="52"/>
                  </a:cubicBezTo>
                  <a:cubicBezTo>
                    <a:pt x="22" y="52"/>
                    <a:pt x="22" y="52"/>
                    <a:pt x="22" y="52"/>
                  </a:cubicBezTo>
                  <a:cubicBezTo>
                    <a:pt x="22" y="58"/>
                    <a:pt x="22" y="58"/>
                    <a:pt x="22" y="58"/>
                  </a:cubicBezTo>
                  <a:cubicBezTo>
                    <a:pt x="22" y="60"/>
                    <a:pt x="22" y="61"/>
                    <a:pt x="21" y="62"/>
                  </a:cubicBezTo>
                  <a:cubicBezTo>
                    <a:pt x="21" y="62"/>
                    <a:pt x="21" y="62"/>
                    <a:pt x="21" y="62"/>
                  </a:cubicBezTo>
                  <a:cubicBezTo>
                    <a:pt x="20" y="63"/>
                    <a:pt x="18" y="64"/>
                    <a:pt x="17" y="64"/>
                  </a:cubicBezTo>
                  <a:cubicBezTo>
                    <a:pt x="16" y="64"/>
                    <a:pt x="16" y="64"/>
                    <a:pt x="16" y="64"/>
                  </a:cubicBezTo>
                  <a:cubicBezTo>
                    <a:pt x="16" y="59"/>
                    <a:pt x="16" y="59"/>
                    <a:pt x="16" y="59"/>
                  </a:cubicBezTo>
                  <a:close/>
                  <a:moveTo>
                    <a:pt x="16" y="46"/>
                  </a:moveTo>
                  <a:cubicBezTo>
                    <a:pt x="16" y="41"/>
                    <a:pt x="16" y="41"/>
                    <a:pt x="16" y="41"/>
                  </a:cubicBezTo>
                  <a:cubicBezTo>
                    <a:pt x="21" y="41"/>
                    <a:pt x="21" y="41"/>
                    <a:pt x="21" y="41"/>
                  </a:cubicBezTo>
                  <a:cubicBezTo>
                    <a:pt x="21" y="38"/>
                    <a:pt x="21" y="38"/>
                    <a:pt x="21" y="38"/>
                  </a:cubicBezTo>
                  <a:cubicBezTo>
                    <a:pt x="16" y="38"/>
                    <a:pt x="16" y="38"/>
                    <a:pt x="16" y="38"/>
                  </a:cubicBezTo>
                  <a:cubicBezTo>
                    <a:pt x="16" y="34"/>
                    <a:pt x="16" y="34"/>
                    <a:pt x="16" y="34"/>
                  </a:cubicBezTo>
                  <a:cubicBezTo>
                    <a:pt x="24" y="34"/>
                    <a:pt x="24" y="34"/>
                    <a:pt x="24" y="34"/>
                  </a:cubicBezTo>
                  <a:cubicBezTo>
                    <a:pt x="25" y="34"/>
                    <a:pt x="26" y="35"/>
                    <a:pt x="26" y="36"/>
                  </a:cubicBezTo>
                  <a:cubicBezTo>
                    <a:pt x="26" y="44"/>
                    <a:pt x="26" y="44"/>
                    <a:pt x="26" y="44"/>
                  </a:cubicBezTo>
                  <a:cubicBezTo>
                    <a:pt x="26" y="45"/>
                    <a:pt x="25" y="46"/>
                    <a:pt x="24" y="46"/>
                  </a:cubicBezTo>
                  <a:lnTo>
                    <a:pt x="16" y="46"/>
                  </a:lnTo>
                  <a:close/>
                  <a:moveTo>
                    <a:pt x="16" y="22"/>
                  </a:moveTo>
                  <a:cubicBezTo>
                    <a:pt x="15" y="22"/>
                    <a:pt x="15" y="22"/>
                    <a:pt x="15" y="22"/>
                  </a:cubicBezTo>
                  <a:cubicBezTo>
                    <a:pt x="13" y="22"/>
                    <a:pt x="12" y="21"/>
                    <a:pt x="12" y="20"/>
                  </a:cubicBezTo>
                  <a:cubicBezTo>
                    <a:pt x="12" y="19"/>
                    <a:pt x="12" y="19"/>
                    <a:pt x="13" y="18"/>
                  </a:cubicBezTo>
                  <a:cubicBezTo>
                    <a:pt x="16" y="11"/>
                    <a:pt x="16" y="11"/>
                    <a:pt x="16" y="11"/>
                  </a:cubicBezTo>
                  <a:cubicBezTo>
                    <a:pt x="16" y="22"/>
                    <a:pt x="16" y="22"/>
                    <a:pt x="16" y="22"/>
                  </a:cubicBezTo>
                  <a:close/>
                  <a:moveTo>
                    <a:pt x="16" y="9"/>
                  </a:moveTo>
                  <a:cubicBezTo>
                    <a:pt x="16" y="0"/>
                    <a:pt x="16" y="0"/>
                    <a:pt x="16" y="0"/>
                  </a:cubicBezTo>
                  <a:cubicBezTo>
                    <a:pt x="16" y="0"/>
                    <a:pt x="15" y="1"/>
                    <a:pt x="15" y="2"/>
                  </a:cubicBezTo>
                  <a:cubicBezTo>
                    <a:pt x="8" y="15"/>
                    <a:pt x="8" y="15"/>
                    <a:pt x="8" y="15"/>
                  </a:cubicBezTo>
                  <a:cubicBezTo>
                    <a:pt x="1" y="22"/>
                    <a:pt x="1" y="22"/>
                    <a:pt x="1" y="22"/>
                  </a:cubicBezTo>
                  <a:cubicBezTo>
                    <a:pt x="0" y="23"/>
                    <a:pt x="0" y="23"/>
                    <a:pt x="0" y="24"/>
                  </a:cubicBezTo>
                  <a:cubicBezTo>
                    <a:pt x="0" y="24"/>
                    <a:pt x="0" y="24"/>
                    <a:pt x="0" y="24"/>
                  </a:cubicBezTo>
                  <a:cubicBezTo>
                    <a:pt x="0" y="48"/>
                    <a:pt x="0" y="48"/>
                    <a:pt x="0" y="48"/>
                  </a:cubicBezTo>
                  <a:cubicBezTo>
                    <a:pt x="0" y="50"/>
                    <a:pt x="0" y="50"/>
                    <a:pt x="0" y="50"/>
                  </a:cubicBezTo>
                  <a:cubicBezTo>
                    <a:pt x="0" y="58"/>
                    <a:pt x="0" y="58"/>
                    <a:pt x="0" y="58"/>
                  </a:cubicBezTo>
                  <a:cubicBezTo>
                    <a:pt x="0" y="60"/>
                    <a:pt x="1" y="61"/>
                    <a:pt x="2" y="62"/>
                  </a:cubicBezTo>
                  <a:cubicBezTo>
                    <a:pt x="2" y="62"/>
                    <a:pt x="2" y="62"/>
                    <a:pt x="2" y="62"/>
                  </a:cubicBezTo>
                  <a:cubicBezTo>
                    <a:pt x="2" y="62"/>
                    <a:pt x="2" y="62"/>
                    <a:pt x="2" y="62"/>
                  </a:cubicBezTo>
                  <a:cubicBezTo>
                    <a:pt x="3" y="63"/>
                    <a:pt x="4" y="64"/>
                    <a:pt x="6" y="64"/>
                  </a:cubicBezTo>
                  <a:cubicBezTo>
                    <a:pt x="16" y="64"/>
                    <a:pt x="16" y="64"/>
                    <a:pt x="16" y="64"/>
                  </a:cubicBezTo>
                  <a:cubicBezTo>
                    <a:pt x="16" y="59"/>
                    <a:pt x="16" y="59"/>
                    <a:pt x="16" y="59"/>
                  </a:cubicBezTo>
                  <a:cubicBezTo>
                    <a:pt x="6" y="59"/>
                    <a:pt x="6" y="59"/>
                    <a:pt x="6" y="59"/>
                  </a:cubicBezTo>
                  <a:cubicBezTo>
                    <a:pt x="5" y="59"/>
                    <a:pt x="5" y="59"/>
                    <a:pt x="5" y="59"/>
                  </a:cubicBezTo>
                  <a:cubicBezTo>
                    <a:pt x="5" y="59"/>
                    <a:pt x="5" y="59"/>
                    <a:pt x="5" y="59"/>
                  </a:cubicBezTo>
                  <a:cubicBezTo>
                    <a:pt x="5" y="59"/>
                    <a:pt x="5" y="58"/>
                    <a:pt x="5" y="58"/>
                  </a:cubicBezTo>
                  <a:cubicBezTo>
                    <a:pt x="5" y="50"/>
                    <a:pt x="5" y="50"/>
                    <a:pt x="5" y="50"/>
                  </a:cubicBezTo>
                  <a:cubicBezTo>
                    <a:pt x="5" y="48"/>
                    <a:pt x="5" y="48"/>
                    <a:pt x="5" y="48"/>
                  </a:cubicBezTo>
                  <a:cubicBezTo>
                    <a:pt x="5" y="25"/>
                    <a:pt x="5" y="25"/>
                    <a:pt x="5" y="25"/>
                  </a:cubicBezTo>
                  <a:cubicBezTo>
                    <a:pt x="12" y="18"/>
                    <a:pt x="12" y="18"/>
                    <a:pt x="12" y="18"/>
                  </a:cubicBezTo>
                  <a:cubicBezTo>
                    <a:pt x="12" y="18"/>
                    <a:pt x="12" y="18"/>
                    <a:pt x="12" y="18"/>
                  </a:cubicBezTo>
                  <a:cubicBezTo>
                    <a:pt x="12" y="17"/>
                    <a:pt x="12" y="17"/>
                    <a:pt x="12" y="17"/>
                  </a:cubicBezTo>
                  <a:cubicBezTo>
                    <a:pt x="16" y="9"/>
                    <a:pt x="16" y="9"/>
                    <a:pt x="16" y="9"/>
                  </a:cubicBezTo>
                  <a:close/>
                  <a:moveTo>
                    <a:pt x="16" y="34"/>
                  </a:moveTo>
                  <a:cubicBezTo>
                    <a:pt x="16" y="38"/>
                    <a:pt x="16" y="38"/>
                    <a:pt x="16" y="38"/>
                  </a:cubicBezTo>
                  <a:cubicBezTo>
                    <a:pt x="11" y="38"/>
                    <a:pt x="11" y="38"/>
                    <a:pt x="11" y="38"/>
                  </a:cubicBezTo>
                  <a:cubicBezTo>
                    <a:pt x="11" y="41"/>
                    <a:pt x="11" y="41"/>
                    <a:pt x="11" y="41"/>
                  </a:cubicBezTo>
                  <a:cubicBezTo>
                    <a:pt x="16" y="41"/>
                    <a:pt x="16" y="41"/>
                    <a:pt x="16" y="41"/>
                  </a:cubicBezTo>
                  <a:cubicBezTo>
                    <a:pt x="16" y="46"/>
                    <a:pt x="16" y="46"/>
                    <a:pt x="16" y="46"/>
                  </a:cubicBezTo>
                  <a:cubicBezTo>
                    <a:pt x="9" y="46"/>
                    <a:pt x="9" y="46"/>
                    <a:pt x="9" y="46"/>
                  </a:cubicBezTo>
                  <a:cubicBezTo>
                    <a:pt x="8" y="46"/>
                    <a:pt x="7" y="45"/>
                    <a:pt x="7" y="44"/>
                  </a:cubicBezTo>
                  <a:cubicBezTo>
                    <a:pt x="7" y="36"/>
                    <a:pt x="7" y="36"/>
                    <a:pt x="7" y="36"/>
                  </a:cubicBezTo>
                  <a:cubicBezTo>
                    <a:pt x="7" y="35"/>
                    <a:pt x="8" y="34"/>
                    <a:pt x="9" y="34"/>
                  </a:cubicBezTo>
                  <a:lnTo>
                    <a:pt x="16" y="34"/>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13" name="Freeform 279">
              <a:extLst>
                <a:ext uri="{FF2B5EF4-FFF2-40B4-BE49-F238E27FC236}">
                  <a16:creationId xmlns:a16="http://schemas.microsoft.com/office/drawing/2014/main" id="{45B6E727-F884-4B8B-B73F-CD440671724E}"/>
                </a:ext>
              </a:extLst>
            </p:cNvPr>
            <p:cNvSpPr>
              <a:spLocks noEditPoints="1"/>
            </p:cNvSpPr>
            <p:nvPr/>
          </p:nvSpPr>
          <p:spPr bwMode="auto">
            <a:xfrm>
              <a:off x="4890657" y="3131501"/>
              <a:ext cx="289128" cy="323462"/>
            </a:xfrm>
            <a:custGeom>
              <a:avLst/>
              <a:gdLst>
                <a:gd name="T0" fmla="*/ 100 w 112"/>
                <a:gd name="T1" fmla="*/ 23 h 126"/>
                <a:gd name="T2" fmla="*/ 109 w 112"/>
                <a:gd name="T3" fmla="*/ 35 h 126"/>
                <a:gd name="T4" fmla="*/ 108 w 112"/>
                <a:gd name="T5" fmla="*/ 38 h 126"/>
                <a:gd name="T6" fmla="*/ 79 w 112"/>
                <a:gd name="T7" fmla="*/ 73 h 126"/>
                <a:gd name="T8" fmla="*/ 105 w 112"/>
                <a:gd name="T9" fmla="*/ 75 h 126"/>
                <a:gd name="T10" fmla="*/ 112 w 112"/>
                <a:gd name="T11" fmla="*/ 86 h 126"/>
                <a:gd name="T12" fmla="*/ 110 w 112"/>
                <a:gd name="T13" fmla="*/ 90 h 126"/>
                <a:gd name="T14" fmla="*/ 78 w 112"/>
                <a:gd name="T15" fmla="*/ 98 h 126"/>
                <a:gd name="T16" fmla="*/ 55 w 112"/>
                <a:gd name="T17" fmla="*/ 126 h 126"/>
                <a:gd name="T18" fmla="*/ 56 w 112"/>
                <a:gd name="T19" fmla="*/ 119 h 126"/>
                <a:gd name="T20" fmla="*/ 76 w 112"/>
                <a:gd name="T21" fmla="*/ 93 h 126"/>
                <a:gd name="T22" fmla="*/ 101 w 112"/>
                <a:gd name="T23" fmla="*/ 79 h 126"/>
                <a:gd name="T24" fmla="*/ 76 w 112"/>
                <a:gd name="T25" fmla="*/ 77 h 126"/>
                <a:gd name="T26" fmla="*/ 62 w 112"/>
                <a:gd name="T27" fmla="*/ 55 h 126"/>
                <a:gd name="T28" fmla="*/ 104 w 112"/>
                <a:gd name="T29" fmla="*/ 35 h 126"/>
                <a:gd name="T30" fmla="*/ 55 w 112"/>
                <a:gd name="T31" fmla="*/ 36 h 126"/>
                <a:gd name="T32" fmla="*/ 55 w 112"/>
                <a:gd name="T33" fmla="*/ 100 h 126"/>
                <a:gd name="T34" fmla="*/ 58 w 112"/>
                <a:gd name="T35" fmla="*/ 89 h 126"/>
                <a:gd name="T36" fmla="*/ 55 w 112"/>
                <a:gd name="T37" fmla="*/ 100 h 126"/>
                <a:gd name="T38" fmla="*/ 14 w 112"/>
                <a:gd name="T39" fmla="*/ 3 h 126"/>
                <a:gd name="T40" fmla="*/ 43 w 112"/>
                <a:gd name="T41" fmla="*/ 18 h 126"/>
                <a:gd name="T42" fmla="*/ 43 w 112"/>
                <a:gd name="T43" fmla="*/ 18 h 126"/>
                <a:gd name="T44" fmla="*/ 52 w 112"/>
                <a:gd name="T45" fmla="*/ 32 h 126"/>
                <a:gd name="T46" fmla="*/ 55 w 112"/>
                <a:gd name="T47" fmla="*/ 36 h 126"/>
                <a:gd name="T48" fmla="*/ 49 w 112"/>
                <a:gd name="T49" fmla="*/ 36 h 126"/>
                <a:gd name="T50" fmla="*/ 39 w 112"/>
                <a:gd name="T51" fmla="*/ 21 h 126"/>
                <a:gd name="T52" fmla="*/ 39 w 112"/>
                <a:gd name="T53" fmla="*/ 21 h 126"/>
                <a:gd name="T54" fmla="*/ 39 w 112"/>
                <a:gd name="T55" fmla="*/ 21 h 126"/>
                <a:gd name="T56" fmla="*/ 17 w 112"/>
                <a:gd name="T57" fmla="*/ 7 h 126"/>
                <a:gd name="T58" fmla="*/ 16 w 112"/>
                <a:gd name="T59" fmla="*/ 18 h 126"/>
                <a:gd name="T60" fmla="*/ 21 w 112"/>
                <a:gd name="T61" fmla="*/ 32 h 126"/>
                <a:gd name="T62" fmla="*/ 21 w 112"/>
                <a:gd name="T63" fmla="*/ 32 h 126"/>
                <a:gd name="T64" fmla="*/ 21 w 112"/>
                <a:gd name="T65" fmla="*/ 32 h 126"/>
                <a:gd name="T66" fmla="*/ 31 w 112"/>
                <a:gd name="T67" fmla="*/ 50 h 126"/>
                <a:gd name="T68" fmla="*/ 10 w 112"/>
                <a:gd name="T69" fmla="*/ 97 h 126"/>
                <a:gd name="T70" fmla="*/ 41 w 112"/>
                <a:gd name="T71" fmla="*/ 67 h 126"/>
                <a:gd name="T72" fmla="*/ 55 w 112"/>
                <a:gd name="T73" fmla="*/ 84 h 126"/>
                <a:gd name="T74" fmla="*/ 51 w 112"/>
                <a:gd name="T75" fmla="*/ 112 h 126"/>
                <a:gd name="T76" fmla="*/ 55 w 112"/>
                <a:gd name="T77" fmla="*/ 126 h 126"/>
                <a:gd name="T78" fmla="*/ 54 w 112"/>
                <a:gd name="T79" fmla="*/ 124 h 126"/>
                <a:gd name="T80" fmla="*/ 46 w 112"/>
                <a:gd name="T81" fmla="*/ 114 h 126"/>
                <a:gd name="T82" fmla="*/ 46 w 112"/>
                <a:gd name="T83" fmla="*/ 112 h 126"/>
                <a:gd name="T84" fmla="*/ 42 w 112"/>
                <a:gd name="T85" fmla="*/ 72 h 126"/>
                <a:gd name="T86" fmla="*/ 8 w 112"/>
                <a:gd name="T87" fmla="*/ 103 h 126"/>
                <a:gd name="T88" fmla="*/ 7 w 112"/>
                <a:gd name="T89" fmla="*/ 102 h 126"/>
                <a:gd name="T90" fmla="*/ 0 w 112"/>
                <a:gd name="T91" fmla="*/ 89 h 126"/>
                <a:gd name="T92" fmla="*/ 26 w 112"/>
                <a:gd name="T93" fmla="*/ 49 h 126"/>
                <a:gd name="T94" fmla="*/ 17 w 112"/>
                <a:gd name="T95" fmla="*/ 35 h 126"/>
                <a:gd name="T96" fmla="*/ 17 w 112"/>
                <a:gd name="T97" fmla="*/ 35 h 126"/>
                <a:gd name="T98" fmla="*/ 14 w 112"/>
                <a:gd name="T9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26">
                  <a:moveTo>
                    <a:pt x="55" y="31"/>
                  </a:moveTo>
                  <a:cubicBezTo>
                    <a:pt x="100" y="23"/>
                    <a:pt x="100" y="23"/>
                    <a:pt x="100" y="23"/>
                  </a:cubicBezTo>
                  <a:cubicBezTo>
                    <a:pt x="101" y="23"/>
                    <a:pt x="102" y="23"/>
                    <a:pt x="102" y="24"/>
                  </a:cubicBezTo>
                  <a:cubicBezTo>
                    <a:pt x="109" y="35"/>
                    <a:pt x="109" y="35"/>
                    <a:pt x="109" y="35"/>
                  </a:cubicBezTo>
                  <a:cubicBezTo>
                    <a:pt x="110" y="36"/>
                    <a:pt x="110" y="37"/>
                    <a:pt x="109" y="38"/>
                  </a:cubicBezTo>
                  <a:cubicBezTo>
                    <a:pt x="108" y="38"/>
                    <a:pt x="108" y="38"/>
                    <a:pt x="108" y="38"/>
                  </a:cubicBezTo>
                  <a:cubicBezTo>
                    <a:pt x="67" y="55"/>
                    <a:pt x="67" y="55"/>
                    <a:pt x="67" y="55"/>
                  </a:cubicBezTo>
                  <a:cubicBezTo>
                    <a:pt x="79" y="73"/>
                    <a:pt x="79" y="73"/>
                    <a:pt x="79" y="73"/>
                  </a:cubicBezTo>
                  <a:cubicBezTo>
                    <a:pt x="103" y="74"/>
                    <a:pt x="103" y="74"/>
                    <a:pt x="103" y="74"/>
                  </a:cubicBezTo>
                  <a:cubicBezTo>
                    <a:pt x="103" y="74"/>
                    <a:pt x="104" y="74"/>
                    <a:pt x="105" y="75"/>
                  </a:cubicBezTo>
                  <a:cubicBezTo>
                    <a:pt x="105" y="75"/>
                    <a:pt x="105" y="75"/>
                    <a:pt x="105" y="75"/>
                  </a:cubicBezTo>
                  <a:cubicBezTo>
                    <a:pt x="112" y="86"/>
                    <a:pt x="112" y="86"/>
                    <a:pt x="112" y="86"/>
                  </a:cubicBezTo>
                  <a:cubicBezTo>
                    <a:pt x="112" y="87"/>
                    <a:pt x="112" y="88"/>
                    <a:pt x="111" y="89"/>
                  </a:cubicBezTo>
                  <a:cubicBezTo>
                    <a:pt x="111" y="89"/>
                    <a:pt x="111" y="89"/>
                    <a:pt x="110" y="90"/>
                  </a:cubicBezTo>
                  <a:cubicBezTo>
                    <a:pt x="110" y="90"/>
                    <a:pt x="110" y="90"/>
                    <a:pt x="110" y="90"/>
                  </a:cubicBezTo>
                  <a:cubicBezTo>
                    <a:pt x="78" y="98"/>
                    <a:pt x="78" y="98"/>
                    <a:pt x="78" y="98"/>
                  </a:cubicBezTo>
                  <a:cubicBezTo>
                    <a:pt x="58" y="125"/>
                    <a:pt x="58" y="125"/>
                    <a:pt x="58" y="125"/>
                  </a:cubicBezTo>
                  <a:cubicBezTo>
                    <a:pt x="57" y="125"/>
                    <a:pt x="56" y="126"/>
                    <a:pt x="55" y="126"/>
                  </a:cubicBezTo>
                  <a:cubicBezTo>
                    <a:pt x="55" y="119"/>
                    <a:pt x="55" y="119"/>
                    <a:pt x="55" y="119"/>
                  </a:cubicBezTo>
                  <a:cubicBezTo>
                    <a:pt x="56" y="119"/>
                    <a:pt x="56" y="119"/>
                    <a:pt x="56" y="119"/>
                  </a:cubicBezTo>
                  <a:cubicBezTo>
                    <a:pt x="74" y="94"/>
                    <a:pt x="74" y="94"/>
                    <a:pt x="74" y="94"/>
                  </a:cubicBezTo>
                  <a:cubicBezTo>
                    <a:pt x="74" y="94"/>
                    <a:pt x="75" y="94"/>
                    <a:pt x="76" y="93"/>
                  </a:cubicBezTo>
                  <a:cubicBezTo>
                    <a:pt x="106" y="86"/>
                    <a:pt x="106" y="86"/>
                    <a:pt x="106" y="86"/>
                  </a:cubicBezTo>
                  <a:cubicBezTo>
                    <a:pt x="101" y="79"/>
                    <a:pt x="101" y="79"/>
                    <a:pt x="101" y="79"/>
                  </a:cubicBezTo>
                  <a:cubicBezTo>
                    <a:pt x="78" y="78"/>
                    <a:pt x="78" y="78"/>
                    <a:pt x="78" y="78"/>
                  </a:cubicBezTo>
                  <a:cubicBezTo>
                    <a:pt x="77" y="78"/>
                    <a:pt x="76" y="77"/>
                    <a:pt x="76" y="77"/>
                  </a:cubicBezTo>
                  <a:cubicBezTo>
                    <a:pt x="62" y="55"/>
                    <a:pt x="62" y="55"/>
                    <a:pt x="62" y="55"/>
                  </a:cubicBezTo>
                  <a:cubicBezTo>
                    <a:pt x="62" y="55"/>
                    <a:pt x="62" y="55"/>
                    <a:pt x="62" y="55"/>
                  </a:cubicBezTo>
                  <a:cubicBezTo>
                    <a:pt x="61" y="54"/>
                    <a:pt x="62" y="52"/>
                    <a:pt x="63" y="52"/>
                  </a:cubicBezTo>
                  <a:cubicBezTo>
                    <a:pt x="104" y="35"/>
                    <a:pt x="104" y="35"/>
                    <a:pt x="104" y="35"/>
                  </a:cubicBezTo>
                  <a:cubicBezTo>
                    <a:pt x="99" y="28"/>
                    <a:pt x="99" y="28"/>
                    <a:pt x="99" y="28"/>
                  </a:cubicBezTo>
                  <a:cubicBezTo>
                    <a:pt x="55" y="36"/>
                    <a:pt x="55" y="36"/>
                    <a:pt x="55" y="36"/>
                  </a:cubicBezTo>
                  <a:cubicBezTo>
                    <a:pt x="55" y="31"/>
                    <a:pt x="55" y="31"/>
                    <a:pt x="55" y="31"/>
                  </a:cubicBezTo>
                  <a:close/>
                  <a:moveTo>
                    <a:pt x="55" y="100"/>
                  </a:moveTo>
                  <a:cubicBezTo>
                    <a:pt x="59" y="91"/>
                    <a:pt x="59" y="91"/>
                    <a:pt x="59" y="91"/>
                  </a:cubicBezTo>
                  <a:cubicBezTo>
                    <a:pt x="59" y="90"/>
                    <a:pt x="59" y="89"/>
                    <a:pt x="58" y="89"/>
                  </a:cubicBezTo>
                  <a:cubicBezTo>
                    <a:pt x="55" y="84"/>
                    <a:pt x="55" y="84"/>
                    <a:pt x="55" y="84"/>
                  </a:cubicBezTo>
                  <a:lnTo>
                    <a:pt x="55" y="100"/>
                  </a:lnTo>
                  <a:close/>
                  <a:moveTo>
                    <a:pt x="14" y="3"/>
                  </a:moveTo>
                  <a:cubicBezTo>
                    <a:pt x="14" y="3"/>
                    <a:pt x="14" y="3"/>
                    <a:pt x="14" y="3"/>
                  </a:cubicBezTo>
                  <a:cubicBezTo>
                    <a:pt x="18" y="0"/>
                    <a:pt x="24" y="2"/>
                    <a:pt x="30" y="6"/>
                  </a:cubicBezTo>
                  <a:cubicBezTo>
                    <a:pt x="35" y="10"/>
                    <a:pt x="41" y="15"/>
                    <a:pt x="43" y="18"/>
                  </a:cubicBezTo>
                  <a:cubicBezTo>
                    <a:pt x="43" y="18"/>
                    <a:pt x="43" y="18"/>
                    <a:pt x="43" y="18"/>
                  </a:cubicBezTo>
                  <a:cubicBezTo>
                    <a:pt x="43" y="18"/>
                    <a:pt x="43" y="18"/>
                    <a:pt x="43" y="18"/>
                  </a:cubicBezTo>
                  <a:cubicBezTo>
                    <a:pt x="43" y="18"/>
                    <a:pt x="43" y="18"/>
                    <a:pt x="43" y="18"/>
                  </a:cubicBezTo>
                  <a:cubicBezTo>
                    <a:pt x="52" y="32"/>
                    <a:pt x="52" y="32"/>
                    <a:pt x="52" y="32"/>
                  </a:cubicBezTo>
                  <a:cubicBezTo>
                    <a:pt x="55" y="31"/>
                    <a:pt x="55" y="31"/>
                    <a:pt x="55" y="31"/>
                  </a:cubicBezTo>
                  <a:cubicBezTo>
                    <a:pt x="55" y="36"/>
                    <a:pt x="55" y="36"/>
                    <a:pt x="55" y="36"/>
                  </a:cubicBezTo>
                  <a:cubicBezTo>
                    <a:pt x="51" y="37"/>
                    <a:pt x="51" y="37"/>
                    <a:pt x="51" y="37"/>
                  </a:cubicBezTo>
                  <a:cubicBezTo>
                    <a:pt x="50" y="37"/>
                    <a:pt x="49" y="37"/>
                    <a:pt x="49" y="36"/>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7" y="18"/>
                    <a:pt x="32" y="13"/>
                    <a:pt x="27" y="10"/>
                  </a:cubicBezTo>
                  <a:cubicBezTo>
                    <a:pt x="23" y="7"/>
                    <a:pt x="19" y="5"/>
                    <a:pt x="17" y="7"/>
                  </a:cubicBezTo>
                  <a:cubicBezTo>
                    <a:pt x="17" y="7"/>
                    <a:pt x="17" y="7"/>
                    <a:pt x="17" y="7"/>
                  </a:cubicBezTo>
                  <a:cubicBezTo>
                    <a:pt x="15" y="8"/>
                    <a:pt x="15" y="13"/>
                    <a:pt x="16" y="18"/>
                  </a:cubicBezTo>
                  <a:cubicBezTo>
                    <a:pt x="17" y="24"/>
                    <a:pt x="19" y="29"/>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31" y="48"/>
                    <a:pt x="31" y="48"/>
                    <a:pt x="31" y="48"/>
                  </a:cubicBezTo>
                  <a:cubicBezTo>
                    <a:pt x="32" y="48"/>
                    <a:pt x="32" y="50"/>
                    <a:pt x="31" y="50"/>
                  </a:cubicBezTo>
                  <a:cubicBezTo>
                    <a:pt x="5" y="90"/>
                    <a:pt x="5" y="90"/>
                    <a:pt x="5" y="90"/>
                  </a:cubicBezTo>
                  <a:cubicBezTo>
                    <a:pt x="10" y="97"/>
                    <a:pt x="10" y="97"/>
                    <a:pt x="10" y="97"/>
                  </a:cubicBezTo>
                  <a:cubicBezTo>
                    <a:pt x="40" y="67"/>
                    <a:pt x="40" y="67"/>
                    <a:pt x="40" y="67"/>
                  </a:cubicBezTo>
                  <a:cubicBezTo>
                    <a:pt x="40" y="67"/>
                    <a:pt x="41" y="67"/>
                    <a:pt x="41" y="67"/>
                  </a:cubicBezTo>
                  <a:cubicBezTo>
                    <a:pt x="42" y="66"/>
                    <a:pt x="43" y="66"/>
                    <a:pt x="44" y="67"/>
                  </a:cubicBezTo>
                  <a:cubicBezTo>
                    <a:pt x="55" y="84"/>
                    <a:pt x="55" y="84"/>
                    <a:pt x="55" y="84"/>
                  </a:cubicBezTo>
                  <a:cubicBezTo>
                    <a:pt x="55" y="100"/>
                    <a:pt x="55" y="100"/>
                    <a:pt x="55" y="100"/>
                  </a:cubicBezTo>
                  <a:cubicBezTo>
                    <a:pt x="51" y="112"/>
                    <a:pt x="51" y="112"/>
                    <a:pt x="51" y="112"/>
                  </a:cubicBezTo>
                  <a:cubicBezTo>
                    <a:pt x="55" y="119"/>
                    <a:pt x="55" y="119"/>
                    <a:pt x="55" y="119"/>
                  </a:cubicBezTo>
                  <a:cubicBezTo>
                    <a:pt x="55" y="126"/>
                    <a:pt x="55" y="126"/>
                    <a:pt x="55" y="126"/>
                  </a:cubicBezTo>
                  <a:cubicBezTo>
                    <a:pt x="55" y="125"/>
                    <a:pt x="55" y="125"/>
                    <a:pt x="54" y="125"/>
                  </a:cubicBezTo>
                  <a:cubicBezTo>
                    <a:pt x="54" y="125"/>
                    <a:pt x="54" y="125"/>
                    <a:pt x="54" y="124"/>
                  </a:cubicBezTo>
                  <a:cubicBezTo>
                    <a:pt x="54" y="124"/>
                    <a:pt x="54" y="124"/>
                    <a:pt x="54" y="124"/>
                  </a:cubicBezTo>
                  <a:cubicBezTo>
                    <a:pt x="46" y="114"/>
                    <a:pt x="46" y="114"/>
                    <a:pt x="46" y="114"/>
                  </a:cubicBezTo>
                  <a:cubicBezTo>
                    <a:pt x="46" y="113"/>
                    <a:pt x="46" y="112"/>
                    <a:pt x="46" y="112"/>
                  </a:cubicBezTo>
                  <a:cubicBezTo>
                    <a:pt x="46" y="112"/>
                    <a:pt x="46" y="112"/>
                    <a:pt x="46" y="112"/>
                  </a:cubicBezTo>
                  <a:cubicBezTo>
                    <a:pt x="54" y="90"/>
                    <a:pt x="54" y="90"/>
                    <a:pt x="54" y="90"/>
                  </a:cubicBezTo>
                  <a:cubicBezTo>
                    <a:pt x="42" y="72"/>
                    <a:pt x="42" y="72"/>
                    <a:pt x="42" y="72"/>
                  </a:cubicBezTo>
                  <a:cubicBezTo>
                    <a:pt x="11" y="103"/>
                    <a:pt x="11" y="103"/>
                    <a:pt x="11" y="103"/>
                  </a:cubicBezTo>
                  <a:cubicBezTo>
                    <a:pt x="10" y="104"/>
                    <a:pt x="9" y="104"/>
                    <a:pt x="8" y="103"/>
                  </a:cubicBezTo>
                  <a:cubicBezTo>
                    <a:pt x="8" y="103"/>
                    <a:pt x="7" y="102"/>
                    <a:pt x="7" y="102"/>
                  </a:cubicBezTo>
                  <a:cubicBezTo>
                    <a:pt x="7" y="102"/>
                    <a:pt x="7" y="102"/>
                    <a:pt x="7" y="102"/>
                  </a:cubicBezTo>
                  <a:cubicBezTo>
                    <a:pt x="0" y="92"/>
                    <a:pt x="0" y="92"/>
                    <a:pt x="0" y="92"/>
                  </a:cubicBezTo>
                  <a:cubicBezTo>
                    <a:pt x="0" y="91"/>
                    <a:pt x="0" y="90"/>
                    <a:pt x="0" y="89"/>
                  </a:cubicBezTo>
                  <a:cubicBezTo>
                    <a:pt x="0" y="89"/>
                    <a:pt x="0" y="89"/>
                    <a:pt x="0" y="89"/>
                  </a:cubicBezTo>
                  <a:cubicBezTo>
                    <a:pt x="26" y="49"/>
                    <a:pt x="26" y="49"/>
                    <a:pt x="26" y="49"/>
                  </a:cubicBezTo>
                  <a:cubicBezTo>
                    <a:pt x="17" y="35"/>
                    <a:pt x="17" y="35"/>
                    <a:pt x="17" y="35"/>
                  </a:cubicBezTo>
                  <a:cubicBezTo>
                    <a:pt x="17" y="35"/>
                    <a:pt x="17" y="35"/>
                    <a:pt x="17" y="35"/>
                  </a:cubicBezTo>
                  <a:cubicBezTo>
                    <a:pt x="17" y="35"/>
                    <a:pt x="17" y="35"/>
                    <a:pt x="17" y="35"/>
                  </a:cubicBezTo>
                  <a:cubicBezTo>
                    <a:pt x="17" y="35"/>
                    <a:pt x="17" y="35"/>
                    <a:pt x="17" y="35"/>
                  </a:cubicBezTo>
                  <a:cubicBezTo>
                    <a:pt x="15" y="32"/>
                    <a:pt x="12" y="25"/>
                    <a:pt x="11" y="19"/>
                  </a:cubicBezTo>
                  <a:cubicBezTo>
                    <a:pt x="10" y="12"/>
                    <a:pt x="10" y="5"/>
                    <a:pt x="14" y="3"/>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14" name="Freeform 283">
              <a:extLst>
                <a:ext uri="{FF2B5EF4-FFF2-40B4-BE49-F238E27FC236}">
                  <a16:creationId xmlns:a16="http://schemas.microsoft.com/office/drawing/2014/main" id="{FBB6AEF9-78F9-45A1-A4EC-1233C201D364}"/>
                </a:ext>
              </a:extLst>
            </p:cNvPr>
            <p:cNvSpPr>
              <a:spLocks noEditPoints="1"/>
            </p:cNvSpPr>
            <p:nvPr/>
          </p:nvSpPr>
          <p:spPr bwMode="auto">
            <a:xfrm>
              <a:off x="6280278" y="3751317"/>
              <a:ext cx="189741" cy="213232"/>
            </a:xfrm>
            <a:custGeom>
              <a:avLst/>
              <a:gdLst>
                <a:gd name="T0" fmla="*/ 65 w 74"/>
                <a:gd name="T1" fmla="*/ 15 h 83"/>
                <a:gd name="T2" fmla="*/ 72 w 74"/>
                <a:gd name="T3" fmla="*/ 23 h 83"/>
                <a:gd name="T4" fmla="*/ 71 w 74"/>
                <a:gd name="T5" fmla="*/ 26 h 83"/>
                <a:gd name="T6" fmla="*/ 52 w 74"/>
                <a:gd name="T7" fmla="*/ 47 h 83"/>
                <a:gd name="T8" fmla="*/ 69 w 74"/>
                <a:gd name="T9" fmla="*/ 49 h 83"/>
                <a:gd name="T10" fmla="*/ 73 w 74"/>
                <a:gd name="T11" fmla="*/ 56 h 83"/>
                <a:gd name="T12" fmla="*/ 72 w 74"/>
                <a:gd name="T13" fmla="*/ 59 h 83"/>
                <a:gd name="T14" fmla="*/ 51 w 74"/>
                <a:gd name="T15" fmla="*/ 65 h 83"/>
                <a:gd name="T16" fmla="*/ 36 w 74"/>
                <a:gd name="T17" fmla="*/ 82 h 83"/>
                <a:gd name="T18" fmla="*/ 37 w 74"/>
                <a:gd name="T19" fmla="*/ 76 h 83"/>
                <a:gd name="T20" fmla="*/ 49 w 74"/>
                <a:gd name="T21" fmla="*/ 60 h 83"/>
                <a:gd name="T22" fmla="*/ 65 w 74"/>
                <a:gd name="T23" fmla="*/ 52 h 83"/>
                <a:gd name="T24" fmla="*/ 49 w 74"/>
                <a:gd name="T25" fmla="*/ 51 h 83"/>
                <a:gd name="T26" fmla="*/ 40 w 74"/>
                <a:gd name="T27" fmla="*/ 37 h 83"/>
                <a:gd name="T28" fmla="*/ 66 w 74"/>
                <a:gd name="T29" fmla="*/ 23 h 83"/>
                <a:gd name="T30" fmla="*/ 36 w 74"/>
                <a:gd name="T31" fmla="*/ 25 h 83"/>
                <a:gd name="T32" fmla="*/ 36 w 74"/>
                <a:gd name="T33" fmla="*/ 68 h 83"/>
                <a:gd name="T34" fmla="*/ 39 w 74"/>
                <a:gd name="T35" fmla="*/ 58 h 83"/>
                <a:gd name="T36" fmla="*/ 36 w 74"/>
                <a:gd name="T37" fmla="*/ 68 h 83"/>
                <a:gd name="T38" fmla="*/ 21 w 74"/>
                <a:gd name="T39" fmla="*/ 4 h 83"/>
                <a:gd name="T40" fmla="*/ 29 w 74"/>
                <a:gd name="T41" fmla="*/ 12 h 83"/>
                <a:gd name="T42" fmla="*/ 36 w 74"/>
                <a:gd name="T43" fmla="*/ 20 h 83"/>
                <a:gd name="T44" fmla="*/ 34 w 74"/>
                <a:gd name="T45" fmla="*/ 26 h 83"/>
                <a:gd name="T46" fmla="*/ 25 w 74"/>
                <a:gd name="T47" fmla="*/ 15 h 83"/>
                <a:gd name="T48" fmla="*/ 18 w 74"/>
                <a:gd name="T49" fmla="*/ 8 h 83"/>
                <a:gd name="T50" fmla="*/ 12 w 74"/>
                <a:gd name="T51" fmla="*/ 13 h 83"/>
                <a:gd name="T52" fmla="*/ 15 w 74"/>
                <a:gd name="T53" fmla="*/ 22 h 83"/>
                <a:gd name="T54" fmla="*/ 22 w 74"/>
                <a:gd name="T55" fmla="*/ 34 h 83"/>
                <a:gd name="T56" fmla="*/ 7 w 74"/>
                <a:gd name="T57" fmla="*/ 62 h 83"/>
                <a:gd name="T58" fmla="*/ 27 w 74"/>
                <a:gd name="T59" fmla="*/ 43 h 83"/>
                <a:gd name="T60" fmla="*/ 36 w 74"/>
                <a:gd name="T61" fmla="*/ 53 h 83"/>
                <a:gd name="T62" fmla="*/ 35 w 74"/>
                <a:gd name="T63" fmla="*/ 73 h 83"/>
                <a:gd name="T64" fmla="*/ 36 w 74"/>
                <a:gd name="T65" fmla="*/ 82 h 83"/>
                <a:gd name="T66" fmla="*/ 35 w 74"/>
                <a:gd name="T67" fmla="*/ 81 h 83"/>
                <a:gd name="T68" fmla="*/ 30 w 74"/>
                <a:gd name="T69" fmla="*/ 74 h 83"/>
                <a:gd name="T70" fmla="*/ 30 w 74"/>
                <a:gd name="T71" fmla="*/ 72 h 83"/>
                <a:gd name="T72" fmla="*/ 28 w 74"/>
                <a:gd name="T73" fmla="*/ 49 h 83"/>
                <a:gd name="T74" fmla="*/ 5 w 74"/>
                <a:gd name="T75" fmla="*/ 68 h 83"/>
                <a:gd name="T76" fmla="*/ 5 w 74"/>
                <a:gd name="T77" fmla="*/ 67 h 83"/>
                <a:gd name="T78" fmla="*/ 0 w 74"/>
                <a:gd name="T79" fmla="*/ 58 h 83"/>
                <a:gd name="T80" fmla="*/ 17 w 74"/>
                <a:gd name="T81" fmla="*/ 33 h 83"/>
                <a:gd name="T82" fmla="*/ 11 w 74"/>
                <a:gd name="T83" fmla="*/ 24 h 83"/>
                <a:gd name="T84" fmla="*/ 9 w 74"/>
                <a:gd name="T85"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83">
                  <a:moveTo>
                    <a:pt x="36" y="20"/>
                  </a:moveTo>
                  <a:cubicBezTo>
                    <a:pt x="65" y="15"/>
                    <a:pt x="65" y="15"/>
                    <a:pt x="65" y="15"/>
                  </a:cubicBezTo>
                  <a:cubicBezTo>
                    <a:pt x="66" y="15"/>
                    <a:pt x="67" y="15"/>
                    <a:pt x="67" y="16"/>
                  </a:cubicBezTo>
                  <a:cubicBezTo>
                    <a:pt x="72" y="23"/>
                    <a:pt x="72" y="23"/>
                    <a:pt x="72" y="23"/>
                  </a:cubicBezTo>
                  <a:cubicBezTo>
                    <a:pt x="72" y="24"/>
                    <a:pt x="72" y="26"/>
                    <a:pt x="71" y="26"/>
                  </a:cubicBezTo>
                  <a:cubicBezTo>
                    <a:pt x="71" y="26"/>
                    <a:pt x="71" y="26"/>
                    <a:pt x="71" y="26"/>
                  </a:cubicBezTo>
                  <a:cubicBezTo>
                    <a:pt x="45" y="37"/>
                    <a:pt x="45" y="37"/>
                    <a:pt x="45" y="37"/>
                  </a:cubicBezTo>
                  <a:cubicBezTo>
                    <a:pt x="52" y="47"/>
                    <a:pt x="52" y="47"/>
                    <a:pt x="52" y="47"/>
                  </a:cubicBezTo>
                  <a:cubicBezTo>
                    <a:pt x="67" y="48"/>
                    <a:pt x="67" y="48"/>
                    <a:pt x="67" y="48"/>
                  </a:cubicBezTo>
                  <a:cubicBezTo>
                    <a:pt x="68" y="48"/>
                    <a:pt x="68" y="48"/>
                    <a:pt x="69" y="49"/>
                  </a:cubicBezTo>
                  <a:cubicBezTo>
                    <a:pt x="69" y="49"/>
                    <a:pt x="69" y="49"/>
                    <a:pt x="69" y="49"/>
                  </a:cubicBezTo>
                  <a:cubicBezTo>
                    <a:pt x="73" y="56"/>
                    <a:pt x="73" y="56"/>
                    <a:pt x="73" y="56"/>
                  </a:cubicBezTo>
                  <a:cubicBezTo>
                    <a:pt x="74" y="57"/>
                    <a:pt x="74" y="58"/>
                    <a:pt x="73" y="59"/>
                  </a:cubicBezTo>
                  <a:cubicBezTo>
                    <a:pt x="72" y="59"/>
                    <a:pt x="72" y="59"/>
                    <a:pt x="72" y="59"/>
                  </a:cubicBezTo>
                  <a:cubicBezTo>
                    <a:pt x="72" y="59"/>
                    <a:pt x="72" y="59"/>
                    <a:pt x="72" y="59"/>
                  </a:cubicBezTo>
                  <a:cubicBezTo>
                    <a:pt x="51" y="65"/>
                    <a:pt x="51" y="65"/>
                    <a:pt x="51" y="65"/>
                  </a:cubicBezTo>
                  <a:cubicBezTo>
                    <a:pt x="39" y="81"/>
                    <a:pt x="39" y="81"/>
                    <a:pt x="39" y="81"/>
                  </a:cubicBezTo>
                  <a:cubicBezTo>
                    <a:pt x="38" y="82"/>
                    <a:pt x="37" y="83"/>
                    <a:pt x="36" y="82"/>
                  </a:cubicBezTo>
                  <a:cubicBezTo>
                    <a:pt x="36" y="75"/>
                    <a:pt x="36" y="75"/>
                    <a:pt x="36" y="75"/>
                  </a:cubicBezTo>
                  <a:cubicBezTo>
                    <a:pt x="37" y="76"/>
                    <a:pt x="37" y="76"/>
                    <a:pt x="37" y="76"/>
                  </a:cubicBezTo>
                  <a:cubicBezTo>
                    <a:pt x="48" y="61"/>
                    <a:pt x="48" y="61"/>
                    <a:pt x="48" y="61"/>
                  </a:cubicBezTo>
                  <a:cubicBezTo>
                    <a:pt x="48" y="61"/>
                    <a:pt x="49" y="60"/>
                    <a:pt x="49" y="60"/>
                  </a:cubicBezTo>
                  <a:cubicBezTo>
                    <a:pt x="67" y="56"/>
                    <a:pt x="67" y="56"/>
                    <a:pt x="67" y="56"/>
                  </a:cubicBezTo>
                  <a:cubicBezTo>
                    <a:pt x="65" y="52"/>
                    <a:pt x="65" y="52"/>
                    <a:pt x="65" y="52"/>
                  </a:cubicBezTo>
                  <a:cubicBezTo>
                    <a:pt x="51" y="52"/>
                    <a:pt x="51" y="52"/>
                    <a:pt x="51" y="52"/>
                  </a:cubicBezTo>
                  <a:cubicBezTo>
                    <a:pt x="50" y="52"/>
                    <a:pt x="49" y="51"/>
                    <a:pt x="49" y="51"/>
                  </a:cubicBezTo>
                  <a:cubicBezTo>
                    <a:pt x="40" y="37"/>
                    <a:pt x="40" y="37"/>
                    <a:pt x="40" y="37"/>
                  </a:cubicBezTo>
                  <a:cubicBezTo>
                    <a:pt x="40" y="37"/>
                    <a:pt x="40" y="37"/>
                    <a:pt x="40" y="37"/>
                  </a:cubicBezTo>
                  <a:cubicBezTo>
                    <a:pt x="39" y="36"/>
                    <a:pt x="40" y="34"/>
                    <a:pt x="41" y="34"/>
                  </a:cubicBezTo>
                  <a:cubicBezTo>
                    <a:pt x="66" y="23"/>
                    <a:pt x="66" y="23"/>
                    <a:pt x="66" y="23"/>
                  </a:cubicBezTo>
                  <a:cubicBezTo>
                    <a:pt x="64" y="20"/>
                    <a:pt x="64" y="20"/>
                    <a:pt x="64" y="20"/>
                  </a:cubicBezTo>
                  <a:cubicBezTo>
                    <a:pt x="36" y="25"/>
                    <a:pt x="36" y="25"/>
                    <a:pt x="36" y="25"/>
                  </a:cubicBezTo>
                  <a:cubicBezTo>
                    <a:pt x="36" y="20"/>
                    <a:pt x="36" y="20"/>
                    <a:pt x="36" y="20"/>
                  </a:cubicBezTo>
                  <a:close/>
                  <a:moveTo>
                    <a:pt x="36" y="68"/>
                  </a:moveTo>
                  <a:cubicBezTo>
                    <a:pt x="39" y="60"/>
                    <a:pt x="39" y="60"/>
                    <a:pt x="39" y="60"/>
                  </a:cubicBezTo>
                  <a:cubicBezTo>
                    <a:pt x="40" y="59"/>
                    <a:pt x="39" y="58"/>
                    <a:pt x="39" y="58"/>
                  </a:cubicBezTo>
                  <a:cubicBezTo>
                    <a:pt x="36" y="53"/>
                    <a:pt x="36" y="53"/>
                    <a:pt x="36" y="53"/>
                  </a:cubicBezTo>
                  <a:lnTo>
                    <a:pt x="36" y="68"/>
                  </a:lnTo>
                  <a:close/>
                  <a:moveTo>
                    <a:pt x="9" y="2"/>
                  </a:moveTo>
                  <a:cubicBezTo>
                    <a:pt x="12" y="0"/>
                    <a:pt x="17" y="2"/>
                    <a:pt x="21" y="4"/>
                  </a:cubicBezTo>
                  <a:cubicBezTo>
                    <a:pt x="24" y="7"/>
                    <a:pt x="27" y="10"/>
                    <a:pt x="29" y="12"/>
                  </a:cubicBezTo>
                  <a:cubicBezTo>
                    <a:pt x="29" y="12"/>
                    <a:pt x="29" y="12"/>
                    <a:pt x="29" y="12"/>
                  </a:cubicBezTo>
                  <a:cubicBezTo>
                    <a:pt x="35" y="21"/>
                    <a:pt x="35" y="21"/>
                    <a:pt x="35" y="21"/>
                  </a:cubicBezTo>
                  <a:cubicBezTo>
                    <a:pt x="36" y="20"/>
                    <a:pt x="36" y="20"/>
                    <a:pt x="36" y="20"/>
                  </a:cubicBezTo>
                  <a:cubicBezTo>
                    <a:pt x="36" y="25"/>
                    <a:pt x="36" y="25"/>
                    <a:pt x="36" y="25"/>
                  </a:cubicBezTo>
                  <a:cubicBezTo>
                    <a:pt x="34" y="26"/>
                    <a:pt x="34" y="26"/>
                    <a:pt x="34" y="26"/>
                  </a:cubicBezTo>
                  <a:cubicBezTo>
                    <a:pt x="33" y="26"/>
                    <a:pt x="32" y="25"/>
                    <a:pt x="32" y="25"/>
                  </a:cubicBezTo>
                  <a:cubicBezTo>
                    <a:pt x="25" y="15"/>
                    <a:pt x="25" y="15"/>
                    <a:pt x="25" y="15"/>
                  </a:cubicBezTo>
                  <a:cubicBezTo>
                    <a:pt x="25" y="15"/>
                    <a:pt x="25" y="15"/>
                    <a:pt x="25" y="15"/>
                  </a:cubicBezTo>
                  <a:cubicBezTo>
                    <a:pt x="24" y="13"/>
                    <a:pt x="21" y="10"/>
                    <a:pt x="18" y="8"/>
                  </a:cubicBezTo>
                  <a:cubicBezTo>
                    <a:pt x="16" y="7"/>
                    <a:pt x="13" y="6"/>
                    <a:pt x="12" y="6"/>
                  </a:cubicBezTo>
                  <a:cubicBezTo>
                    <a:pt x="11" y="7"/>
                    <a:pt x="11" y="10"/>
                    <a:pt x="12" y="13"/>
                  </a:cubicBezTo>
                  <a:cubicBezTo>
                    <a:pt x="13" y="16"/>
                    <a:pt x="14" y="20"/>
                    <a:pt x="15" y="21"/>
                  </a:cubicBezTo>
                  <a:cubicBezTo>
                    <a:pt x="15" y="22"/>
                    <a:pt x="15" y="22"/>
                    <a:pt x="15" y="22"/>
                  </a:cubicBezTo>
                  <a:cubicBezTo>
                    <a:pt x="22" y="31"/>
                    <a:pt x="22" y="31"/>
                    <a:pt x="22" y="31"/>
                  </a:cubicBezTo>
                  <a:cubicBezTo>
                    <a:pt x="22" y="32"/>
                    <a:pt x="22" y="33"/>
                    <a:pt x="22" y="34"/>
                  </a:cubicBezTo>
                  <a:cubicBezTo>
                    <a:pt x="5" y="59"/>
                    <a:pt x="5" y="59"/>
                    <a:pt x="5" y="59"/>
                  </a:cubicBezTo>
                  <a:cubicBezTo>
                    <a:pt x="7" y="62"/>
                    <a:pt x="7" y="62"/>
                    <a:pt x="7" y="62"/>
                  </a:cubicBezTo>
                  <a:cubicBezTo>
                    <a:pt x="26" y="44"/>
                    <a:pt x="26" y="44"/>
                    <a:pt x="26" y="44"/>
                  </a:cubicBezTo>
                  <a:cubicBezTo>
                    <a:pt x="26" y="43"/>
                    <a:pt x="26" y="43"/>
                    <a:pt x="27" y="43"/>
                  </a:cubicBezTo>
                  <a:cubicBezTo>
                    <a:pt x="28" y="42"/>
                    <a:pt x="29" y="43"/>
                    <a:pt x="30" y="44"/>
                  </a:cubicBezTo>
                  <a:cubicBezTo>
                    <a:pt x="36" y="53"/>
                    <a:pt x="36" y="53"/>
                    <a:pt x="36" y="53"/>
                  </a:cubicBezTo>
                  <a:cubicBezTo>
                    <a:pt x="36" y="68"/>
                    <a:pt x="36" y="68"/>
                    <a:pt x="36" y="68"/>
                  </a:cubicBezTo>
                  <a:cubicBezTo>
                    <a:pt x="35" y="73"/>
                    <a:pt x="35" y="73"/>
                    <a:pt x="35" y="73"/>
                  </a:cubicBezTo>
                  <a:cubicBezTo>
                    <a:pt x="36" y="75"/>
                    <a:pt x="36" y="75"/>
                    <a:pt x="36" y="75"/>
                  </a:cubicBezTo>
                  <a:cubicBezTo>
                    <a:pt x="36" y="82"/>
                    <a:pt x="36" y="82"/>
                    <a:pt x="36" y="82"/>
                  </a:cubicBezTo>
                  <a:cubicBezTo>
                    <a:pt x="36" y="82"/>
                    <a:pt x="35" y="82"/>
                    <a:pt x="35" y="82"/>
                  </a:cubicBezTo>
                  <a:cubicBezTo>
                    <a:pt x="35" y="82"/>
                    <a:pt x="35" y="82"/>
                    <a:pt x="35" y="81"/>
                  </a:cubicBezTo>
                  <a:cubicBezTo>
                    <a:pt x="35" y="81"/>
                    <a:pt x="35" y="81"/>
                    <a:pt x="35" y="81"/>
                  </a:cubicBezTo>
                  <a:cubicBezTo>
                    <a:pt x="30" y="74"/>
                    <a:pt x="30" y="74"/>
                    <a:pt x="30" y="74"/>
                  </a:cubicBezTo>
                  <a:cubicBezTo>
                    <a:pt x="30" y="74"/>
                    <a:pt x="30" y="73"/>
                    <a:pt x="30" y="72"/>
                  </a:cubicBezTo>
                  <a:cubicBezTo>
                    <a:pt x="30" y="72"/>
                    <a:pt x="30" y="72"/>
                    <a:pt x="30" y="72"/>
                  </a:cubicBezTo>
                  <a:cubicBezTo>
                    <a:pt x="34" y="59"/>
                    <a:pt x="34" y="59"/>
                    <a:pt x="34" y="59"/>
                  </a:cubicBezTo>
                  <a:cubicBezTo>
                    <a:pt x="28" y="49"/>
                    <a:pt x="28" y="49"/>
                    <a:pt x="28" y="49"/>
                  </a:cubicBezTo>
                  <a:cubicBezTo>
                    <a:pt x="9" y="68"/>
                    <a:pt x="9" y="68"/>
                    <a:pt x="9" y="68"/>
                  </a:cubicBezTo>
                  <a:cubicBezTo>
                    <a:pt x="8" y="69"/>
                    <a:pt x="6" y="69"/>
                    <a:pt x="5" y="68"/>
                  </a:cubicBezTo>
                  <a:cubicBezTo>
                    <a:pt x="5" y="67"/>
                    <a:pt x="5" y="67"/>
                    <a:pt x="5" y="67"/>
                  </a:cubicBezTo>
                  <a:cubicBezTo>
                    <a:pt x="5" y="67"/>
                    <a:pt x="5" y="67"/>
                    <a:pt x="5" y="67"/>
                  </a:cubicBezTo>
                  <a:cubicBezTo>
                    <a:pt x="0" y="60"/>
                    <a:pt x="0" y="60"/>
                    <a:pt x="0" y="60"/>
                  </a:cubicBezTo>
                  <a:cubicBezTo>
                    <a:pt x="0" y="60"/>
                    <a:pt x="0" y="58"/>
                    <a:pt x="0" y="58"/>
                  </a:cubicBezTo>
                  <a:cubicBezTo>
                    <a:pt x="0" y="58"/>
                    <a:pt x="0" y="58"/>
                    <a:pt x="0" y="58"/>
                  </a:cubicBezTo>
                  <a:cubicBezTo>
                    <a:pt x="17" y="33"/>
                    <a:pt x="17" y="33"/>
                    <a:pt x="17" y="33"/>
                  </a:cubicBezTo>
                  <a:cubicBezTo>
                    <a:pt x="11" y="24"/>
                    <a:pt x="11" y="24"/>
                    <a:pt x="11" y="24"/>
                  </a:cubicBezTo>
                  <a:cubicBezTo>
                    <a:pt x="11" y="24"/>
                    <a:pt x="11" y="24"/>
                    <a:pt x="11" y="24"/>
                  </a:cubicBezTo>
                  <a:cubicBezTo>
                    <a:pt x="10" y="22"/>
                    <a:pt x="8" y="18"/>
                    <a:pt x="7" y="13"/>
                  </a:cubicBezTo>
                  <a:cubicBezTo>
                    <a:pt x="6" y="9"/>
                    <a:pt x="7" y="4"/>
                    <a:pt x="9" y="2"/>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15" name="Freeform 284">
              <a:extLst>
                <a:ext uri="{FF2B5EF4-FFF2-40B4-BE49-F238E27FC236}">
                  <a16:creationId xmlns:a16="http://schemas.microsoft.com/office/drawing/2014/main" id="{054FD9D4-2D34-4009-98AD-94A4DE215747}"/>
                </a:ext>
              </a:extLst>
            </p:cNvPr>
            <p:cNvSpPr>
              <a:spLocks noEditPoints="1"/>
            </p:cNvSpPr>
            <p:nvPr/>
          </p:nvSpPr>
          <p:spPr bwMode="auto">
            <a:xfrm>
              <a:off x="5613475" y="3637474"/>
              <a:ext cx="90352" cy="243952"/>
            </a:xfrm>
            <a:custGeom>
              <a:avLst/>
              <a:gdLst>
                <a:gd name="T0" fmla="*/ 19 w 35"/>
                <a:gd name="T1" fmla="*/ 90 h 95"/>
                <a:gd name="T2" fmla="*/ 21 w 35"/>
                <a:gd name="T3" fmla="*/ 42 h 95"/>
                <a:gd name="T4" fmla="*/ 28 w 35"/>
                <a:gd name="T5" fmla="*/ 33 h 95"/>
                <a:gd name="T6" fmla="*/ 30 w 35"/>
                <a:gd name="T7" fmla="*/ 29 h 95"/>
                <a:gd name="T8" fmla="*/ 28 w 35"/>
                <a:gd name="T9" fmla="*/ 15 h 95"/>
                <a:gd name="T10" fmla="*/ 27 w 35"/>
                <a:gd name="T11" fmla="*/ 14 h 95"/>
                <a:gd name="T12" fmla="*/ 27 w 35"/>
                <a:gd name="T13" fmla="*/ 13 h 95"/>
                <a:gd name="T14" fmla="*/ 26 w 35"/>
                <a:gd name="T15" fmla="*/ 10 h 95"/>
                <a:gd name="T16" fmla="*/ 25 w 35"/>
                <a:gd name="T17" fmla="*/ 26 h 95"/>
                <a:gd name="T18" fmla="*/ 25 w 35"/>
                <a:gd name="T19" fmla="*/ 26 h 95"/>
                <a:gd name="T20" fmla="*/ 19 w 35"/>
                <a:gd name="T21" fmla="*/ 24 h 95"/>
                <a:gd name="T22" fmla="*/ 17 w 35"/>
                <a:gd name="T23" fmla="*/ 5 h 95"/>
                <a:gd name="T24" fmla="*/ 20 w 35"/>
                <a:gd name="T25" fmla="*/ 0 h 95"/>
                <a:gd name="T26" fmla="*/ 21 w 35"/>
                <a:gd name="T27" fmla="*/ 1 h 95"/>
                <a:gd name="T28" fmla="*/ 31 w 35"/>
                <a:gd name="T29" fmla="*/ 11 h 95"/>
                <a:gd name="T30" fmla="*/ 32 w 35"/>
                <a:gd name="T31" fmla="*/ 12 h 95"/>
                <a:gd name="T32" fmla="*/ 32 w 35"/>
                <a:gd name="T33" fmla="*/ 14 h 95"/>
                <a:gd name="T34" fmla="*/ 35 w 35"/>
                <a:gd name="T35" fmla="*/ 30 h 95"/>
                <a:gd name="T36" fmla="*/ 33 w 35"/>
                <a:gd name="T37" fmla="*/ 35 h 95"/>
                <a:gd name="T38" fmla="*/ 24 w 35"/>
                <a:gd name="T39" fmla="*/ 45 h 95"/>
                <a:gd name="T40" fmla="*/ 22 w 35"/>
                <a:gd name="T41" fmla="*/ 95 h 95"/>
                <a:gd name="T42" fmla="*/ 17 w 35"/>
                <a:gd name="T43" fmla="*/ 90 h 95"/>
                <a:gd name="T44" fmla="*/ 7 w 35"/>
                <a:gd name="T45" fmla="*/ 15 h 95"/>
                <a:gd name="T46" fmla="*/ 5 w 35"/>
                <a:gd name="T47" fmla="*/ 29 h 95"/>
                <a:gd name="T48" fmla="*/ 10 w 35"/>
                <a:gd name="T49" fmla="*/ 38 h 95"/>
                <a:gd name="T50" fmla="*/ 15 w 35"/>
                <a:gd name="T51" fmla="*/ 44 h 95"/>
                <a:gd name="T52" fmla="*/ 15 w 35"/>
                <a:gd name="T53" fmla="*/ 90 h 95"/>
                <a:gd name="T54" fmla="*/ 17 w 35"/>
                <a:gd name="T55" fmla="*/ 95 h 95"/>
                <a:gd name="T56" fmla="*/ 11 w 35"/>
                <a:gd name="T57" fmla="*/ 93 h 95"/>
                <a:gd name="T58" fmla="*/ 7 w 35"/>
                <a:gd name="T59" fmla="*/ 42 h 95"/>
                <a:gd name="T60" fmla="*/ 0 w 35"/>
                <a:gd name="T61" fmla="*/ 30 h 95"/>
                <a:gd name="T62" fmla="*/ 3 w 35"/>
                <a:gd name="T63" fmla="*/ 14 h 95"/>
                <a:gd name="T64" fmla="*/ 3 w 35"/>
                <a:gd name="T65" fmla="*/ 12 h 95"/>
                <a:gd name="T66" fmla="*/ 3 w 35"/>
                <a:gd name="T67" fmla="*/ 12 h 95"/>
                <a:gd name="T68" fmla="*/ 12 w 35"/>
                <a:gd name="T69" fmla="*/ 0 h 95"/>
                <a:gd name="T70" fmla="*/ 14 w 35"/>
                <a:gd name="T71" fmla="*/ 1 h 95"/>
                <a:gd name="T72" fmla="*/ 17 w 35"/>
                <a:gd name="T73" fmla="*/ 0 h 95"/>
                <a:gd name="T74" fmla="*/ 17 w 35"/>
                <a:gd name="T75" fmla="*/ 5 h 95"/>
                <a:gd name="T76" fmla="*/ 13 w 35"/>
                <a:gd name="T77" fmla="*/ 26 h 95"/>
                <a:gd name="T78" fmla="*/ 10 w 35"/>
                <a:gd name="T79" fmla="*/ 26 h 95"/>
                <a:gd name="T80" fmla="*/ 8 w 35"/>
                <a:gd name="T81" fmla="*/ 23 h 95"/>
                <a:gd name="T82" fmla="*/ 8 w 35"/>
                <a:gd name="T83" fmla="*/ 13 h 95"/>
                <a:gd name="T84" fmla="*/ 8 w 35"/>
                <a:gd name="T8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95">
                  <a:moveTo>
                    <a:pt x="17" y="90"/>
                  </a:moveTo>
                  <a:cubicBezTo>
                    <a:pt x="19" y="90"/>
                    <a:pt x="19" y="90"/>
                    <a:pt x="19" y="90"/>
                  </a:cubicBezTo>
                  <a:cubicBezTo>
                    <a:pt x="19" y="44"/>
                    <a:pt x="19" y="44"/>
                    <a:pt x="19" y="44"/>
                  </a:cubicBezTo>
                  <a:cubicBezTo>
                    <a:pt x="19" y="43"/>
                    <a:pt x="20" y="42"/>
                    <a:pt x="21" y="42"/>
                  </a:cubicBezTo>
                  <a:cubicBezTo>
                    <a:pt x="22" y="41"/>
                    <a:pt x="23" y="40"/>
                    <a:pt x="24" y="38"/>
                  </a:cubicBezTo>
                  <a:cubicBezTo>
                    <a:pt x="26" y="37"/>
                    <a:pt x="27" y="34"/>
                    <a:pt x="28" y="33"/>
                  </a:cubicBezTo>
                  <a:cubicBezTo>
                    <a:pt x="28" y="33"/>
                    <a:pt x="28" y="33"/>
                    <a:pt x="28" y="33"/>
                  </a:cubicBezTo>
                  <a:cubicBezTo>
                    <a:pt x="29" y="31"/>
                    <a:pt x="30" y="30"/>
                    <a:pt x="30" y="29"/>
                  </a:cubicBezTo>
                  <a:cubicBezTo>
                    <a:pt x="30" y="28"/>
                    <a:pt x="30" y="26"/>
                    <a:pt x="30" y="25"/>
                  </a:cubicBezTo>
                  <a:cubicBezTo>
                    <a:pt x="30" y="22"/>
                    <a:pt x="29" y="18"/>
                    <a:pt x="28" y="15"/>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6" y="12"/>
                    <a:pt x="26" y="11"/>
                    <a:pt x="26" y="10"/>
                  </a:cubicBezTo>
                  <a:cubicBezTo>
                    <a:pt x="27" y="24"/>
                    <a:pt x="27" y="24"/>
                    <a:pt x="27" y="24"/>
                  </a:cubicBezTo>
                  <a:cubicBezTo>
                    <a:pt x="27" y="25"/>
                    <a:pt x="26" y="26"/>
                    <a:pt x="25" y="26"/>
                  </a:cubicBezTo>
                  <a:cubicBezTo>
                    <a:pt x="25" y="26"/>
                    <a:pt x="25" y="26"/>
                    <a:pt x="25" y="26"/>
                  </a:cubicBezTo>
                  <a:cubicBezTo>
                    <a:pt x="25" y="26"/>
                    <a:pt x="25" y="26"/>
                    <a:pt x="25" y="26"/>
                  </a:cubicBezTo>
                  <a:cubicBezTo>
                    <a:pt x="22" y="26"/>
                    <a:pt x="22" y="26"/>
                    <a:pt x="22" y="26"/>
                  </a:cubicBezTo>
                  <a:cubicBezTo>
                    <a:pt x="21" y="26"/>
                    <a:pt x="20" y="25"/>
                    <a:pt x="19" y="24"/>
                  </a:cubicBezTo>
                  <a:cubicBezTo>
                    <a:pt x="17" y="5"/>
                    <a:pt x="17" y="5"/>
                    <a:pt x="17" y="5"/>
                  </a:cubicBezTo>
                  <a:cubicBezTo>
                    <a:pt x="17" y="5"/>
                    <a:pt x="17" y="5"/>
                    <a:pt x="17" y="5"/>
                  </a:cubicBezTo>
                  <a:cubicBezTo>
                    <a:pt x="17" y="0"/>
                    <a:pt x="17" y="0"/>
                    <a:pt x="17" y="0"/>
                  </a:cubicBezTo>
                  <a:cubicBezTo>
                    <a:pt x="20" y="0"/>
                    <a:pt x="20" y="0"/>
                    <a:pt x="20" y="0"/>
                  </a:cubicBezTo>
                  <a:cubicBezTo>
                    <a:pt x="20" y="0"/>
                    <a:pt x="20" y="0"/>
                    <a:pt x="20" y="0"/>
                  </a:cubicBezTo>
                  <a:cubicBezTo>
                    <a:pt x="20" y="0"/>
                    <a:pt x="21" y="0"/>
                    <a:pt x="21" y="1"/>
                  </a:cubicBezTo>
                  <a:cubicBezTo>
                    <a:pt x="22" y="0"/>
                    <a:pt x="22" y="0"/>
                    <a:pt x="23" y="0"/>
                  </a:cubicBezTo>
                  <a:cubicBezTo>
                    <a:pt x="28" y="1"/>
                    <a:pt x="30" y="8"/>
                    <a:pt x="31" y="11"/>
                  </a:cubicBezTo>
                  <a:cubicBezTo>
                    <a:pt x="31" y="11"/>
                    <a:pt x="31" y="11"/>
                    <a:pt x="31" y="11"/>
                  </a:cubicBezTo>
                  <a:cubicBezTo>
                    <a:pt x="32" y="12"/>
                    <a:pt x="32" y="12"/>
                    <a:pt x="32" y="12"/>
                  </a:cubicBezTo>
                  <a:cubicBezTo>
                    <a:pt x="32" y="12"/>
                    <a:pt x="32" y="12"/>
                    <a:pt x="32" y="12"/>
                  </a:cubicBezTo>
                  <a:cubicBezTo>
                    <a:pt x="32" y="14"/>
                    <a:pt x="32" y="14"/>
                    <a:pt x="32" y="14"/>
                  </a:cubicBezTo>
                  <a:cubicBezTo>
                    <a:pt x="33" y="17"/>
                    <a:pt x="35" y="21"/>
                    <a:pt x="35" y="24"/>
                  </a:cubicBezTo>
                  <a:cubicBezTo>
                    <a:pt x="35" y="26"/>
                    <a:pt x="35" y="28"/>
                    <a:pt x="35" y="30"/>
                  </a:cubicBezTo>
                  <a:cubicBezTo>
                    <a:pt x="34" y="32"/>
                    <a:pt x="34" y="33"/>
                    <a:pt x="33" y="35"/>
                  </a:cubicBezTo>
                  <a:cubicBezTo>
                    <a:pt x="33" y="35"/>
                    <a:pt x="33" y="35"/>
                    <a:pt x="33" y="35"/>
                  </a:cubicBezTo>
                  <a:cubicBezTo>
                    <a:pt x="31" y="37"/>
                    <a:pt x="30" y="40"/>
                    <a:pt x="28" y="42"/>
                  </a:cubicBezTo>
                  <a:cubicBezTo>
                    <a:pt x="27" y="43"/>
                    <a:pt x="25" y="44"/>
                    <a:pt x="24" y="45"/>
                  </a:cubicBezTo>
                  <a:cubicBezTo>
                    <a:pt x="24" y="93"/>
                    <a:pt x="24" y="93"/>
                    <a:pt x="24" y="93"/>
                  </a:cubicBezTo>
                  <a:cubicBezTo>
                    <a:pt x="24" y="94"/>
                    <a:pt x="23" y="95"/>
                    <a:pt x="22" y="95"/>
                  </a:cubicBezTo>
                  <a:cubicBezTo>
                    <a:pt x="17" y="95"/>
                    <a:pt x="17" y="95"/>
                    <a:pt x="17" y="95"/>
                  </a:cubicBezTo>
                  <a:lnTo>
                    <a:pt x="17" y="90"/>
                  </a:lnTo>
                  <a:close/>
                  <a:moveTo>
                    <a:pt x="8" y="14"/>
                  </a:moveTo>
                  <a:cubicBezTo>
                    <a:pt x="7" y="15"/>
                    <a:pt x="7" y="15"/>
                    <a:pt x="7" y="15"/>
                  </a:cubicBezTo>
                  <a:cubicBezTo>
                    <a:pt x="6" y="18"/>
                    <a:pt x="5" y="22"/>
                    <a:pt x="5" y="25"/>
                  </a:cubicBezTo>
                  <a:cubicBezTo>
                    <a:pt x="4" y="26"/>
                    <a:pt x="4" y="28"/>
                    <a:pt x="5" y="29"/>
                  </a:cubicBezTo>
                  <a:cubicBezTo>
                    <a:pt x="5" y="30"/>
                    <a:pt x="6" y="31"/>
                    <a:pt x="6" y="33"/>
                  </a:cubicBezTo>
                  <a:cubicBezTo>
                    <a:pt x="7" y="34"/>
                    <a:pt x="9" y="37"/>
                    <a:pt x="10" y="38"/>
                  </a:cubicBezTo>
                  <a:cubicBezTo>
                    <a:pt x="12" y="40"/>
                    <a:pt x="13" y="41"/>
                    <a:pt x="14" y="42"/>
                  </a:cubicBezTo>
                  <a:cubicBezTo>
                    <a:pt x="15" y="42"/>
                    <a:pt x="15" y="43"/>
                    <a:pt x="15" y="44"/>
                  </a:cubicBezTo>
                  <a:cubicBezTo>
                    <a:pt x="15" y="44"/>
                    <a:pt x="15" y="44"/>
                    <a:pt x="15" y="44"/>
                  </a:cubicBezTo>
                  <a:cubicBezTo>
                    <a:pt x="15" y="90"/>
                    <a:pt x="15" y="90"/>
                    <a:pt x="15" y="90"/>
                  </a:cubicBezTo>
                  <a:cubicBezTo>
                    <a:pt x="17" y="90"/>
                    <a:pt x="17" y="90"/>
                    <a:pt x="17" y="90"/>
                  </a:cubicBezTo>
                  <a:cubicBezTo>
                    <a:pt x="17" y="95"/>
                    <a:pt x="17" y="95"/>
                    <a:pt x="17" y="95"/>
                  </a:cubicBezTo>
                  <a:cubicBezTo>
                    <a:pt x="13" y="95"/>
                    <a:pt x="13" y="95"/>
                    <a:pt x="13" y="95"/>
                  </a:cubicBezTo>
                  <a:cubicBezTo>
                    <a:pt x="12" y="95"/>
                    <a:pt x="11" y="94"/>
                    <a:pt x="11" y="93"/>
                  </a:cubicBezTo>
                  <a:cubicBezTo>
                    <a:pt x="11" y="45"/>
                    <a:pt x="11" y="45"/>
                    <a:pt x="11" y="45"/>
                  </a:cubicBezTo>
                  <a:cubicBezTo>
                    <a:pt x="9" y="44"/>
                    <a:pt x="8" y="43"/>
                    <a:pt x="7" y="42"/>
                  </a:cubicBezTo>
                  <a:cubicBezTo>
                    <a:pt x="5" y="39"/>
                    <a:pt x="3" y="37"/>
                    <a:pt x="2" y="35"/>
                  </a:cubicBezTo>
                  <a:cubicBezTo>
                    <a:pt x="1" y="33"/>
                    <a:pt x="1" y="32"/>
                    <a:pt x="0" y="30"/>
                  </a:cubicBezTo>
                  <a:cubicBezTo>
                    <a:pt x="0" y="28"/>
                    <a:pt x="0" y="26"/>
                    <a:pt x="0" y="24"/>
                  </a:cubicBezTo>
                  <a:cubicBezTo>
                    <a:pt x="0" y="21"/>
                    <a:pt x="1" y="17"/>
                    <a:pt x="3" y="14"/>
                  </a:cubicBezTo>
                  <a:cubicBezTo>
                    <a:pt x="3" y="12"/>
                    <a:pt x="3" y="12"/>
                    <a:pt x="3" y="12"/>
                  </a:cubicBezTo>
                  <a:cubicBezTo>
                    <a:pt x="3" y="12"/>
                    <a:pt x="3" y="12"/>
                    <a:pt x="3" y="12"/>
                  </a:cubicBezTo>
                  <a:cubicBezTo>
                    <a:pt x="3" y="12"/>
                    <a:pt x="3" y="12"/>
                    <a:pt x="3" y="12"/>
                  </a:cubicBezTo>
                  <a:cubicBezTo>
                    <a:pt x="3" y="12"/>
                    <a:pt x="3" y="12"/>
                    <a:pt x="3" y="12"/>
                  </a:cubicBezTo>
                  <a:cubicBezTo>
                    <a:pt x="5" y="8"/>
                    <a:pt x="7" y="1"/>
                    <a:pt x="12" y="0"/>
                  </a:cubicBezTo>
                  <a:cubicBezTo>
                    <a:pt x="12" y="0"/>
                    <a:pt x="12" y="0"/>
                    <a:pt x="12" y="0"/>
                  </a:cubicBezTo>
                  <a:cubicBezTo>
                    <a:pt x="12" y="0"/>
                    <a:pt x="12" y="0"/>
                    <a:pt x="13" y="0"/>
                  </a:cubicBezTo>
                  <a:cubicBezTo>
                    <a:pt x="13" y="0"/>
                    <a:pt x="13" y="1"/>
                    <a:pt x="14" y="1"/>
                  </a:cubicBezTo>
                  <a:cubicBezTo>
                    <a:pt x="14" y="0"/>
                    <a:pt x="15" y="0"/>
                    <a:pt x="15" y="0"/>
                  </a:cubicBezTo>
                  <a:cubicBezTo>
                    <a:pt x="17" y="0"/>
                    <a:pt x="17" y="0"/>
                    <a:pt x="17" y="0"/>
                  </a:cubicBezTo>
                  <a:cubicBezTo>
                    <a:pt x="17" y="5"/>
                    <a:pt x="17" y="5"/>
                    <a:pt x="17" y="5"/>
                  </a:cubicBezTo>
                  <a:cubicBezTo>
                    <a:pt x="17" y="5"/>
                    <a:pt x="17" y="5"/>
                    <a:pt x="17" y="5"/>
                  </a:cubicBezTo>
                  <a:cubicBezTo>
                    <a:pt x="15" y="24"/>
                    <a:pt x="15" y="24"/>
                    <a:pt x="15" y="24"/>
                  </a:cubicBezTo>
                  <a:cubicBezTo>
                    <a:pt x="15" y="25"/>
                    <a:pt x="14" y="26"/>
                    <a:pt x="13" y="26"/>
                  </a:cubicBezTo>
                  <a:cubicBezTo>
                    <a:pt x="13" y="26"/>
                    <a:pt x="13" y="26"/>
                    <a:pt x="13" y="26"/>
                  </a:cubicBezTo>
                  <a:cubicBezTo>
                    <a:pt x="10" y="26"/>
                    <a:pt x="10" y="26"/>
                    <a:pt x="10" y="26"/>
                  </a:cubicBezTo>
                  <a:cubicBezTo>
                    <a:pt x="9" y="26"/>
                    <a:pt x="8" y="25"/>
                    <a:pt x="8" y="24"/>
                  </a:cubicBezTo>
                  <a:cubicBezTo>
                    <a:pt x="8" y="24"/>
                    <a:pt x="8" y="24"/>
                    <a:pt x="8" y="23"/>
                  </a:cubicBezTo>
                  <a:cubicBezTo>
                    <a:pt x="9" y="10"/>
                    <a:pt x="9" y="10"/>
                    <a:pt x="9" y="10"/>
                  </a:cubicBezTo>
                  <a:cubicBezTo>
                    <a:pt x="9" y="11"/>
                    <a:pt x="8" y="12"/>
                    <a:pt x="8" y="13"/>
                  </a:cubicBezTo>
                  <a:cubicBezTo>
                    <a:pt x="8" y="13"/>
                    <a:pt x="8" y="13"/>
                    <a:pt x="8" y="13"/>
                  </a:cubicBezTo>
                  <a:cubicBezTo>
                    <a:pt x="8" y="14"/>
                    <a:pt x="8" y="14"/>
                    <a:pt x="8" y="14"/>
                  </a:cubicBezTo>
                  <a:cubicBezTo>
                    <a:pt x="8" y="14"/>
                    <a:pt x="8" y="14"/>
                    <a:pt x="8" y="14"/>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16" name="Freeform 290">
              <a:extLst>
                <a:ext uri="{FF2B5EF4-FFF2-40B4-BE49-F238E27FC236}">
                  <a16:creationId xmlns:a16="http://schemas.microsoft.com/office/drawing/2014/main" id="{6C9943A5-C868-47C9-A808-9040D2C0DD5E}"/>
                </a:ext>
              </a:extLst>
            </p:cNvPr>
            <p:cNvSpPr>
              <a:spLocks noEditPoints="1"/>
            </p:cNvSpPr>
            <p:nvPr/>
          </p:nvSpPr>
          <p:spPr bwMode="auto">
            <a:xfrm>
              <a:off x="8116240" y="1720195"/>
              <a:ext cx="43369" cy="45177"/>
            </a:xfrm>
            <a:custGeom>
              <a:avLst/>
              <a:gdLst>
                <a:gd name="T0" fmla="*/ 9 w 17"/>
                <a:gd name="T1" fmla="*/ 0 h 17"/>
                <a:gd name="T2" fmla="*/ 15 w 17"/>
                <a:gd name="T3" fmla="*/ 3 h 17"/>
                <a:gd name="T4" fmla="*/ 15 w 17"/>
                <a:gd name="T5" fmla="*/ 3 h 17"/>
                <a:gd name="T6" fmla="*/ 17 w 17"/>
                <a:gd name="T7" fmla="*/ 9 h 17"/>
                <a:gd name="T8" fmla="*/ 15 w 17"/>
                <a:gd name="T9" fmla="*/ 15 h 17"/>
                <a:gd name="T10" fmla="*/ 15 w 17"/>
                <a:gd name="T11" fmla="*/ 15 h 17"/>
                <a:gd name="T12" fmla="*/ 9 w 17"/>
                <a:gd name="T13" fmla="*/ 17 h 17"/>
                <a:gd name="T14" fmla="*/ 9 w 17"/>
                <a:gd name="T15" fmla="*/ 17 h 17"/>
                <a:gd name="T16" fmla="*/ 9 w 17"/>
                <a:gd name="T17" fmla="*/ 13 h 17"/>
                <a:gd name="T18" fmla="*/ 9 w 17"/>
                <a:gd name="T19" fmla="*/ 13 h 17"/>
                <a:gd name="T20" fmla="*/ 11 w 17"/>
                <a:gd name="T21" fmla="*/ 12 h 17"/>
                <a:gd name="T22" fmla="*/ 11 w 17"/>
                <a:gd name="T23" fmla="*/ 12 h 17"/>
                <a:gd name="T24" fmla="*/ 13 w 17"/>
                <a:gd name="T25" fmla="*/ 9 h 17"/>
                <a:gd name="T26" fmla="*/ 12 w 17"/>
                <a:gd name="T27" fmla="*/ 6 h 17"/>
                <a:gd name="T28" fmla="*/ 11 w 17"/>
                <a:gd name="T29" fmla="*/ 6 h 17"/>
                <a:gd name="T30" fmla="*/ 9 w 17"/>
                <a:gd name="T31" fmla="*/ 5 h 17"/>
                <a:gd name="T32" fmla="*/ 9 w 17"/>
                <a:gd name="T33" fmla="*/ 5 h 17"/>
                <a:gd name="T34" fmla="*/ 9 w 17"/>
                <a:gd name="T35" fmla="*/ 0 h 17"/>
                <a:gd name="T36" fmla="*/ 9 w 17"/>
                <a:gd name="T37" fmla="*/ 17 h 17"/>
                <a:gd name="T38" fmla="*/ 2 w 17"/>
                <a:gd name="T39" fmla="*/ 15 h 17"/>
                <a:gd name="T40" fmla="*/ 2 w 17"/>
                <a:gd name="T41" fmla="*/ 15 h 17"/>
                <a:gd name="T42" fmla="*/ 2 w 17"/>
                <a:gd name="T43" fmla="*/ 15 h 17"/>
                <a:gd name="T44" fmla="*/ 0 w 17"/>
                <a:gd name="T45" fmla="*/ 9 h 17"/>
                <a:gd name="T46" fmla="*/ 2 w 17"/>
                <a:gd name="T47" fmla="*/ 3 h 17"/>
                <a:gd name="T48" fmla="*/ 9 w 17"/>
                <a:gd name="T49" fmla="*/ 0 h 17"/>
                <a:gd name="T50" fmla="*/ 9 w 17"/>
                <a:gd name="T51" fmla="*/ 5 h 17"/>
                <a:gd name="T52" fmla="*/ 6 w 17"/>
                <a:gd name="T53" fmla="*/ 6 h 17"/>
                <a:gd name="T54" fmla="*/ 5 w 17"/>
                <a:gd name="T55" fmla="*/ 9 h 17"/>
                <a:gd name="T56" fmla="*/ 6 w 17"/>
                <a:gd name="T57" fmla="*/ 12 h 17"/>
                <a:gd name="T58" fmla="*/ 6 w 17"/>
                <a:gd name="T59" fmla="*/ 12 h 17"/>
                <a:gd name="T60" fmla="*/ 9 w 17"/>
                <a:gd name="T61" fmla="*/ 13 h 17"/>
                <a:gd name="T62" fmla="*/ 9 w 17"/>
                <a:gd name="T6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9" y="0"/>
                  </a:moveTo>
                  <a:cubicBezTo>
                    <a:pt x="11" y="0"/>
                    <a:pt x="13" y="1"/>
                    <a:pt x="15" y="3"/>
                  </a:cubicBezTo>
                  <a:cubicBezTo>
                    <a:pt x="15" y="3"/>
                    <a:pt x="15" y="3"/>
                    <a:pt x="15" y="3"/>
                  </a:cubicBezTo>
                  <a:cubicBezTo>
                    <a:pt x="16" y="4"/>
                    <a:pt x="17" y="6"/>
                    <a:pt x="17" y="9"/>
                  </a:cubicBezTo>
                  <a:cubicBezTo>
                    <a:pt x="17" y="11"/>
                    <a:pt x="16" y="13"/>
                    <a:pt x="15" y="15"/>
                  </a:cubicBezTo>
                  <a:cubicBezTo>
                    <a:pt x="15" y="15"/>
                    <a:pt x="15" y="15"/>
                    <a:pt x="15" y="15"/>
                  </a:cubicBezTo>
                  <a:cubicBezTo>
                    <a:pt x="13" y="17"/>
                    <a:pt x="11" y="17"/>
                    <a:pt x="9" y="17"/>
                  </a:cubicBezTo>
                  <a:cubicBezTo>
                    <a:pt x="9" y="17"/>
                    <a:pt x="9" y="17"/>
                    <a:pt x="9" y="17"/>
                  </a:cubicBezTo>
                  <a:cubicBezTo>
                    <a:pt x="9" y="13"/>
                    <a:pt x="9" y="13"/>
                    <a:pt x="9" y="13"/>
                  </a:cubicBezTo>
                  <a:cubicBezTo>
                    <a:pt x="9" y="13"/>
                    <a:pt x="9" y="13"/>
                    <a:pt x="9" y="13"/>
                  </a:cubicBezTo>
                  <a:cubicBezTo>
                    <a:pt x="10" y="13"/>
                    <a:pt x="11" y="12"/>
                    <a:pt x="11" y="12"/>
                  </a:cubicBezTo>
                  <a:cubicBezTo>
                    <a:pt x="11" y="12"/>
                    <a:pt x="11" y="12"/>
                    <a:pt x="11" y="12"/>
                  </a:cubicBezTo>
                  <a:cubicBezTo>
                    <a:pt x="12" y="11"/>
                    <a:pt x="13" y="10"/>
                    <a:pt x="13" y="9"/>
                  </a:cubicBezTo>
                  <a:cubicBezTo>
                    <a:pt x="13" y="8"/>
                    <a:pt x="12" y="7"/>
                    <a:pt x="12" y="6"/>
                  </a:cubicBezTo>
                  <a:cubicBezTo>
                    <a:pt x="11" y="6"/>
                    <a:pt x="11" y="6"/>
                    <a:pt x="11" y="6"/>
                  </a:cubicBezTo>
                  <a:cubicBezTo>
                    <a:pt x="11" y="5"/>
                    <a:pt x="10" y="5"/>
                    <a:pt x="9" y="5"/>
                  </a:cubicBezTo>
                  <a:cubicBezTo>
                    <a:pt x="9" y="5"/>
                    <a:pt x="9" y="5"/>
                    <a:pt x="9" y="5"/>
                  </a:cubicBezTo>
                  <a:cubicBezTo>
                    <a:pt x="9" y="0"/>
                    <a:pt x="9" y="0"/>
                    <a:pt x="9" y="0"/>
                  </a:cubicBezTo>
                  <a:close/>
                  <a:moveTo>
                    <a:pt x="9" y="17"/>
                  </a:moveTo>
                  <a:cubicBezTo>
                    <a:pt x="6" y="17"/>
                    <a:pt x="4" y="16"/>
                    <a:pt x="2" y="15"/>
                  </a:cubicBezTo>
                  <a:cubicBezTo>
                    <a:pt x="2" y="15"/>
                    <a:pt x="2" y="15"/>
                    <a:pt x="2" y="15"/>
                  </a:cubicBezTo>
                  <a:cubicBezTo>
                    <a:pt x="2" y="15"/>
                    <a:pt x="2" y="15"/>
                    <a:pt x="2" y="15"/>
                  </a:cubicBezTo>
                  <a:cubicBezTo>
                    <a:pt x="1" y="13"/>
                    <a:pt x="0" y="11"/>
                    <a:pt x="0" y="9"/>
                  </a:cubicBezTo>
                  <a:cubicBezTo>
                    <a:pt x="0" y="6"/>
                    <a:pt x="1" y="4"/>
                    <a:pt x="2" y="3"/>
                  </a:cubicBezTo>
                  <a:cubicBezTo>
                    <a:pt x="4" y="1"/>
                    <a:pt x="6" y="0"/>
                    <a:pt x="9" y="0"/>
                  </a:cubicBezTo>
                  <a:cubicBezTo>
                    <a:pt x="9" y="5"/>
                    <a:pt x="9" y="5"/>
                    <a:pt x="9" y="5"/>
                  </a:cubicBezTo>
                  <a:cubicBezTo>
                    <a:pt x="8" y="5"/>
                    <a:pt x="7" y="5"/>
                    <a:pt x="6" y="6"/>
                  </a:cubicBezTo>
                  <a:cubicBezTo>
                    <a:pt x="5" y="7"/>
                    <a:pt x="5" y="8"/>
                    <a:pt x="5" y="9"/>
                  </a:cubicBezTo>
                  <a:cubicBezTo>
                    <a:pt x="5" y="10"/>
                    <a:pt x="5" y="11"/>
                    <a:pt x="6" y="12"/>
                  </a:cubicBezTo>
                  <a:cubicBezTo>
                    <a:pt x="6" y="12"/>
                    <a:pt x="6" y="12"/>
                    <a:pt x="6" y="12"/>
                  </a:cubicBezTo>
                  <a:cubicBezTo>
                    <a:pt x="7" y="12"/>
                    <a:pt x="8" y="13"/>
                    <a:pt x="9" y="13"/>
                  </a:cubicBezTo>
                  <a:lnTo>
                    <a:pt x="9" y="17"/>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17" name="Freeform 325">
              <a:extLst>
                <a:ext uri="{FF2B5EF4-FFF2-40B4-BE49-F238E27FC236}">
                  <a16:creationId xmlns:a16="http://schemas.microsoft.com/office/drawing/2014/main" id="{EBC082AC-B587-49C7-9DD8-F5D4598ADD9D}"/>
                </a:ext>
              </a:extLst>
            </p:cNvPr>
            <p:cNvSpPr>
              <a:spLocks noEditPoints="1"/>
            </p:cNvSpPr>
            <p:nvPr/>
          </p:nvSpPr>
          <p:spPr bwMode="auto">
            <a:xfrm>
              <a:off x="5978502" y="4235606"/>
              <a:ext cx="162634" cy="153600"/>
            </a:xfrm>
            <a:custGeom>
              <a:avLst/>
              <a:gdLst>
                <a:gd name="T0" fmla="*/ 38 w 63"/>
                <a:gd name="T1" fmla="*/ 53 h 60"/>
                <a:gd name="T2" fmla="*/ 41 w 63"/>
                <a:gd name="T3" fmla="*/ 54 h 60"/>
                <a:gd name="T4" fmla="*/ 41 w 63"/>
                <a:gd name="T5" fmla="*/ 54 h 60"/>
                <a:gd name="T6" fmla="*/ 46 w 63"/>
                <a:gd name="T7" fmla="*/ 54 h 60"/>
                <a:gd name="T8" fmla="*/ 46 w 63"/>
                <a:gd name="T9" fmla="*/ 54 h 60"/>
                <a:gd name="T10" fmla="*/ 48 w 63"/>
                <a:gd name="T11" fmla="*/ 52 h 60"/>
                <a:gd name="T12" fmla="*/ 50 w 63"/>
                <a:gd name="T13" fmla="*/ 49 h 60"/>
                <a:gd name="T14" fmla="*/ 58 w 63"/>
                <a:gd name="T15" fmla="*/ 24 h 60"/>
                <a:gd name="T16" fmla="*/ 52 w 63"/>
                <a:gd name="T17" fmla="*/ 11 h 60"/>
                <a:gd name="T18" fmla="*/ 37 w 63"/>
                <a:gd name="T19" fmla="*/ 9 h 60"/>
                <a:gd name="T20" fmla="*/ 32 w 63"/>
                <a:gd name="T21" fmla="*/ 6 h 60"/>
                <a:gd name="T22" fmla="*/ 36 w 63"/>
                <a:gd name="T23" fmla="*/ 5 h 60"/>
                <a:gd name="T24" fmla="*/ 63 w 63"/>
                <a:gd name="T25" fmla="*/ 28 h 60"/>
                <a:gd name="T26" fmla="*/ 54 w 63"/>
                <a:gd name="T27" fmla="*/ 52 h 60"/>
                <a:gd name="T28" fmla="*/ 52 w 63"/>
                <a:gd name="T29" fmla="*/ 55 h 60"/>
                <a:gd name="T30" fmla="*/ 49 w 63"/>
                <a:gd name="T31" fmla="*/ 58 h 60"/>
                <a:gd name="T32" fmla="*/ 40 w 63"/>
                <a:gd name="T33" fmla="*/ 59 h 60"/>
                <a:gd name="T34" fmla="*/ 36 w 63"/>
                <a:gd name="T35" fmla="*/ 58 h 60"/>
                <a:gd name="T36" fmla="*/ 32 w 63"/>
                <a:gd name="T37" fmla="*/ 57 h 60"/>
                <a:gd name="T38" fmla="*/ 10 w 63"/>
                <a:gd name="T39" fmla="*/ 12 h 60"/>
                <a:gd name="T40" fmla="*/ 7 w 63"/>
                <a:gd name="T41" fmla="*/ 16 h 60"/>
                <a:gd name="T42" fmla="*/ 5 w 63"/>
                <a:gd name="T43" fmla="*/ 29 h 60"/>
                <a:gd name="T44" fmla="*/ 13 w 63"/>
                <a:gd name="T45" fmla="*/ 50 h 60"/>
                <a:gd name="T46" fmla="*/ 22 w 63"/>
                <a:gd name="T47" fmla="*/ 54 h 60"/>
                <a:gd name="T48" fmla="*/ 27 w 63"/>
                <a:gd name="T49" fmla="*/ 53 h 60"/>
                <a:gd name="T50" fmla="*/ 32 w 63"/>
                <a:gd name="T51" fmla="*/ 57 h 60"/>
                <a:gd name="T52" fmla="*/ 29 w 63"/>
                <a:gd name="T53" fmla="*/ 57 h 60"/>
                <a:gd name="T54" fmla="*/ 24 w 63"/>
                <a:gd name="T55" fmla="*/ 59 h 60"/>
                <a:gd name="T56" fmla="*/ 15 w 63"/>
                <a:gd name="T57" fmla="*/ 58 h 60"/>
                <a:gd name="T58" fmla="*/ 10 w 63"/>
                <a:gd name="T59" fmla="*/ 53 h 60"/>
                <a:gd name="T60" fmla="*/ 0 w 63"/>
                <a:gd name="T61" fmla="*/ 30 h 60"/>
                <a:gd name="T62" fmla="*/ 0 w 63"/>
                <a:gd name="T63" fmla="*/ 24 h 60"/>
                <a:gd name="T64" fmla="*/ 0 w 63"/>
                <a:gd name="T65" fmla="*/ 23 h 60"/>
                <a:gd name="T66" fmla="*/ 3 w 63"/>
                <a:gd name="T67" fmla="*/ 14 h 60"/>
                <a:gd name="T68" fmla="*/ 8 w 63"/>
                <a:gd name="T69" fmla="*/ 7 h 60"/>
                <a:gd name="T70" fmla="*/ 30 w 63"/>
                <a:gd name="T71" fmla="*/ 5 h 60"/>
                <a:gd name="T72" fmla="*/ 32 w 63"/>
                <a:gd name="T73" fmla="*/ 6 h 60"/>
                <a:gd name="T74" fmla="*/ 31 w 63"/>
                <a:gd name="T75" fmla="*/ 11 h 60"/>
                <a:gd name="T76" fmla="*/ 28 w 63"/>
                <a:gd name="T77" fmla="*/ 10 h 60"/>
                <a:gd name="T78" fmla="*/ 11 w 63"/>
                <a:gd name="T79" fmla="*/ 11 h 60"/>
                <a:gd name="T80" fmla="*/ 10 w 63"/>
                <a:gd name="T8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0">
                  <a:moveTo>
                    <a:pt x="32" y="52"/>
                  </a:moveTo>
                  <a:cubicBezTo>
                    <a:pt x="34" y="52"/>
                    <a:pt x="36" y="53"/>
                    <a:pt x="38" y="53"/>
                  </a:cubicBezTo>
                  <a:cubicBezTo>
                    <a:pt x="38" y="53"/>
                    <a:pt x="38" y="53"/>
                    <a:pt x="38" y="53"/>
                  </a:cubicBezTo>
                  <a:cubicBezTo>
                    <a:pt x="41" y="54"/>
                    <a:pt x="41" y="54"/>
                    <a:pt x="41" y="54"/>
                  </a:cubicBezTo>
                  <a:cubicBezTo>
                    <a:pt x="41" y="54"/>
                    <a:pt x="41" y="54"/>
                    <a:pt x="41" y="54"/>
                  </a:cubicBezTo>
                  <a:cubicBezTo>
                    <a:pt x="41" y="54"/>
                    <a:pt x="41" y="54"/>
                    <a:pt x="41" y="54"/>
                  </a:cubicBezTo>
                  <a:cubicBezTo>
                    <a:pt x="43" y="55"/>
                    <a:pt x="44" y="55"/>
                    <a:pt x="46" y="54"/>
                  </a:cubicBezTo>
                  <a:cubicBezTo>
                    <a:pt x="46" y="54"/>
                    <a:pt x="46" y="54"/>
                    <a:pt x="46" y="54"/>
                  </a:cubicBezTo>
                  <a:cubicBezTo>
                    <a:pt x="46" y="54"/>
                    <a:pt x="46" y="54"/>
                    <a:pt x="46" y="54"/>
                  </a:cubicBezTo>
                  <a:cubicBezTo>
                    <a:pt x="46" y="54"/>
                    <a:pt x="46" y="54"/>
                    <a:pt x="46" y="54"/>
                  </a:cubicBezTo>
                  <a:cubicBezTo>
                    <a:pt x="48" y="52"/>
                    <a:pt x="48" y="52"/>
                    <a:pt x="48" y="52"/>
                  </a:cubicBezTo>
                  <a:cubicBezTo>
                    <a:pt x="48" y="52"/>
                    <a:pt x="48" y="52"/>
                    <a:pt x="48" y="52"/>
                  </a:cubicBezTo>
                  <a:cubicBezTo>
                    <a:pt x="50" y="49"/>
                    <a:pt x="50" y="49"/>
                    <a:pt x="50" y="49"/>
                  </a:cubicBezTo>
                  <a:cubicBezTo>
                    <a:pt x="50" y="49"/>
                    <a:pt x="50" y="49"/>
                    <a:pt x="50" y="49"/>
                  </a:cubicBezTo>
                  <a:cubicBezTo>
                    <a:pt x="55" y="43"/>
                    <a:pt x="59" y="33"/>
                    <a:pt x="58" y="24"/>
                  </a:cubicBezTo>
                  <a:cubicBezTo>
                    <a:pt x="58" y="24"/>
                    <a:pt x="58" y="24"/>
                    <a:pt x="58" y="24"/>
                  </a:cubicBezTo>
                  <a:cubicBezTo>
                    <a:pt x="58" y="19"/>
                    <a:pt x="56" y="15"/>
                    <a:pt x="52" y="11"/>
                  </a:cubicBezTo>
                  <a:cubicBezTo>
                    <a:pt x="52" y="11"/>
                    <a:pt x="52" y="11"/>
                    <a:pt x="52" y="11"/>
                  </a:cubicBezTo>
                  <a:cubicBezTo>
                    <a:pt x="48" y="7"/>
                    <a:pt x="42" y="8"/>
                    <a:pt x="37" y="9"/>
                  </a:cubicBezTo>
                  <a:cubicBezTo>
                    <a:pt x="37" y="9"/>
                    <a:pt x="37" y="9"/>
                    <a:pt x="37" y="9"/>
                  </a:cubicBezTo>
                  <a:cubicBezTo>
                    <a:pt x="36" y="10"/>
                    <a:pt x="34" y="11"/>
                    <a:pt x="32" y="11"/>
                  </a:cubicBezTo>
                  <a:cubicBezTo>
                    <a:pt x="32" y="6"/>
                    <a:pt x="32" y="6"/>
                    <a:pt x="32" y="6"/>
                  </a:cubicBezTo>
                  <a:cubicBezTo>
                    <a:pt x="33" y="6"/>
                    <a:pt x="34" y="5"/>
                    <a:pt x="36" y="5"/>
                  </a:cubicBezTo>
                  <a:cubicBezTo>
                    <a:pt x="36" y="5"/>
                    <a:pt x="36" y="5"/>
                    <a:pt x="36" y="5"/>
                  </a:cubicBezTo>
                  <a:cubicBezTo>
                    <a:pt x="49" y="0"/>
                    <a:pt x="62" y="9"/>
                    <a:pt x="63" y="23"/>
                  </a:cubicBezTo>
                  <a:cubicBezTo>
                    <a:pt x="63" y="28"/>
                    <a:pt x="63" y="28"/>
                    <a:pt x="63" y="28"/>
                  </a:cubicBezTo>
                  <a:cubicBezTo>
                    <a:pt x="63" y="28"/>
                    <a:pt x="63" y="28"/>
                    <a:pt x="63" y="28"/>
                  </a:cubicBezTo>
                  <a:cubicBezTo>
                    <a:pt x="63" y="36"/>
                    <a:pt x="59" y="45"/>
                    <a:pt x="54" y="52"/>
                  </a:cubicBezTo>
                  <a:cubicBezTo>
                    <a:pt x="54" y="52"/>
                    <a:pt x="54" y="52"/>
                    <a:pt x="54" y="52"/>
                  </a:cubicBezTo>
                  <a:cubicBezTo>
                    <a:pt x="52" y="55"/>
                    <a:pt x="52" y="55"/>
                    <a:pt x="52" y="55"/>
                  </a:cubicBezTo>
                  <a:cubicBezTo>
                    <a:pt x="52" y="55"/>
                    <a:pt x="52" y="55"/>
                    <a:pt x="52" y="55"/>
                  </a:cubicBezTo>
                  <a:cubicBezTo>
                    <a:pt x="49" y="58"/>
                    <a:pt x="49" y="58"/>
                    <a:pt x="49" y="58"/>
                  </a:cubicBezTo>
                  <a:cubicBezTo>
                    <a:pt x="49" y="58"/>
                    <a:pt x="49" y="58"/>
                    <a:pt x="49" y="58"/>
                  </a:cubicBezTo>
                  <a:cubicBezTo>
                    <a:pt x="46" y="59"/>
                    <a:pt x="43" y="60"/>
                    <a:pt x="40" y="59"/>
                  </a:cubicBezTo>
                  <a:cubicBezTo>
                    <a:pt x="40" y="59"/>
                    <a:pt x="40" y="59"/>
                    <a:pt x="40" y="59"/>
                  </a:cubicBezTo>
                  <a:cubicBezTo>
                    <a:pt x="36" y="58"/>
                    <a:pt x="36" y="58"/>
                    <a:pt x="36" y="58"/>
                  </a:cubicBezTo>
                  <a:cubicBezTo>
                    <a:pt x="36" y="58"/>
                    <a:pt x="36" y="58"/>
                    <a:pt x="36" y="58"/>
                  </a:cubicBezTo>
                  <a:cubicBezTo>
                    <a:pt x="35" y="57"/>
                    <a:pt x="33" y="57"/>
                    <a:pt x="32" y="57"/>
                  </a:cubicBezTo>
                  <a:lnTo>
                    <a:pt x="32" y="52"/>
                  </a:lnTo>
                  <a:close/>
                  <a:moveTo>
                    <a:pt x="10" y="12"/>
                  </a:moveTo>
                  <a:cubicBezTo>
                    <a:pt x="9" y="13"/>
                    <a:pt x="8" y="15"/>
                    <a:pt x="7" y="16"/>
                  </a:cubicBezTo>
                  <a:cubicBezTo>
                    <a:pt x="7" y="16"/>
                    <a:pt x="7" y="16"/>
                    <a:pt x="7" y="16"/>
                  </a:cubicBezTo>
                  <a:cubicBezTo>
                    <a:pt x="5" y="23"/>
                    <a:pt x="5" y="23"/>
                    <a:pt x="5" y="23"/>
                  </a:cubicBezTo>
                  <a:cubicBezTo>
                    <a:pt x="5" y="29"/>
                    <a:pt x="5" y="29"/>
                    <a:pt x="5" y="29"/>
                  </a:cubicBezTo>
                  <a:cubicBezTo>
                    <a:pt x="6" y="37"/>
                    <a:pt x="9" y="44"/>
                    <a:pt x="13" y="50"/>
                  </a:cubicBezTo>
                  <a:cubicBezTo>
                    <a:pt x="13" y="50"/>
                    <a:pt x="13" y="50"/>
                    <a:pt x="13" y="50"/>
                  </a:cubicBezTo>
                  <a:cubicBezTo>
                    <a:pt x="17" y="54"/>
                    <a:pt x="17" y="54"/>
                    <a:pt x="17" y="54"/>
                  </a:cubicBezTo>
                  <a:cubicBezTo>
                    <a:pt x="19" y="55"/>
                    <a:pt x="20" y="55"/>
                    <a:pt x="22" y="54"/>
                  </a:cubicBezTo>
                  <a:cubicBezTo>
                    <a:pt x="22" y="54"/>
                    <a:pt x="22" y="54"/>
                    <a:pt x="22" y="54"/>
                  </a:cubicBezTo>
                  <a:cubicBezTo>
                    <a:pt x="27" y="53"/>
                    <a:pt x="27" y="53"/>
                    <a:pt x="27" y="53"/>
                  </a:cubicBezTo>
                  <a:cubicBezTo>
                    <a:pt x="29" y="52"/>
                    <a:pt x="30" y="52"/>
                    <a:pt x="32" y="52"/>
                  </a:cubicBezTo>
                  <a:cubicBezTo>
                    <a:pt x="32" y="57"/>
                    <a:pt x="32" y="57"/>
                    <a:pt x="32" y="57"/>
                  </a:cubicBezTo>
                  <a:cubicBezTo>
                    <a:pt x="31" y="57"/>
                    <a:pt x="30" y="57"/>
                    <a:pt x="29" y="57"/>
                  </a:cubicBezTo>
                  <a:cubicBezTo>
                    <a:pt x="29" y="57"/>
                    <a:pt x="29" y="57"/>
                    <a:pt x="29" y="57"/>
                  </a:cubicBezTo>
                  <a:cubicBezTo>
                    <a:pt x="24" y="59"/>
                    <a:pt x="24" y="59"/>
                    <a:pt x="24" y="59"/>
                  </a:cubicBezTo>
                  <a:cubicBezTo>
                    <a:pt x="24" y="59"/>
                    <a:pt x="24" y="59"/>
                    <a:pt x="24" y="59"/>
                  </a:cubicBezTo>
                  <a:cubicBezTo>
                    <a:pt x="20" y="60"/>
                    <a:pt x="17" y="59"/>
                    <a:pt x="15" y="58"/>
                  </a:cubicBezTo>
                  <a:cubicBezTo>
                    <a:pt x="15" y="58"/>
                    <a:pt x="15" y="58"/>
                    <a:pt x="15" y="58"/>
                  </a:cubicBezTo>
                  <a:cubicBezTo>
                    <a:pt x="10" y="53"/>
                    <a:pt x="10" y="53"/>
                    <a:pt x="10" y="53"/>
                  </a:cubicBezTo>
                  <a:cubicBezTo>
                    <a:pt x="10" y="53"/>
                    <a:pt x="10" y="53"/>
                    <a:pt x="10" y="53"/>
                  </a:cubicBezTo>
                  <a:cubicBezTo>
                    <a:pt x="5" y="46"/>
                    <a:pt x="1" y="38"/>
                    <a:pt x="0" y="30"/>
                  </a:cubicBezTo>
                  <a:cubicBezTo>
                    <a:pt x="0" y="30"/>
                    <a:pt x="0" y="30"/>
                    <a:pt x="0" y="30"/>
                  </a:cubicBezTo>
                  <a:cubicBezTo>
                    <a:pt x="0" y="24"/>
                    <a:pt x="0" y="24"/>
                    <a:pt x="0" y="24"/>
                  </a:cubicBezTo>
                  <a:cubicBezTo>
                    <a:pt x="0" y="24"/>
                    <a:pt x="0" y="24"/>
                    <a:pt x="0" y="24"/>
                  </a:cubicBezTo>
                  <a:cubicBezTo>
                    <a:pt x="0" y="24"/>
                    <a:pt x="0" y="24"/>
                    <a:pt x="0" y="24"/>
                  </a:cubicBezTo>
                  <a:cubicBezTo>
                    <a:pt x="0" y="23"/>
                    <a:pt x="0" y="23"/>
                    <a:pt x="0" y="23"/>
                  </a:cubicBezTo>
                  <a:cubicBezTo>
                    <a:pt x="1" y="20"/>
                    <a:pt x="1" y="17"/>
                    <a:pt x="3" y="14"/>
                  </a:cubicBezTo>
                  <a:cubicBezTo>
                    <a:pt x="3" y="14"/>
                    <a:pt x="3" y="14"/>
                    <a:pt x="3" y="14"/>
                  </a:cubicBezTo>
                  <a:cubicBezTo>
                    <a:pt x="3" y="14"/>
                    <a:pt x="3" y="14"/>
                    <a:pt x="3" y="14"/>
                  </a:cubicBezTo>
                  <a:cubicBezTo>
                    <a:pt x="4" y="12"/>
                    <a:pt x="6" y="9"/>
                    <a:pt x="8" y="7"/>
                  </a:cubicBezTo>
                  <a:cubicBezTo>
                    <a:pt x="8" y="7"/>
                    <a:pt x="8" y="7"/>
                    <a:pt x="8" y="7"/>
                  </a:cubicBezTo>
                  <a:cubicBezTo>
                    <a:pt x="15" y="2"/>
                    <a:pt x="22" y="3"/>
                    <a:pt x="30" y="5"/>
                  </a:cubicBezTo>
                  <a:cubicBezTo>
                    <a:pt x="30" y="5"/>
                    <a:pt x="30" y="5"/>
                    <a:pt x="30" y="5"/>
                  </a:cubicBezTo>
                  <a:cubicBezTo>
                    <a:pt x="31" y="6"/>
                    <a:pt x="31" y="6"/>
                    <a:pt x="32" y="6"/>
                  </a:cubicBezTo>
                  <a:cubicBezTo>
                    <a:pt x="32" y="11"/>
                    <a:pt x="32" y="11"/>
                    <a:pt x="32" y="11"/>
                  </a:cubicBezTo>
                  <a:cubicBezTo>
                    <a:pt x="32" y="11"/>
                    <a:pt x="31" y="11"/>
                    <a:pt x="31" y="11"/>
                  </a:cubicBezTo>
                  <a:cubicBezTo>
                    <a:pt x="31" y="11"/>
                    <a:pt x="31" y="11"/>
                    <a:pt x="31" y="11"/>
                  </a:cubicBezTo>
                  <a:cubicBezTo>
                    <a:pt x="28" y="10"/>
                    <a:pt x="28" y="10"/>
                    <a:pt x="28" y="10"/>
                  </a:cubicBezTo>
                  <a:cubicBezTo>
                    <a:pt x="28" y="10"/>
                    <a:pt x="28" y="10"/>
                    <a:pt x="28" y="10"/>
                  </a:cubicBezTo>
                  <a:cubicBezTo>
                    <a:pt x="22" y="8"/>
                    <a:pt x="17" y="7"/>
                    <a:pt x="11" y="11"/>
                  </a:cubicBezTo>
                  <a:cubicBezTo>
                    <a:pt x="11" y="11"/>
                    <a:pt x="11" y="11"/>
                    <a:pt x="11" y="11"/>
                  </a:cubicBezTo>
                  <a:cubicBezTo>
                    <a:pt x="10" y="12"/>
                    <a:pt x="10" y="12"/>
                    <a:pt x="10" y="12"/>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18" name="Freeform 326">
              <a:extLst>
                <a:ext uri="{FF2B5EF4-FFF2-40B4-BE49-F238E27FC236}">
                  <a16:creationId xmlns:a16="http://schemas.microsoft.com/office/drawing/2014/main" id="{C92E1BF0-F842-402B-A515-629BE212037C}"/>
                </a:ext>
              </a:extLst>
            </p:cNvPr>
            <p:cNvSpPr>
              <a:spLocks noEditPoints="1"/>
            </p:cNvSpPr>
            <p:nvPr/>
          </p:nvSpPr>
          <p:spPr bwMode="auto">
            <a:xfrm>
              <a:off x="6020063" y="4201273"/>
              <a:ext cx="46983" cy="50598"/>
            </a:xfrm>
            <a:custGeom>
              <a:avLst/>
              <a:gdLst>
                <a:gd name="T0" fmla="*/ 9 w 18"/>
                <a:gd name="T1" fmla="*/ 13 h 20"/>
                <a:gd name="T2" fmla="*/ 10 w 18"/>
                <a:gd name="T3" fmla="*/ 14 h 20"/>
                <a:gd name="T4" fmla="*/ 10 w 18"/>
                <a:gd name="T5" fmla="*/ 14 h 20"/>
                <a:gd name="T6" fmla="*/ 13 w 18"/>
                <a:gd name="T7" fmla="*/ 15 h 20"/>
                <a:gd name="T8" fmla="*/ 13 w 18"/>
                <a:gd name="T9" fmla="*/ 15 h 20"/>
                <a:gd name="T10" fmla="*/ 13 w 18"/>
                <a:gd name="T11" fmla="*/ 13 h 20"/>
                <a:gd name="T12" fmla="*/ 11 w 18"/>
                <a:gd name="T13" fmla="*/ 10 h 20"/>
                <a:gd name="T14" fmla="*/ 9 w 18"/>
                <a:gd name="T15" fmla="*/ 7 h 20"/>
                <a:gd name="T16" fmla="*/ 9 w 18"/>
                <a:gd name="T17" fmla="*/ 2 h 20"/>
                <a:gd name="T18" fmla="*/ 10 w 18"/>
                <a:gd name="T19" fmla="*/ 2 h 20"/>
                <a:gd name="T20" fmla="*/ 15 w 18"/>
                <a:gd name="T21" fmla="*/ 7 h 20"/>
                <a:gd name="T22" fmla="*/ 17 w 18"/>
                <a:gd name="T23" fmla="*/ 12 h 20"/>
                <a:gd name="T24" fmla="*/ 18 w 18"/>
                <a:gd name="T25" fmla="*/ 18 h 20"/>
                <a:gd name="T26" fmla="*/ 18 w 18"/>
                <a:gd name="T27" fmla="*/ 18 h 20"/>
                <a:gd name="T28" fmla="*/ 17 w 18"/>
                <a:gd name="T29" fmla="*/ 19 h 20"/>
                <a:gd name="T30" fmla="*/ 16 w 18"/>
                <a:gd name="T31" fmla="*/ 20 h 20"/>
                <a:gd name="T32" fmla="*/ 15 w 18"/>
                <a:gd name="T33" fmla="*/ 20 h 20"/>
                <a:gd name="T34" fmla="*/ 13 w 18"/>
                <a:gd name="T35" fmla="*/ 20 h 20"/>
                <a:gd name="T36" fmla="*/ 11 w 18"/>
                <a:gd name="T37" fmla="*/ 20 h 20"/>
                <a:gd name="T38" fmla="*/ 9 w 18"/>
                <a:gd name="T39" fmla="*/ 19 h 20"/>
                <a:gd name="T40" fmla="*/ 9 w 18"/>
                <a:gd name="T41" fmla="*/ 13 h 20"/>
                <a:gd name="T42" fmla="*/ 8 w 18"/>
                <a:gd name="T43" fmla="*/ 12 h 20"/>
                <a:gd name="T44" fmla="*/ 9 w 18"/>
                <a:gd name="T45" fmla="*/ 13 h 20"/>
                <a:gd name="T46" fmla="*/ 9 w 18"/>
                <a:gd name="T47" fmla="*/ 19 h 20"/>
                <a:gd name="T48" fmla="*/ 8 w 18"/>
                <a:gd name="T49" fmla="*/ 18 h 20"/>
                <a:gd name="T50" fmla="*/ 7 w 18"/>
                <a:gd name="T51" fmla="*/ 18 h 20"/>
                <a:gd name="T52" fmla="*/ 4 w 18"/>
                <a:gd name="T53" fmla="*/ 15 h 20"/>
                <a:gd name="T54" fmla="*/ 1 w 18"/>
                <a:gd name="T55" fmla="*/ 11 h 20"/>
                <a:gd name="T56" fmla="*/ 0 w 18"/>
                <a:gd name="T57" fmla="*/ 6 h 20"/>
                <a:gd name="T58" fmla="*/ 0 w 18"/>
                <a:gd name="T59" fmla="*/ 4 h 20"/>
                <a:gd name="T60" fmla="*/ 0 w 18"/>
                <a:gd name="T61" fmla="*/ 2 h 20"/>
                <a:gd name="T62" fmla="*/ 2 w 18"/>
                <a:gd name="T63" fmla="*/ 0 h 20"/>
                <a:gd name="T64" fmla="*/ 2 w 18"/>
                <a:gd name="T65" fmla="*/ 0 h 20"/>
                <a:gd name="T66" fmla="*/ 2 w 18"/>
                <a:gd name="T67" fmla="*/ 0 h 20"/>
                <a:gd name="T68" fmla="*/ 3 w 18"/>
                <a:gd name="T69" fmla="*/ 0 h 20"/>
                <a:gd name="T70" fmla="*/ 3 w 18"/>
                <a:gd name="T71" fmla="*/ 0 h 20"/>
                <a:gd name="T72" fmla="*/ 3 w 18"/>
                <a:gd name="T73" fmla="*/ 0 h 20"/>
                <a:gd name="T74" fmla="*/ 9 w 18"/>
                <a:gd name="T75" fmla="*/ 2 h 20"/>
                <a:gd name="T76" fmla="*/ 9 w 18"/>
                <a:gd name="T77" fmla="*/ 7 h 20"/>
                <a:gd name="T78" fmla="*/ 7 w 18"/>
                <a:gd name="T79" fmla="*/ 6 h 20"/>
                <a:gd name="T80" fmla="*/ 4 w 18"/>
                <a:gd name="T81" fmla="*/ 5 h 20"/>
                <a:gd name="T82" fmla="*/ 4 w 18"/>
                <a:gd name="T83" fmla="*/ 6 h 20"/>
                <a:gd name="T84" fmla="*/ 6 w 18"/>
                <a:gd name="T85" fmla="*/ 9 h 20"/>
                <a:gd name="T86" fmla="*/ 8 w 18"/>
                <a:gd name="T8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0">
                  <a:moveTo>
                    <a:pt x="9" y="13"/>
                  </a:moveTo>
                  <a:cubicBezTo>
                    <a:pt x="9" y="13"/>
                    <a:pt x="10" y="14"/>
                    <a:pt x="10" y="14"/>
                  </a:cubicBezTo>
                  <a:cubicBezTo>
                    <a:pt x="10" y="14"/>
                    <a:pt x="10" y="14"/>
                    <a:pt x="10" y="14"/>
                  </a:cubicBezTo>
                  <a:cubicBezTo>
                    <a:pt x="11" y="15"/>
                    <a:pt x="12" y="15"/>
                    <a:pt x="13" y="15"/>
                  </a:cubicBezTo>
                  <a:cubicBezTo>
                    <a:pt x="13" y="15"/>
                    <a:pt x="13" y="15"/>
                    <a:pt x="13" y="15"/>
                  </a:cubicBezTo>
                  <a:cubicBezTo>
                    <a:pt x="13" y="15"/>
                    <a:pt x="13" y="14"/>
                    <a:pt x="13" y="13"/>
                  </a:cubicBezTo>
                  <a:cubicBezTo>
                    <a:pt x="12" y="12"/>
                    <a:pt x="12" y="11"/>
                    <a:pt x="11" y="10"/>
                  </a:cubicBezTo>
                  <a:cubicBezTo>
                    <a:pt x="10" y="9"/>
                    <a:pt x="10" y="8"/>
                    <a:pt x="9" y="7"/>
                  </a:cubicBezTo>
                  <a:cubicBezTo>
                    <a:pt x="9" y="2"/>
                    <a:pt x="9" y="2"/>
                    <a:pt x="9" y="2"/>
                  </a:cubicBezTo>
                  <a:cubicBezTo>
                    <a:pt x="9" y="2"/>
                    <a:pt x="9" y="2"/>
                    <a:pt x="10" y="2"/>
                  </a:cubicBezTo>
                  <a:cubicBezTo>
                    <a:pt x="12" y="3"/>
                    <a:pt x="13" y="5"/>
                    <a:pt x="15" y="7"/>
                  </a:cubicBezTo>
                  <a:cubicBezTo>
                    <a:pt x="16" y="8"/>
                    <a:pt x="17" y="10"/>
                    <a:pt x="17" y="12"/>
                  </a:cubicBezTo>
                  <a:cubicBezTo>
                    <a:pt x="18" y="14"/>
                    <a:pt x="18" y="16"/>
                    <a:pt x="18" y="18"/>
                  </a:cubicBezTo>
                  <a:cubicBezTo>
                    <a:pt x="18" y="18"/>
                    <a:pt x="18" y="18"/>
                    <a:pt x="18" y="18"/>
                  </a:cubicBezTo>
                  <a:cubicBezTo>
                    <a:pt x="18" y="18"/>
                    <a:pt x="18" y="19"/>
                    <a:pt x="17" y="19"/>
                  </a:cubicBezTo>
                  <a:cubicBezTo>
                    <a:pt x="17" y="20"/>
                    <a:pt x="16" y="20"/>
                    <a:pt x="16" y="20"/>
                  </a:cubicBezTo>
                  <a:cubicBezTo>
                    <a:pt x="15" y="20"/>
                    <a:pt x="15" y="20"/>
                    <a:pt x="15" y="20"/>
                  </a:cubicBezTo>
                  <a:cubicBezTo>
                    <a:pt x="15" y="20"/>
                    <a:pt x="14" y="20"/>
                    <a:pt x="13" y="20"/>
                  </a:cubicBezTo>
                  <a:cubicBezTo>
                    <a:pt x="13" y="20"/>
                    <a:pt x="12" y="20"/>
                    <a:pt x="11" y="20"/>
                  </a:cubicBezTo>
                  <a:cubicBezTo>
                    <a:pt x="10" y="20"/>
                    <a:pt x="10" y="19"/>
                    <a:pt x="9" y="19"/>
                  </a:cubicBezTo>
                  <a:lnTo>
                    <a:pt x="9" y="13"/>
                  </a:lnTo>
                  <a:close/>
                  <a:moveTo>
                    <a:pt x="8" y="12"/>
                  </a:moveTo>
                  <a:cubicBezTo>
                    <a:pt x="8" y="12"/>
                    <a:pt x="9" y="13"/>
                    <a:pt x="9" y="13"/>
                  </a:cubicBezTo>
                  <a:cubicBezTo>
                    <a:pt x="9" y="19"/>
                    <a:pt x="9" y="19"/>
                    <a:pt x="9" y="19"/>
                  </a:cubicBezTo>
                  <a:cubicBezTo>
                    <a:pt x="8" y="19"/>
                    <a:pt x="8" y="18"/>
                    <a:pt x="8" y="18"/>
                  </a:cubicBezTo>
                  <a:cubicBezTo>
                    <a:pt x="7" y="18"/>
                    <a:pt x="7" y="18"/>
                    <a:pt x="7" y="18"/>
                  </a:cubicBezTo>
                  <a:cubicBezTo>
                    <a:pt x="6" y="17"/>
                    <a:pt x="5" y="16"/>
                    <a:pt x="4" y="15"/>
                  </a:cubicBezTo>
                  <a:cubicBezTo>
                    <a:pt x="3" y="14"/>
                    <a:pt x="2" y="13"/>
                    <a:pt x="1" y="11"/>
                  </a:cubicBezTo>
                  <a:cubicBezTo>
                    <a:pt x="1" y="10"/>
                    <a:pt x="0" y="8"/>
                    <a:pt x="0" y="6"/>
                  </a:cubicBezTo>
                  <a:cubicBezTo>
                    <a:pt x="0" y="6"/>
                    <a:pt x="0" y="5"/>
                    <a:pt x="0" y="4"/>
                  </a:cubicBezTo>
                  <a:cubicBezTo>
                    <a:pt x="0" y="3"/>
                    <a:pt x="0" y="3"/>
                    <a:pt x="0" y="2"/>
                  </a:cubicBezTo>
                  <a:cubicBezTo>
                    <a:pt x="0" y="1"/>
                    <a:pt x="1"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5" y="0"/>
                    <a:pt x="7" y="1"/>
                    <a:pt x="9" y="2"/>
                  </a:cubicBezTo>
                  <a:cubicBezTo>
                    <a:pt x="9" y="7"/>
                    <a:pt x="9" y="7"/>
                    <a:pt x="9" y="7"/>
                  </a:cubicBezTo>
                  <a:cubicBezTo>
                    <a:pt x="8" y="7"/>
                    <a:pt x="8" y="7"/>
                    <a:pt x="7" y="6"/>
                  </a:cubicBezTo>
                  <a:cubicBezTo>
                    <a:pt x="6" y="6"/>
                    <a:pt x="5" y="5"/>
                    <a:pt x="4" y="5"/>
                  </a:cubicBezTo>
                  <a:cubicBezTo>
                    <a:pt x="4" y="5"/>
                    <a:pt x="4" y="5"/>
                    <a:pt x="4" y="6"/>
                  </a:cubicBezTo>
                  <a:cubicBezTo>
                    <a:pt x="5" y="7"/>
                    <a:pt x="5" y="8"/>
                    <a:pt x="6" y="9"/>
                  </a:cubicBezTo>
                  <a:cubicBezTo>
                    <a:pt x="6" y="10"/>
                    <a:pt x="7" y="11"/>
                    <a:pt x="8" y="12"/>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19" name="Freeform 328">
              <a:extLst>
                <a:ext uri="{FF2B5EF4-FFF2-40B4-BE49-F238E27FC236}">
                  <a16:creationId xmlns:a16="http://schemas.microsoft.com/office/drawing/2014/main" id="{A295112A-BEEE-4C75-BCFF-C7AE1A710324}"/>
                </a:ext>
              </a:extLst>
            </p:cNvPr>
            <p:cNvSpPr>
              <a:spLocks noEditPoints="1"/>
            </p:cNvSpPr>
            <p:nvPr/>
          </p:nvSpPr>
          <p:spPr bwMode="auto">
            <a:xfrm>
              <a:off x="6173664" y="3212818"/>
              <a:ext cx="66862" cy="108424"/>
            </a:xfrm>
            <a:custGeom>
              <a:avLst/>
              <a:gdLst>
                <a:gd name="T0" fmla="*/ 13 w 26"/>
                <a:gd name="T1" fmla="*/ 37 h 42"/>
                <a:gd name="T2" fmla="*/ 17 w 26"/>
                <a:gd name="T3" fmla="*/ 37 h 42"/>
                <a:gd name="T4" fmla="*/ 21 w 26"/>
                <a:gd name="T5" fmla="*/ 37 h 42"/>
                <a:gd name="T6" fmla="*/ 21 w 26"/>
                <a:gd name="T7" fmla="*/ 5 h 42"/>
                <a:gd name="T8" fmla="*/ 17 w 26"/>
                <a:gd name="T9" fmla="*/ 5 h 42"/>
                <a:gd name="T10" fmla="*/ 13 w 26"/>
                <a:gd name="T11" fmla="*/ 5 h 42"/>
                <a:gd name="T12" fmla="*/ 13 w 26"/>
                <a:gd name="T13" fmla="*/ 0 h 42"/>
                <a:gd name="T14" fmla="*/ 17 w 26"/>
                <a:gd name="T15" fmla="*/ 0 h 42"/>
                <a:gd name="T16" fmla="*/ 23 w 26"/>
                <a:gd name="T17" fmla="*/ 0 h 42"/>
                <a:gd name="T18" fmla="*/ 26 w 26"/>
                <a:gd name="T19" fmla="*/ 2 h 42"/>
                <a:gd name="T20" fmla="*/ 26 w 26"/>
                <a:gd name="T21" fmla="*/ 39 h 42"/>
                <a:gd name="T22" fmla="*/ 23 w 26"/>
                <a:gd name="T23" fmla="*/ 42 h 42"/>
                <a:gd name="T24" fmla="*/ 17 w 26"/>
                <a:gd name="T25" fmla="*/ 42 h 42"/>
                <a:gd name="T26" fmla="*/ 13 w 26"/>
                <a:gd name="T27" fmla="*/ 42 h 42"/>
                <a:gd name="T28" fmla="*/ 13 w 26"/>
                <a:gd name="T29" fmla="*/ 37 h 42"/>
                <a:gd name="T30" fmla="*/ 5 w 26"/>
                <a:gd name="T31" fmla="*/ 11 h 42"/>
                <a:gd name="T32" fmla="*/ 5 w 26"/>
                <a:gd name="T33" fmla="*/ 11 h 42"/>
                <a:gd name="T34" fmla="*/ 5 w 26"/>
                <a:gd name="T35" fmla="*/ 12 h 42"/>
                <a:gd name="T36" fmla="*/ 5 w 26"/>
                <a:gd name="T37" fmla="*/ 24 h 42"/>
                <a:gd name="T38" fmla="*/ 5 w 26"/>
                <a:gd name="T39" fmla="*/ 30 h 42"/>
                <a:gd name="T40" fmla="*/ 8 w 26"/>
                <a:gd name="T41" fmla="*/ 35 h 42"/>
                <a:gd name="T42" fmla="*/ 8 w 26"/>
                <a:gd name="T43" fmla="*/ 35 h 42"/>
                <a:gd name="T44" fmla="*/ 13 w 26"/>
                <a:gd name="T45" fmla="*/ 37 h 42"/>
                <a:gd name="T46" fmla="*/ 13 w 26"/>
                <a:gd name="T47" fmla="*/ 42 h 42"/>
                <a:gd name="T48" fmla="*/ 6 w 26"/>
                <a:gd name="T49" fmla="*/ 39 h 42"/>
                <a:gd name="T50" fmla="*/ 6 w 26"/>
                <a:gd name="T51" fmla="*/ 39 h 42"/>
                <a:gd name="T52" fmla="*/ 0 w 26"/>
                <a:gd name="T53" fmla="*/ 30 h 42"/>
                <a:gd name="T54" fmla="*/ 0 w 26"/>
                <a:gd name="T55" fmla="*/ 24 h 42"/>
                <a:gd name="T56" fmla="*/ 0 w 26"/>
                <a:gd name="T57" fmla="*/ 12 h 42"/>
                <a:gd name="T58" fmla="*/ 0 w 26"/>
                <a:gd name="T59" fmla="*/ 11 h 42"/>
                <a:gd name="T60" fmla="*/ 1 w 26"/>
                <a:gd name="T61" fmla="*/ 9 h 42"/>
                <a:gd name="T62" fmla="*/ 7 w 26"/>
                <a:gd name="T63" fmla="*/ 2 h 42"/>
                <a:gd name="T64" fmla="*/ 13 w 26"/>
                <a:gd name="T65" fmla="*/ 0 h 42"/>
                <a:gd name="T66" fmla="*/ 13 w 26"/>
                <a:gd name="T67" fmla="*/ 5 h 42"/>
                <a:gd name="T68" fmla="*/ 9 w 26"/>
                <a:gd name="T69" fmla="*/ 7 h 42"/>
                <a:gd name="T70" fmla="*/ 5 w 26"/>
                <a:gd name="T71"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2">
                  <a:moveTo>
                    <a:pt x="13" y="37"/>
                  </a:moveTo>
                  <a:cubicBezTo>
                    <a:pt x="14" y="37"/>
                    <a:pt x="16" y="37"/>
                    <a:pt x="17" y="37"/>
                  </a:cubicBezTo>
                  <a:cubicBezTo>
                    <a:pt x="21" y="37"/>
                    <a:pt x="21" y="37"/>
                    <a:pt x="21" y="37"/>
                  </a:cubicBezTo>
                  <a:cubicBezTo>
                    <a:pt x="21" y="5"/>
                    <a:pt x="21" y="5"/>
                    <a:pt x="21" y="5"/>
                  </a:cubicBezTo>
                  <a:cubicBezTo>
                    <a:pt x="17" y="5"/>
                    <a:pt x="17" y="5"/>
                    <a:pt x="17" y="5"/>
                  </a:cubicBezTo>
                  <a:cubicBezTo>
                    <a:pt x="16" y="5"/>
                    <a:pt x="14" y="5"/>
                    <a:pt x="13" y="5"/>
                  </a:cubicBezTo>
                  <a:cubicBezTo>
                    <a:pt x="13" y="0"/>
                    <a:pt x="13" y="0"/>
                    <a:pt x="13" y="0"/>
                  </a:cubicBezTo>
                  <a:cubicBezTo>
                    <a:pt x="14" y="0"/>
                    <a:pt x="16" y="0"/>
                    <a:pt x="17" y="0"/>
                  </a:cubicBezTo>
                  <a:cubicBezTo>
                    <a:pt x="23" y="0"/>
                    <a:pt x="23" y="0"/>
                    <a:pt x="23" y="0"/>
                  </a:cubicBezTo>
                  <a:cubicBezTo>
                    <a:pt x="25" y="0"/>
                    <a:pt x="26" y="1"/>
                    <a:pt x="26" y="2"/>
                  </a:cubicBezTo>
                  <a:cubicBezTo>
                    <a:pt x="26" y="39"/>
                    <a:pt x="26" y="39"/>
                    <a:pt x="26" y="39"/>
                  </a:cubicBezTo>
                  <a:cubicBezTo>
                    <a:pt x="26" y="41"/>
                    <a:pt x="25" y="42"/>
                    <a:pt x="23" y="42"/>
                  </a:cubicBezTo>
                  <a:cubicBezTo>
                    <a:pt x="17" y="42"/>
                    <a:pt x="17" y="42"/>
                    <a:pt x="17" y="42"/>
                  </a:cubicBezTo>
                  <a:cubicBezTo>
                    <a:pt x="16" y="42"/>
                    <a:pt x="14" y="42"/>
                    <a:pt x="13" y="42"/>
                  </a:cubicBezTo>
                  <a:lnTo>
                    <a:pt x="13" y="37"/>
                  </a:lnTo>
                  <a:close/>
                  <a:moveTo>
                    <a:pt x="5" y="11"/>
                  </a:moveTo>
                  <a:cubicBezTo>
                    <a:pt x="5" y="11"/>
                    <a:pt x="5" y="11"/>
                    <a:pt x="5" y="11"/>
                  </a:cubicBezTo>
                  <a:cubicBezTo>
                    <a:pt x="5" y="12"/>
                    <a:pt x="5" y="12"/>
                    <a:pt x="5" y="12"/>
                  </a:cubicBezTo>
                  <a:cubicBezTo>
                    <a:pt x="5" y="24"/>
                    <a:pt x="5" y="24"/>
                    <a:pt x="5" y="24"/>
                  </a:cubicBezTo>
                  <a:cubicBezTo>
                    <a:pt x="5" y="30"/>
                    <a:pt x="5" y="30"/>
                    <a:pt x="5" y="30"/>
                  </a:cubicBezTo>
                  <a:cubicBezTo>
                    <a:pt x="5" y="32"/>
                    <a:pt x="6" y="33"/>
                    <a:pt x="8" y="35"/>
                  </a:cubicBezTo>
                  <a:cubicBezTo>
                    <a:pt x="8" y="35"/>
                    <a:pt x="8" y="35"/>
                    <a:pt x="8" y="35"/>
                  </a:cubicBezTo>
                  <a:cubicBezTo>
                    <a:pt x="10" y="36"/>
                    <a:pt x="11" y="36"/>
                    <a:pt x="13" y="37"/>
                  </a:cubicBezTo>
                  <a:cubicBezTo>
                    <a:pt x="13" y="42"/>
                    <a:pt x="13" y="42"/>
                    <a:pt x="13" y="42"/>
                  </a:cubicBezTo>
                  <a:cubicBezTo>
                    <a:pt x="10" y="41"/>
                    <a:pt x="8" y="40"/>
                    <a:pt x="6" y="39"/>
                  </a:cubicBezTo>
                  <a:cubicBezTo>
                    <a:pt x="6" y="39"/>
                    <a:pt x="6" y="39"/>
                    <a:pt x="6" y="39"/>
                  </a:cubicBezTo>
                  <a:cubicBezTo>
                    <a:pt x="2" y="36"/>
                    <a:pt x="0" y="33"/>
                    <a:pt x="0" y="30"/>
                  </a:cubicBezTo>
                  <a:cubicBezTo>
                    <a:pt x="0" y="24"/>
                    <a:pt x="0" y="24"/>
                    <a:pt x="0" y="24"/>
                  </a:cubicBezTo>
                  <a:cubicBezTo>
                    <a:pt x="0" y="12"/>
                    <a:pt x="0" y="12"/>
                    <a:pt x="0" y="12"/>
                  </a:cubicBezTo>
                  <a:cubicBezTo>
                    <a:pt x="0" y="12"/>
                    <a:pt x="0" y="11"/>
                    <a:pt x="0" y="11"/>
                  </a:cubicBezTo>
                  <a:cubicBezTo>
                    <a:pt x="0" y="10"/>
                    <a:pt x="1" y="10"/>
                    <a:pt x="1" y="9"/>
                  </a:cubicBezTo>
                  <a:cubicBezTo>
                    <a:pt x="2" y="7"/>
                    <a:pt x="4" y="4"/>
                    <a:pt x="7" y="2"/>
                  </a:cubicBezTo>
                  <a:cubicBezTo>
                    <a:pt x="9" y="1"/>
                    <a:pt x="11" y="1"/>
                    <a:pt x="13" y="0"/>
                  </a:cubicBezTo>
                  <a:cubicBezTo>
                    <a:pt x="13" y="5"/>
                    <a:pt x="13" y="5"/>
                    <a:pt x="13" y="5"/>
                  </a:cubicBezTo>
                  <a:cubicBezTo>
                    <a:pt x="12" y="5"/>
                    <a:pt x="10" y="6"/>
                    <a:pt x="9" y="7"/>
                  </a:cubicBezTo>
                  <a:cubicBezTo>
                    <a:pt x="7" y="8"/>
                    <a:pt x="6" y="9"/>
                    <a:pt x="5" y="11"/>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20" name="Freeform 329">
              <a:extLst>
                <a:ext uri="{FF2B5EF4-FFF2-40B4-BE49-F238E27FC236}">
                  <a16:creationId xmlns:a16="http://schemas.microsoft.com/office/drawing/2014/main" id="{DDD5943A-6348-4338-A9E9-F338263B6C9C}"/>
                </a:ext>
              </a:extLst>
            </p:cNvPr>
            <p:cNvSpPr>
              <a:spLocks noEditPoints="1"/>
            </p:cNvSpPr>
            <p:nvPr/>
          </p:nvSpPr>
          <p:spPr bwMode="auto">
            <a:xfrm>
              <a:off x="6321840" y="3212818"/>
              <a:ext cx="63247" cy="108424"/>
            </a:xfrm>
            <a:custGeom>
              <a:avLst/>
              <a:gdLst>
                <a:gd name="T0" fmla="*/ 20 w 25"/>
                <a:gd name="T1" fmla="*/ 30 h 42"/>
                <a:gd name="T2" fmla="*/ 20 w 25"/>
                <a:gd name="T3" fmla="*/ 24 h 42"/>
                <a:gd name="T4" fmla="*/ 20 w 25"/>
                <a:gd name="T5" fmla="*/ 12 h 42"/>
                <a:gd name="T6" fmla="*/ 20 w 25"/>
                <a:gd name="T7" fmla="*/ 12 h 42"/>
                <a:gd name="T8" fmla="*/ 20 w 25"/>
                <a:gd name="T9" fmla="*/ 11 h 42"/>
                <a:gd name="T10" fmla="*/ 20 w 25"/>
                <a:gd name="T11" fmla="*/ 11 h 42"/>
                <a:gd name="T12" fmla="*/ 16 w 25"/>
                <a:gd name="T13" fmla="*/ 7 h 42"/>
                <a:gd name="T14" fmla="*/ 12 w 25"/>
                <a:gd name="T15" fmla="*/ 5 h 42"/>
                <a:gd name="T16" fmla="*/ 12 w 25"/>
                <a:gd name="T17" fmla="*/ 0 h 42"/>
                <a:gd name="T18" fmla="*/ 19 w 25"/>
                <a:gd name="T19" fmla="*/ 3 h 42"/>
                <a:gd name="T20" fmla="*/ 25 w 25"/>
                <a:gd name="T21" fmla="*/ 10 h 42"/>
                <a:gd name="T22" fmla="*/ 25 w 25"/>
                <a:gd name="T23" fmla="*/ 10 h 42"/>
                <a:gd name="T24" fmla="*/ 25 w 25"/>
                <a:gd name="T25" fmla="*/ 11 h 42"/>
                <a:gd name="T26" fmla="*/ 25 w 25"/>
                <a:gd name="T27" fmla="*/ 12 h 42"/>
                <a:gd name="T28" fmla="*/ 25 w 25"/>
                <a:gd name="T29" fmla="*/ 24 h 42"/>
                <a:gd name="T30" fmla="*/ 25 w 25"/>
                <a:gd name="T31" fmla="*/ 30 h 42"/>
                <a:gd name="T32" fmla="*/ 20 w 25"/>
                <a:gd name="T33" fmla="*/ 39 h 42"/>
                <a:gd name="T34" fmla="*/ 12 w 25"/>
                <a:gd name="T35" fmla="*/ 42 h 42"/>
                <a:gd name="T36" fmla="*/ 12 w 25"/>
                <a:gd name="T37" fmla="*/ 37 h 42"/>
                <a:gd name="T38" fmla="*/ 17 w 25"/>
                <a:gd name="T39" fmla="*/ 35 h 42"/>
                <a:gd name="T40" fmla="*/ 20 w 25"/>
                <a:gd name="T41" fmla="*/ 30 h 42"/>
                <a:gd name="T42" fmla="*/ 12 w 25"/>
                <a:gd name="T43" fmla="*/ 5 h 42"/>
                <a:gd name="T44" fmla="*/ 8 w 25"/>
                <a:gd name="T45" fmla="*/ 5 h 42"/>
                <a:gd name="T46" fmla="*/ 4 w 25"/>
                <a:gd name="T47" fmla="*/ 5 h 42"/>
                <a:gd name="T48" fmla="*/ 4 w 25"/>
                <a:gd name="T49" fmla="*/ 37 h 42"/>
                <a:gd name="T50" fmla="*/ 8 w 25"/>
                <a:gd name="T51" fmla="*/ 37 h 42"/>
                <a:gd name="T52" fmla="*/ 12 w 25"/>
                <a:gd name="T53" fmla="*/ 37 h 42"/>
                <a:gd name="T54" fmla="*/ 12 w 25"/>
                <a:gd name="T55" fmla="*/ 42 h 42"/>
                <a:gd name="T56" fmla="*/ 8 w 25"/>
                <a:gd name="T57" fmla="*/ 42 h 42"/>
                <a:gd name="T58" fmla="*/ 2 w 25"/>
                <a:gd name="T59" fmla="*/ 42 h 42"/>
                <a:gd name="T60" fmla="*/ 0 w 25"/>
                <a:gd name="T61" fmla="*/ 39 h 42"/>
                <a:gd name="T62" fmla="*/ 0 w 25"/>
                <a:gd name="T63" fmla="*/ 2 h 42"/>
                <a:gd name="T64" fmla="*/ 2 w 25"/>
                <a:gd name="T65" fmla="*/ 0 h 42"/>
                <a:gd name="T66" fmla="*/ 8 w 25"/>
                <a:gd name="T67" fmla="*/ 0 h 42"/>
                <a:gd name="T68" fmla="*/ 12 w 25"/>
                <a:gd name="T69" fmla="*/ 0 h 42"/>
                <a:gd name="T70" fmla="*/ 12 w 25"/>
                <a:gd name="T7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42">
                  <a:moveTo>
                    <a:pt x="20" y="30"/>
                  </a:moveTo>
                  <a:cubicBezTo>
                    <a:pt x="20" y="24"/>
                    <a:pt x="20" y="24"/>
                    <a:pt x="20" y="24"/>
                  </a:cubicBezTo>
                  <a:cubicBezTo>
                    <a:pt x="20" y="12"/>
                    <a:pt x="20" y="12"/>
                    <a:pt x="20" y="12"/>
                  </a:cubicBezTo>
                  <a:cubicBezTo>
                    <a:pt x="20" y="12"/>
                    <a:pt x="20" y="12"/>
                    <a:pt x="20" y="12"/>
                  </a:cubicBezTo>
                  <a:cubicBezTo>
                    <a:pt x="20" y="12"/>
                    <a:pt x="20" y="11"/>
                    <a:pt x="20" y="11"/>
                  </a:cubicBezTo>
                  <a:cubicBezTo>
                    <a:pt x="20" y="11"/>
                    <a:pt x="20" y="11"/>
                    <a:pt x="20" y="11"/>
                  </a:cubicBezTo>
                  <a:cubicBezTo>
                    <a:pt x="20" y="10"/>
                    <a:pt x="18" y="8"/>
                    <a:pt x="16" y="7"/>
                  </a:cubicBezTo>
                  <a:cubicBezTo>
                    <a:pt x="15" y="6"/>
                    <a:pt x="14" y="6"/>
                    <a:pt x="12" y="5"/>
                  </a:cubicBezTo>
                  <a:cubicBezTo>
                    <a:pt x="12" y="0"/>
                    <a:pt x="12" y="0"/>
                    <a:pt x="12" y="0"/>
                  </a:cubicBezTo>
                  <a:cubicBezTo>
                    <a:pt x="15" y="1"/>
                    <a:pt x="17" y="2"/>
                    <a:pt x="19" y="3"/>
                  </a:cubicBezTo>
                  <a:cubicBezTo>
                    <a:pt x="22" y="5"/>
                    <a:pt x="24" y="7"/>
                    <a:pt x="25" y="10"/>
                  </a:cubicBezTo>
                  <a:cubicBezTo>
                    <a:pt x="25" y="10"/>
                    <a:pt x="25" y="10"/>
                    <a:pt x="25" y="10"/>
                  </a:cubicBezTo>
                  <a:cubicBezTo>
                    <a:pt x="25" y="11"/>
                    <a:pt x="25" y="11"/>
                    <a:pt x="25" y="11"/>
                  </a:cubicBezTo>
                  <a:cubicBezTo>
                    <a:pt x="25" y="12"/>
                    <a:pt x="25" y="12"/>
                    <a:pt x="25" y="12"/>
                  </a:cubicBezTo>
                  <a:cubicBezTo>
                    <a:pt x="25" y="24"/>
                    <a:pt x="25" y="24"/>
                    <a:pt x="25" y="24"/>
                  </a:cubicBezTo>
                  <a:cubicBezTo>
                    <a:pt x="25" y="30"/>
                    <a:pt x="25" y="30"/>
                    <a:pt x="25" y="30"/>
                  </a:cubicBezTo>
                  <a:cubicBezTo>
                    <a:pt x="25" y="33"/>
                    <a:pt x="23" y="36"/>
                    <a:pt x="20" y="39"/>
                  </a:cubicBezTo>
                  <a:cubicBezTo>
                    <a:pt x="18" y="40"/>
                    <a:pt x="15" y="41"/>
                    <a:pt x="12" y="42"/>
                  </a:cubicBezTo>
                  <a:cubicBezTo>
                    <a:pt x="12" y="37"/>
                    <a:pt x="12" y="37"/>
                    <a:pt x="12" y="37"/>
                  </a:cubicBezTo>
                  <a:cubicBezTo>
                    <a:pt x="14" y="36"/>
                    <a:pt x="16" y="36"/>
                    <a:pt x="17" y="35"/>
                  </a:cubicBezTo>
                  <a:cubicBezTo>
                    <a:pt x="19" y="33"/>
                    <a:pt x="20" y="32"/>
                    <a:pt x="20" y="30"/>
                  </a:cubicBezTo>
                  <a:close/>
                  <a:moveTo>
                    <a:pt x="12" y="5"/>
                  </a:moveTo>
                  <a:cubicBezTo>
                    <a:pt x="11" y="5"/>
                    <a:pt x="10" y="5"/>
                    <a:pt x="8" y="5"/>
                  </a:cubicBezTo>
                  <a:cubicBezTo>
                    <a:pt x="4" y="5"/>
                    <a:pt x="4" y="5"/>
                    <a:pt x="4" y="5"/>
                  </a:cubicBezTo>
                  <a:cubicBezTo>
                    <a:pt x="4" y="37"/>
                    <a:pt x="4" y="37"/>
                    <a:pt x="4" y="37"/>
                  </a:cubicBezTo>
                  <a:cubicBezTo>
                    <a:pt x="8" y="37"/>
                    <a:pt x="8" y="37"/>
                    <a:pt x="8" y="37"/>
                  </a:cubicBezTo>
                  <a:cubicBezTo>
                    <a:pt x="10" y="37"/>
                    <a:pt x="11" y="37"/>
                    <a:pt x="12" y="37"/>
                  </a:cubicBezTo>
                  <a:cubicBezTo>
                    <a:pt x="12" y="42"/>
                    <a:pt x="12" y="42"/>
                    <a:pt x="12" y="42"/>
                  </a:cubicBezTo>
                  <a:cubicBezTo>
                    <a:pt x="11" y="42"/>
                    <a:pt x="10" y="42"/>
                    <a:pt x="8" y="42"/>
                  </a:cubicBezTo>
                  <a:cubicBezTo>
                    <a:pt x="2" y="42"/>
                    <a:pt x="2" y="42"/>
                    <a:pt x="2" y="42"/>
                  </a:cubicBezTo>
                  <a:cubicBezTo>
                    <a:pt x="1" y="42"/>
                    <a:pt x="0" y="41"/>
                    <a:pt x="0" y="39"/>
                  </a:cubicBezTo>
                  <a:cubicBezTo>
                    <a:pt x="0" y="2"/>
                    <a:pt x="0" y="2"/>
                    <a:pt x="0" y="2"/>
                  </a:cubicBezTo>
                  <a:cubicBezTo>
                    <a:pt x="0" y="1"/>
                    <a:pt x="1" y="0"/>
                    <a:pt x="2" y="0"/>
                  </a:cubicBezTo>
                  <a:cubicBezTo>
                    <a:pt x="8" y="0"/>
                    <a:pt x="8" y="0"/>
                    <a:pt x="8" y="0"/>
                  </a:cubicBezTo>
                  <a:cubicBezTo>
                    <a:pt x="10" y="0"/>
                    <a:pt x="11" y="0"/>
                    <a:pt x="12" y="0"/>
                  </a:cubicBezTo>
                  <a:lnTo>
                    <a:pt x="12" y="5"/>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21" name="Freeform 331">
              <a:extLst>
                <a:ext uri="{FF2B5EF4-FFF2-40B4-BE49-F238E27FC236}">
                  <a16:creationId xmlns:a16="http://schemas.microsoft.com/office/drawing/2014/main" id="{21223297-363A-4841-93EA-9BAC25FB7CE0}"/>
                </a:ext>
              </a:extLst>
            </p:cNvPr>
            <p:cNvSpPr>
              <a:spLocks noEditPoints="1"/>
            </p:cNvSpPr>
            <p:nvPr/>
          </p:nvSpPr>
          <p:spPr bwMode="auto">
            <a:xfrm>
              <a:off x="5996573" y="3941060"/>
              <a:ext cx="66862" cy="61439"/>
            </a:xfrm>
            <a:custGeom>
              <a:avLst/>
              <a:gdLst>
                <a:gd name="T0" fmla="*/ 17 w 26"/>
                <a:gd name="T1" fmla="*/ 6 h 24"/>
                <a:gd name="T2" fmla="*/ 13 w 26"/>
                <a:gd name="T3" fmla="*/ 11 h 24"/>
                <a:gd name="T4" fmla="*/ 13 w 26"/>
                <a:gd name="T5" fmla="*/ 4 h 24"/>
                <a:gd name="T6" fmla="*/ 15 w 26"/>
                <a:gd name="T7" fmla="*/ 1 h 24"/>
                <a:gd name="T8" fmla="*/ 16 w 26"/>
                <a:gd name="T9" fmla="*/ 0 h 24"/>
                <a:gd name="T10" fmla="*/ 19 w 26"/>
                <a:gd name="T11" fmla="*/ 1 h 24"/>
                <a:gd name="T12" fmla="*/ 21 w 26"/>
                <a:gd name="T13" fmla="*/ 3 h 24"/>
                <a:gd name="T14" fmla="*/ 21 w 26"/>
                <a:gd name="T15" fmla="*/ 4 h 24"/>
                <a:gd name="T16" fmla="*/ 23 w 26"/>
                <a:gd name="T17" fmla="*/ 5 h 24"/>
                <a:gd name="T18" fmla="*/ 23 w 26"/>
                <a:gd name="T19" fmla="*/ 5 h 24"/>
                <a:gd name="T20" fmla="*/ 24 w 26"/>
                <a:gd name="T21" fmla="*/ 5 h 24"/>
                <a:gd name="T22" fmla="*/ 25 w 26"/>
                <a:gd name="T23" fmla="*/ 8 h 24"/>
                <a:gd name="T24" fmla="*/ 14 w 26"/>
                <a:gd name="T25" fmla="*/ 23 h 24"/>
                <a:gd name="T26" fmla="*/ 13 w 26"/>
                <a:gd name="T27" fmla="*/ 24 h 24"/>
                <a:gd name="T28" fmla="*/ 13 w 26"/>
                <a:gd name="T29" fmla="*/ 16 h 24"/>
                <a:gd name="T30" fmla="*/ 19 w 26"/>
                <a:gd name="T31" fmla="*/ 8 h 24"/>
                <a:gd name="T32" fmla="*/ 18 w 26"/>
                <a:gd name="T33" fmla="*/ 7 h 24"/>
                <a:gd name="T34" fmla="*/ 18 w 26"/>
                <a:gd name="T35" fmla="*/ 7 h 24"/>
                <a:gd name="T36" fmla="*/ 17 w 26"/>
                <a:gd name="T37" fmla="*/ 6 h 24"/>
                <a:gd name="T38" fmla="*/ 13 w 26"/>
                <a:gd name="T39" fmla="*/ 11 h 24"/>
                <a:gd name="T40" fmla="*/ 7 w 26"/>
                <a:gd name="T41" fmla="*/ 19 h 24"/>
                <a:gd name="T42" fmla="*/ 11 w 26"/>
                <a:gd name="T43" fmla="*/ 19 h 24"/>
                <a:gd name="T44" fmla="*/ 13 w 26"/>
                <a:gd name="T45" fmla="*/ 16 h 24"/>
                <a:gd name="T46" fmla="*/ 13 w 26"/>
                <a:gd name="T47" fmla="*/ 24 h 24"/>
                <a:gd name="T48" fmla="*/ 12 w 26"/>
                <a:gd name="T49" fmla="*/ 24 h 24"/>
                <a:gd name="T50" fmla="*/ 2 w 26"/>
                <a:gd name="T51" fmla="*/ 24 h 24"/>
                <a:gd name="T52" fmla="*/ 2 w 26"/>
                <a:gd name="T53" fmla="*/ 24 h 24"/>
                <a:gd name="T54" fmla="*/ 1 w 26"/>
                <a:gd name="T55" fmla="*/ 24 h 24"/>
                <a:gd name="T56" fmla="*/ 0 w 26"/>
                <a:gd name="T57" fmla="*/ 20 h 24"/>
                <a:gd name="T58" fmla="*/ 13 w 26"/>
                <a:gd name="T59" fmla="*/ 4 h 24"/>
                <a:gd name="T60" fmla="*/ 13 w 26"/>
                <a:gd name="T6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4">
                  <a:moveTo>
                    <a:pt x="17" y="6"/>
                  </a:moveTo>
                  <a:cubicBezTo>
                    <a:pt x="13" y="11"/>
                    <a:pt x="13" y="11"/>
                    <a:pt x="13" y="11"/>
                  </a:cubicBezTo>
                  <a:cubicBezTo>
                    <a:pt x="13" y="4"/>
                    <a:pt x="13" y="4"/>
                    <a:pt x="13" y="4"/>
                  </a:cubicBezTo>
                  <a:cubicBezTo>
                    <a:pt x="15" y="1"/>
                    <a:pt x="15" y="1"/>
                    <a:pt x="15" y="1"/>
                  </a:cubicBezTo>
                  <a:cubicBezTo>
                    <a:pt x="15" y="1"/>
                    <a:pt x="16" y="0"/>
                    <a:pt x="16" y="0"/>
                  </a:cubicBezTo>
                  <a:cubicBezTo>
                    <a:pt x="17" y="0"/>
                    <a:pt x="19" y="0"/>
                    <a:pt x="19" y="1"/>
                  </a:cubicBezTo>
                  <a:cubicBezTo>
                    <a:pt x="20" y="2"/>
                    <a:pt x="20" y="3"/>
                    <a:pt x="21" y="3"/>
                  </a:cubicBezTo>
                  <a:cubicBezTo>
                    <a:pt x="21" y="4"/>
                    <a:pt x="21" y="4"/>
                    <a:pt x="21" y="4"/>
                  </a:cubicBezTo>
                  <a:cubicBezTo>
                    <a:pt x="22" y="4"/>
                    <a:pt x="22" y="4"/>
                    <a:pt x="23" y="5"/>
                  </a:cubicBezTo>
                  <a:cubicBezTo>
                    <a:pt x="23" y="5"/>
                    <a:pt x="23" y="5"/>
                    <a:pt x="23" y="5"/>
                  </a:cubicBezTo>
                  <a:cubicBezTo>
                    <a:pt x="24" y="5"/>
                    <a:pt x="24" y="5"/>
                    <a:pt x="24" y="5"/>
                  </a:cubicBezTo>
                  <a:cubicBezTo>
                    <a:pt x="25" y="6"/>
                    <a:pt x="26" y="7"/>
                    <a:pt x="25" y="8"/>
                  </a:cubicBezTo>
                  <a:cubicBezTo>
                    <a:pt x="14" y="23"/>
                    <a:pt x="14" y="23"/>
                    <a:pt x="14" y="23"/>
                  </a:cubicBezTo>
                  <a:cubicBezTo>
                    <a:pt x="14" y="23"/>
                    <a:pt x="13" y="24"/>
                    <a:pt x="13" y="24"/>
                  </a:cubicBezTo>
                  <a:cubicBezTo>
                    <a:pt x="13" y="16"/>
                    <a:pt x="13" y="16"/>
                    <a:pt x="13" y="16"/>
                  </a:cubicBezTo>
                  <a:cubicBezTo>
                    <a:pt x="19" y="8"/>
                    <a:pt x="19" y="8"/>
                    <a:pt x="19" y="8"/>
                  </a:cubicBezTo>
                  <a:cubicBezTo>
                    <a:pt x="19" y="8"/>
                    <a:pt x="18" y="8"/>
                    <a:pt x="18" y="7"/>
                  </a:cubicBezTo>
                  <a:cubicBezTo>
                    <a:pt x="18" y="7"/>
                    <a:pt x="18" y="7"/>
                    <a:pt x="18" y="7"/>
                  </a:cubicBezTo>
                  <a:cubicBezTo>
                    <a:pt x="17" y="7"/>
                    <a:pt x="17" y="7"/>
                    <a:pt x="17" y="6"/>
                  </a:cubicBezTo>
                  <a:close/>
                  <a:moveTo>
                    <a:pt x="13" y="11"/>
                  </a:moveTo>
                  <a:cubicBezTo>
                    <a:pt x="7" y="19"/>
                    <a:pt x="7" y="19"/>
                    <a:pt x="7" y="19"/>
                  </a:cubicBezTo>
                  <a:cubicBezTo>
                    <a:pt x="11" y="19"/>
                    <a:pt x="11" y="19"/>
                    <a:pt x="11" y="19"/>
                  </a:cubicBezTo>
                  <a:cubicBezTo>
                    <a:pt x="13" y="16"/>
                    <a:pt x="13" y="16"/>
                    <a:pt x="13" y="16"/>
                  </a:cubicBezTo>
                  <a:cubicBezTo>
                    <a:pt x="13" y="24"/>
                    <a:pt x="13" y="24"/>
                    <a:pt x="13" y="24"/>
                  </a:cubicBezTo>
                  <a:cubicBezTo>
                    <a:pt x="13" y="24"/>
                    <a:pt x="12" y="24"/>
                    <a:pt x="12" y="24"/>
                  </a:cubicBezTo>
                  <a:cubicBezTo>
                    <a:pt x="2" y="24"/>
                    <a:pt x="2" y="24"/>
                    <a:pt x="2" y="24"/>
                  </a:cubicBezTo>
                  <a:cubicBezTo>
                    <a:pt x="2" y="24"/>
                    <a:pt x="2" y="24"/>
                    <a:pt x="2" y="24"/>
                  </a:cubicBezTo>
                  <a:cubicBezTo>
                    <a:pt x="2" y="24"/>
                    <a:pt x="1" y="24"/>
                    <a:pt x="1" y="24"/>
                  </a:cubicBezTo>
                  <a:cubicBezTo>
                    <a:pt x="0" y="23"/>
                    <a:pt x="0" y="21"/>
                    <a:pt x="0" y="20"/>
                  </a:cubicBezTo>
                  <a:cubicBezTo>
                    <a:pt x="13" y="4"/>
                    <a:pt x="13" y="4"/>
                    <a:pt x="13" y="4"/>
                  </a:cubicBezTo>
                  <a:lnTo>
                    <a:pt x="13" y="11"/>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22" name="Freeform 332">
              <a:extLst>
                <a:ext uri="{FF2B5EF4-FFF2-40B4-BE49-F238E27FC236}">
                  <a16:creationId xmlns:a16="http://schemas.microsoft.com/office/drawing/2014/main" id="{E6157874-6688-4A0E-92E9-7939474515EB}"/>
                </a:ext>
              </a:extLst>
            </p:cNvPr>
            <p:cNvSpPr>
              <a:spLocks noEditPoints="1"/>
            </p:cNvSpPr>
            <p:nvPr/>
          </p:nvSpPr>
          <p:spPr bwMode="auto">
            <a:xfrm>
              <a:off x="6038135" y="3917565"/>
              <a:ext cx="41563" cy="41563"/>
            </a:xfrm>
            <a:custGeom>
              <a:avLst/>
              <a:gdLst>
                <a:gd name="T0" fmla="*/ 8 w 16"/>
                <a:gd name="T1" fmla="*/ 11 h 16"/>
                <a:gd name="T2" fmla="*/ 8 w 16"/>
                <a:gd name="T3" fmla="*/ 11 h 16"/>
                <a:gd name="T4" fmla="*/ 9 w 16"/>
                <a:gd name="T5" fmla="*/ 11 h 16"/>
                <a:gd name="T6" fmla="*/ 9 w 16"/>
                <a:gd name="T7" fmla="*/ 11 h 16"/>
                <a:gd name="T8" fmla="*/ 11 w 16"/>
                <a:gd name="T9" fmla="*/ 10 h 16"/>
                <a:gd name="T10" fmla="*/ 11 w 16"/>
                <a:gd name="T11" fmla="*/ 8 h 16"/>
                <a:gd name="T12" fmla="*/ 11 w 16"/>
                <a:gd name="T13" fmla="*/ 8 h 16"/>
                <a:gd name="T14" fmla="*/ 11 w 16"/>
                <a:gd name="T15" fmla="*/ 8 h 16"/>
                <a:gd name="T16" fmla="*/ 11 w 16"/>
                <a:gd name="T17" fmla="*/ 7 h 16"/>
                <a:gd name="T18" fmla="*/ 8 w 16"/>
                <a:gd name="T19" fmla="*/ 5 h 16"/>
                <a:gd name="T20" fmla="*/ 8 w 16"/>
                <a:gd name="T21" fmla="*/ 0 h 16"/>
                <a:gd name="T22" fmla="*/ 13 w 16"/>
                <a:gd name="T23" fmla="*/ 2 h 16"/>
                <a:gd name="T24" fmla="*/ 16 w 16"/>
                <a:gd name="T25" fmla="*/ 6 h 16"/>
                <a:gd name="T26" fmla="*/ 16 w 16"/>
                <a:gd name="T27" fmla="*/ 7 h 16"/>
                <a:gd name="T28" fmla="*/ 16 w 16"/>
                <a:gd name="T29" fmla="*/ 7 h 16"/>
                <a:gd name="T30" fmla="*/ 16 w 16"/>
                <a:gd name="T31" fmla="*/ 8 h 16"/>
                <a:gd name="T32" fmla="*/ 16 w 16"/>
                <a:gd name="T33" fmla="*/ 8 h 16"/>
                <a:gd name="T34" fmla="*/ 16 w 16"/>
                <a:gd name="T35" fmla="*/ 8 h 16"/>
                <a:gd name="T36" fmla="*/ 14 w 16"/>
                <a:gd name="T37" fmla="*/ 13 h 16"/>
                <a:gd name="T38" fmla="*/ 10 w 16"/>
                <a:gd name="T39" fmla="*/ 16 h 16"/>
                <a:gd name="T40" fmla="*/ 9 w 16"/>
                <a:gd name="T41" fmla="*/ 16 h 16"/>
                <a:gd name="T42" fmla="*/ 9 w 16"/>
                <a:gd name="T43" fmla="*/ 16 h 16"/>
                <a:gd name="T44" fmla="*/ 9 w 16"/>
                <a:gd name="T45" fmla="*/ 16 h 16"/>
                <a:gd name="T46" fmla="*/ 8 w 16"/>
                <a:gd name="T47" fmla="*/ 16 h 16"/>
                <a:gd name="T48" fmla="*/ 8 w 16"/>
                <a:gd name="T49" fmla="*/ 11 h 16"/>
                <a:gd name="T50" fmla="*/ 8 w 16"/>
                <a:gd name="T51" fmla="*/ 16 h 16"/>
                <a:gd name="T52" fmla="*/ 3 w 16"/>
                <a:gd name="T53" fmla="*/ 14 h 16"/>
                <a:gd name="T54" fmla="*/ 1 w 16"/>
                <a:gd name="T55" fmla="*/ 10 h 16"/>
                <a:gd name="T56" fmla="*/ 0 w 16"/>
                <a:gd name="T57" fmla="*/ 9 h 16"/>
                <a:gd name="T58" fmla="*/ 0 w 16"/>
                <a:gd name="T59" fmla="*/ 9 h 16"/>
                <a:gd name="T60" fmla="*/ 2 w 16"/>
                <a:gd name="T61" fmla="*/ 4 h 16"/>
                <a:gd name="T62" fmla="*/ 6 w 16"/>
                <a:gd name="T63" fmla="*/ 0 h 16"/>
                <a:gd name="T64" fmla="*/ 7 w 16"/>
                <a:gd name="T65" fmla="*/ 0 h 16"/>
                <a:gd name="T66" fmla="*/ 8 w 16"/>
                <a:gd name="T67" fmla="*/ 5 h 16"/>
                <a:gd name="T68" fmla="*/ 7 w 16"/>
                <a:gd name="T69" fmla="*/ 5 h 16"/>
                <a:gd name="T70" fmla="*/ 6 w 16"/>
                <a:gd name="T71" fmla="*/ 6 h 16"/>
                <a:gd name="T72" fmla="*/ 5 w 16"/>
                <a:gd name="T73" fmla="*/ 9 h 16"/>
                <a:gd name="T74" fmla="*/ 5 w 16"/>
                <a:gd name="T75" fmla="*/ 9 h 16"/>
                <a:gd name="T76" fmla="*/ 6 w 16"/>
                <a:gd name="T7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16">
                  <a:moveTo>
                    <a:pt x="8" y="11"/>
                  </a:move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10" y="11"/>
                    <a:pt x="10" y="10"/>
                    <a:pt x="11" y="10"/>
                  </a:cubicBezTo>
                  <a:cubicBezTo>
                    <a:pt x="11" y="10"/>
                    <a:pt x="11" y="10"/>
                    <a:pt x="11" y="10"/>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7"/>
                    <a:pt x="11" y="7"/>
                    <a:pt x="11" y="7"/>
                  </a:cubicBezTo>
                  <a:cubicBezTo>
                    <a:pt x="11" y="7"/>
                    <a:pt x="11" y="7"/>
                    <a:pt x="11" y="7"/>
                  </a:cubicBezTo>
                  <a:cubicBezTo>
                    <a:pt x="11" y="7"/>
                    <a:pt x="11" y="6"/>
                    <a:pt x="10" y="6"/>
                  </a:cubicBezTo>
                  <a:cubicBezTo>
                    <a:pt x="10" y="5"/>
                    <a:pt x="9" y="5"/>
                    <a:pt x="8" y="5"/>
                  </a:cubicBezTo>
                  <a:cubicBezTo>
                    <a:pt x="8" y="5"/>
                    <a:pt x="8" y="5"/>
                    <a:pt x="8" y="5"/>
                  </a:cubicBezTo>
                  <a:cubicBezTo>
                    <a:pt x="8" y="0"/>
                    <a:pt x="8" y="0"/>
                    <a:pt x="8" y="0"/>
                  </a:cubicBezTo>
                  <a:cubicBezTo>
                    <a:pt x="8" y="0"/>
                    <a:pt x="8" y="0"/>
                    <a:pt x="8" y="0"/>
                  </a:cubicBezTo>
                  <a:cubicBezTo>
                    <a:pt x="10" y="0"/>
                    <a:pt x="12" y="1"/>
                    <a:pt x="13" y="2"/>
                  </a:cubicBezTo>
                  <a:cubicBezTo>
                    <a:pt x="14" y="3"/>
                    <a:pt x="15" y="5"/>
                    <a:pt x="16" y="6"/>
                  </a:cubicBezTo>
                  <a:cubicBezTo>
                    <a:pt x="16" y="6"/>
                    <a:pt x="16" y="6"/>
                    <a:pt x="16" y="6"/>
                  </a:cubicBezTo>
                  <a:cubicBezTo>
                    <a:pt x="16" y="6"/>
                    <a:pt x="16" y="6"/>
                    <a:pt x="16" y="6"/>
                  </a:cubicBezTo>
                  <a:cubicBezTo>
                    <a:pt x="16" y="7"/>
                    <a:pt x="16" y="7"/>
                    <a:pt x="16" y="7"/>
                  </a:cubicBezTo>
                  <a:cubicBezTo>
                    <a:pt x="16" y="7"/>
                    <a:pt x="16" y="7"/>
                    <a:pt x="16" y="7"/>
                  </a:cubicBezTo>
                  <a:cubicBezTo>
                    <a:pt x="16" y="7"/>
                    <a:pt x="16" y="7"/>
                    <a:pt x="16" y="7"/>
                  </a:cubicBezTo>
                  <a:cubicBezTo>
                    <a:pt x="16" y="7"/>
                    <a:pt x="16" y="7"/>
                    <a:pt x="16" y="7"/>
                  </a:cubicBezTo>
                  <a:cubicBezTo>
                    <a:pt x="16" y="7"/>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10"/>
                    <a:pt x="15" y="11"/>
                    <a:pt x="14" y="13"/>
                  </a:cubicBezTo>
                  <a:cubicBezTo>
                    <a:pt x="14" y="13"/>
                    <a:pt x="14" y="13"/>
                    <a:pt x="14" y="13"/>
                  </a:cubicBezTo>
                  <a:cubicBezTo>
                    <a:pt x="13" y="14"/>
                    <a:pt x="12" y="15"/>
                    <a:pt x="10" y="16"/>
                  </a:cubicBezTo>
                  <a:cubicBezTo>
                    <a:pt x="10" y="16"/>
                    <a:pt x="10" y="16"/>
                    <a:pt x="10" y="16"/>
                  </a:cubicBezTo>
                  <a:cubicBezTo>
                    <a:pt x="10" y="16"/>
                    <a:pt x="10" y="16"/>
                    <a:pt x="10"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lnTo>
                    <a:pt x="8" y="11"/>
                  </a:lnTo>
                  <a:close/>
                  <a:moveTo>
                    <a:pt x="8" y="11"/>
                  </a:moveTo>
                  <a:cubicBezTo>
                    <a:pt x="8" y="11"/>
                    <a:pt x="8" y="11"/>
                    <a:pt x="8" y="11"/>
                  </a:cubicBezTo>
                  <a:cubicBezTo>
                    <a:pt x="8" y="16"/>
                    <a:pt x="8" y="16"/>
                    <a:pt x="8" y="16"/>
                  </a:cubicBezTo>
                  <a:cubicBezTo>
                    <a:pt x="8" y="16"/>
                    <a:pt x="8" y="16"/>
                    <a:pt x="8" y="16"/>
                  </a:cubicBezTo>
                  <a:cubicBezTo>
                    <a:pt x="6" y="16"/>
                    <a:pt x="5" y="15"/>
                    <a:pt x="3" y="14"/>
                  </a:cubicBezTo>
                  <a:cubicBezTo>
                    <a:pt x="2" y="13"/>
                    <a:pt x="1" y="12"/>
                    <a:pt x="1" y="10"/>
                  </a:cubicBezTo>
                  <a:cubicBezTo>
                    <a:pt x="1" y="10"/>
                    <a:pt x="1" y="10"/>
                    <a:pt x="1" y="10"/>
                  </a:cubicBezTo>
                  <a:cubicBezTo>
                    <a:pt x="1" y="10"/>
                    <a:pt x="1" y="10"/>
                    <a:pt x="1" y="10"/>
                  </a:cubicBezTo>
                  <a:cubicBezTo>
                    <a:pt x="1" y="10"/>
                    <a:pt x="0" y="10"/>
                    <a:pt x="0" y="9"/>
                  </a:cubicBezTo>
                  <a:cubicBezTo>
                    <a:pt x="0" y="9"/>
                    <a:pt x="0" y="9"/>
                    <a:pt x="0" y="9"/>
                  </a:cubicBezTo>
                  <a:cubicBezTo>
                    <a:pt x="0" y="9"/>
                    <a:pt x="0" y="9"/>
                    <a:pt x="0" y="9"/>
                  </a:cubicBezTo>
                  <a:cubicBezTo>
                    <a:pt x="0" y="9"/>
                    <a:pt x="0" y="9"/>
                    <a:pt x="0" y="9"/>
                  </a:cubicBezTo>
                  <a:cubicBezTo>
                    <a:pt x="0" y="7"/>
                    <a:pt x="1" y="5"/>
                    <a:pt x="2" y="4"/>
                  </a:cubicBezTo>
                  <a:cubicBezTo>
                    <a:pt x="3" y="2"/>
                    <a:pt x="4" y="1"/>
                    <a:pt x="6" y="0"/>
                  </a:cubicBezTo>
                  <a:cubicBezTo>
                    <a:pt x="6" y="0"/>
                    <a:pt x="6" y="0"/>
                    <a:pt x="6" y="0"/>
                  </a:cubicBezTo>
                  <a:cubicBezTo>
                    <a:pt x="6" y="0"/>
                    <a:pt x="6" y="0"/>
                    <a:pt x="6" y="0"/>
                  </a:cubicBezTo>
                  <a:cubicBezTo>
                    <a:pt x="7" y="0"/>
                    <a:pt x="7" y="0"/>
                    <a:pt x="7" y="0"/>
                  </a:cubicBezTo>
                  <a:cubicBezTo>
                    <a:pt x="8" y="0"/>
                    <a:pt x="8" y="0"/>
                    <a:pt x="8" y="0"/>
                  </a:cubicBezTo>
                  <a:cubicBezTo>
                    <a:pt x="8" y="5"/>
                    <a:pt x="8" y="5"/>
                    <a:pt x="8" y="5"/>
                  </a:cubicBezTo>
                  <a:cubicBezTo>
                    <a:pt x="8" y="5"/>
                    <a:pt x="8" y="5"/>
                    <a:pt x="8" y="5"/>
                  </a:cubicBezTo>
                  <a:cubicBezTo>
                    <a:pt x="8" y="5"/>
                    <a:pt x="8" y="5"/>
                    <a:pt x="7" y="5"/>
                  </a:cubicBezTo>
                  <a:cubicBezTo>
                    <a:pt x="7" y="5"/>
                    <a:pt x="7" y="5"/>
                    <a:pt x="7" y="5"/>
                  </a:cubicBezTo>
                  <a:cubicBezTo>
                    <a:pt x="7" y="5"/>
                    <a:pt x="6" y="6"/>
                    <a:pt x="6" y="6"/>
                  </a:cubicBezTo>
                  <a:cubicBezTo>
                    <a:pt x="5" y="7"/>
                    <a:pt x="5" y="8"/>
                    <a:pt x="5" y="9"/>
                  </a:cubicBezTo>
                  <a:cubicBezTo>
                    <a:pt x="5" y="9"/>
                    <a:pt x="5" y="9"/>
                    <a:pt x="5" y="9"/>
                  </a:cubicBezTo>
                  <a:cubicBezTo>
                    <a:pt x="5" y="9"/>
                    <a:pt x="5" y="9"/>
                    <a:pt x="5" y="9"/>
                  </a:cubicBezTo>
                  <a:cubicBezTo>
                    <a:pt x="5" y="9"/>
                    <a:pt x="5" y="9"/>
                    <a:pt x="5" y="9"/>
                  </a:cubicBezTo>
                  <a:cubicBezTo>
                    <a:pt x="5" y="9"/>
                    <a:pt x="5" y="9"/>
                    <a:pt x="5" y="9"/>
                  </a:cubicBezTo>
                  <a:cubicBezTo>
                    <a:pt x="5" y="9"/>
                    <a:pt x="6" y="10"/>
                    <a:pt x="6" y="10"/>
                  </a:cubicBezTo>
                  <a:cubicBezTo>
                    <a:pt x="7" y="11"/>
                    <a:pt x="7" y="11"/>
                    <a:pt x="8" y="11"/>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23" name="Freeform 333">
              <a:extLst>
                <a:ext uri="{FF2B5EF4-FFF2-40B4-BE49-F238E27FC236}">
                  <a16:creationId xmlns:a16="http://schemas.microsoft.com/office/drawing/2014/main" id="{8406BB8B-6486-466B-B0FA-88D78FBA12F9}"/>
                </a:ext>
              </a:extLst>
            </p:cNvPr>
            <p:cNvSpPr>
              <a:spLocks noEditPoints="1"/>
            </p:cNvSpPr>
            <p:nvPr/>
          </p:nvSpPr>
          <p:spPr bwMode="auto">
            <a:xfrm>
              <a:off x="6088732" y="3941060"/>
              <a:ext cx="66862" cy="61439"/>
            </a:xfrm>
            <a:custGeom>
              <a:avLst/>
              <a:gdLst>
                <a:gd name="T0" fmla="*/ 15 w 26"/>
                <a:gd name="T1" fmla="*/ 19 h 24"/>
                <a:gd name="T2" fmla="*/ 19 w 26"/>
                <a:gd name="T3" fmla="*/ 19 h 24"/>
                <a:gd name="T4" fmla="*/ 13 w 26"/>
                <a:gd name="T5" fmla="*/ 11 h 24"/>
                <a:gd name="T6" fmla="*/ 13 w 26"/>
                <a:gd name="T7" fmla="*/ 4 h 24"/>
                <a:gd name="T8" fmla="*/ 25 w 26"/>
                <a:gd name="T9" fmla="*/ 20 h 24"/>
                <a:gd name="T10" fmla="*/ 26 w 26"/>
                <a:gd name="T11" fmla="*/ 22 h 24"/>
                <a:gd name="T12" fmla="*/ 24 w 26"/>
                <a:gd name="T13" fmla="*/ 24 h 24"/>
                <a:gd name="T14" fmla="*/ 14 w 26"/>
                <a:gd name="T15" fmla="*/ 24 h 24"/>
                <a:gd name="T16" fmla="*/ 14 w 26"/>
                <a:gd name="T17" fmla="*/ 24 h 24"/>
                <a:gd name="T18" fmla="*/ 13 w 26"/>
                <a:gd name="T19" fmla="*/ 24 h 24"/>
                <a:gd name="T20" fmla="*/ 13 w 26"/>
                <a:gd name="T21" fmla="*/ 16 h 24"/>
                <a:gd name="T22" fmla="*/ 15 w 26"/>
                <a:gd name="T23" fmla="*/ 19 h 24"/>
                <a:gd name="T24" fmla="*/ 13 w 26"/>
                <a:gd name="T25" fmla="*/ 11 h 24"/>
                <a:gd name="T26" fmla="*/ 9 w 26"/>
                <a:gd name="T27" fmla="*/ 6 h 24"/>
                <a:gd name="T28" fmla="*/ 8 w 26"/>
                <a:gd name="T29" fmla="*/ 7 h 24"/>
                <a:gd name="T30" fmla="*/ 7 w 26"/>
                <a:gd name="T31" fmla="*/ 8 h 24"/>
                <a:gd name="T32" fmla="*/ 13 w 26"/>
                <a:gd name="T33" fmla="*/ 16 h 24"/>
                <a:gd name="T34" fmla="*/ 13 w 26"/>
                <a:gd name="T35" fmla="*/ 24 h 24"/>
                <a:gd name="T36" fmla="*/ 12 w 26"/>
                <a:gd name="T37" fmla="*/ 23 h 24"/>
                <a:gd name="T38" fmla="*/ 1 w 26"/>
                <a:gd name="T39" fmla="*/ 9 h 24"/>
                <a:gd name="T40" fmla="*/ 0 w 26"/>
                <a:gd name="T41" fmla="*/ 7 h 24"/>
                <a:gd name="T42" fmla="*/ 2 w 26"/>
                <a:gd name="T43" fmla="*/ 5 h 24"/>
                <a:gd name="T44" fmla="*/ 5 w 26"/>
                <a:gd name="T45" fmla="*/ 4 h 24"/>
                <a:gd name="T46" fmla="*/ 7 w 26"/>
                <a:gd name="T47" fmla="*/ 2 h 24"/>
                <a:gd name="T48" fmla="*/ 7 w 26"/>
                <a:gd name="T49" fmla="*/ 1 h 24"/>
                <a:gd name="T50" fmla="*/ 11 w 26"/>
                <a:gd name="T51" fmla="*/ 1 h 24"/>
                <a:gd name="T52" fmla="*/ 13 w 26"/>
                <a:gd name="T53" fmla="*/ 4 h 24"/>
                <a:gd name="T54" fmla="*/ 13 w 26"/>
                <a:gd name="T5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4">
                  <a:moveTo>
                    <a:pt x="15" y="19"/>
                  </a:moveTo>
                  <a:cubicBezTo>
                    <a:pt x="19" y="19"/>
                    <a:pt x="19" y="19"/>
                    <a:pt x="19" y="19"/>
                  </a:cubicBezTo>
                  <a:cubicBezTo>
                    <a:pt x="13" y="11"/>
                    <a:pt x="13" y="11"/>
                    <a:pt x="13" y="11"/>
                  </a:cubicBezTo>
                  <a:cubicBezTo>
                    <a:pt x="13" y="4"/>
                    <a:pt x="13" y="4"/>
                    <a:pt x="13" y="4"/>
                  </a:cubicBezTo>
                  <a:cubicBezTo>
                    <a:pt x="25" y="20"/>
                    <a:pt x="25" y="20"/>
                    <a:pt x="25" y="20"/>
                  </a:cubicBezTo>
                  <a:cubicBezTo>
                    <a:pt x="26" y="21"/>
                    <a:pt x="26" y="21"/>
                    <a:pt x="26" y="22"/>
                  </a:cubicBezTo>
                  <a:cubicBezTo>
                    <a:pt x="26" y="23"/>
                    <a:pt x="25" y="24"/>
                    <a:pt x="24" y="24"/>
                  </a:cubicBezTo>
                  <a:cubicBezTo>
                    <a:pt x="14" y="24"/>
                    <a:pt x="14" y="24"/>
                    <a:pt x="14" y="24"/>
                  </a:cubicBezTo>
                  <a:cubicBezTo>
                    <a:pt x="14" y="24"/>
                    <a:pt x="14" y="24"/>
                    <a:pt x="14" y="24"/>
                  </a:cubicBezTo>
                  <a:cubicBezTo>
                    <a:pt x="14" y="24"/>
                    <a:pt x="13" y="24"/>
                    <a:pt x="13" y="24"/>
                  </a:cubicBezTo>
                  <a:cubicBezTo>
                    <a:pt x="13" y="16"/>
                    <a:pt x="13" y="16"/>
                    <a:pt x="13" y="16"/>
                  </a:cubicBezTo>
                  <a:lnTo>
                    <a:pt x="15" y="19"/>
                  </a:lnTo>
                  <a:close/>
                  <a:moveTo>
                    <a:pt x="13" y="11"/>
                  </a:moveTo>
                  <a:cubicBezTo>
                    <a:pt x="9" y="6"/>
                    <a:pt x="9" y="6"/>
                    <a:pt x="9" y="6"/>
                  </a:cubicBezTo>
                  <a:cubicBezTo>
                    <a:pt x="9" y="7"/>
                    <a:pt x="8" y="7"/>
                    <a:pt x="8" y="7"/>
                  </a:cubicBezTo>
                  <a:cubicBezTo>
                    <a:pt x="7" y="8"/>
                    <a:pt x="7" y="8"/>
                    <a:pt x="7" y="8"/>
                  </a:cubicBezTo>
                  <a:cubicBezTo>
                    <a:pt x="13" y="16"/>
                    <a:pt x="13" y="16"/>
                    <a:pt x="13" y="16"/>
                  </a:cubicBezTo>
                  <a:cubicBezTo>
                    <a:pt x="13" y="24"/>
                    <a:pt x="13" y="24"/>
                    <a:pt x="13" y="24"/>
                  </a:cubicBezTo>
                  <a:cubicBezTo>
                    <a:pt x="12" y="24"/>
                    <a:pt x="12" y="23"/>
                    <a:pt x="12" y="23"/>
                  </a:cubicBezTo>
                  <a:cubicBezTo>
                    <a:pt x="1" y="9"/>
                    <a:pt x="1" y="9"/>
                    <a:pt x="1" y="9"/>
                  </a:cubicBezTo>
                  <a:cubicBezTo>
                    <a:pt x="1" y="8"/>
                    <a:pt x="1" y="8"/>
                    <a:pt x="0" y="7"/>
                  </a:cubicBezTo>
                  <a:cubicBezTo>
                    <a:pt x="0" y="6"/>
                    <a:pt x="1" y="5"/>
                    <a:pt x="2" y="5"/>
                  </a:cubicBezTo>
                  <a:cubicBezTo>
                    <a:pt x="3" y="4"/>
                    <a:pt x="4" y="4"/>
                    <a:pt x="5" y="4"/>
                  </a:cubicBezTo>
                  <a:cubicBezTo>
                    <a:pt x="6" y="3"/>
                    <a:pt x="6" y="2"/>
                    <a:pt x="7" y="2"/>
                  </a:cubicBezTo>
                  <a:cubicBezTo>
                    <a:pt x="7" y="1"/>
                    <a:pt x="7" y="1"/>
                    <a:pt x="7" y="1"/>
                  </a:cubicBezTo>
                  <a:cubicBezTo>
                    <a:pt x="8" y="0"/>
                    <a:pt x="10" y="0"/>
                    <a:pt x="11" y="1"/>
                  </a:cubicBezTo>
                  <a:cubicBezTo>
                    <a:pt x="13" y="4"/>
                    <a:pt x="13" y="4"/>
                    <a:pt x="13" y="4"/>
                  </a:cubicBezTo>
                  <a:lnTo>
                    <a:pt x="13" y="11"/>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24" name="Freeform 334">
              <a:extLst>
                <a:ext uri="{FF2B5EF4-FFF2-40B4-BE49-F238E27FC236}">
                  <a16:creationId xmlns:a16="http://schemas.microsoft.com/office/drawing/2014/main" id="{30AB5502-C991-4EE2-812A-DE87E448B767}"/>
                </a:ext>
              </a:extLst>
            </p:cNvPr>
            <p:cNvSpPr>
              <a:spLocks noEditPoints="1"/>
            </p:cNvSpPr>
            <p:nvPr/>
          </p:nvSpPr>
          <p:spPr bwMode="auto">
            <a:xfrm>
              <a:off x="6074277" y="3917565"/>
              <a:ext cx="41563" cy="41563"/>
            </a:xfrm>
            <a:custGeom>
              <a:avLst/>
              <a:gdLst>
                <a:gd name="T0" fmla="*/ 8 w 16"/>
                <a:gd name="T1" fmla="*/ 5 h 16"/>
                <a:gd name="T2" fmla="*/ 8 w 16"/>
                <a:gd name="T3" fmla="*/ 0 h 16"/>
                <a:gd name="T4" fmla="*/ 9 w 16"/>
                <a:gd name="T5" fmla="*/ 0 h 16"/>
                <a:gd name="T6" fmla="*/ 14 w 16"/>
                <a:gd name="T7" fmla="*/ 4 h 16"/>
                <a:gd name="T8" fmla="*/ 15 w 16"/>
                <a:gd name="T9" fmla="*/ 9 h 16"/>
                <a:gd name="T10" fmla="*/ 15 w 16"/>
                <a:gd name="T11" fmla="*/ 9 h 16"/>
                <a:gd name="T12" fmla="*/ 15 w 16"/>
                <a:gd name="T13" fmla="*/ 10 h 16"/>
                <a:gd name="T14" fmla="*/ 12 w 16"/>
                <a:gd name="T15" fmla="*/ 14 h 16"/>
                <a:gd name="T16" fmla="*/ 8 w 16"/>
                <a:gd name="T17" fmla="*/ 16 h 16"/>
                <a:gd name="T18" fmla="*/ 8 w 16"/>
                <a:gd name="T19" fmla="*/ 11 h 16"/>
                <a:gd name="T20" fmla="*/ 8 w 16"/>
                <a:gd name="T21" fmla="*/ 11 h 16"/>
                <a:gd name="T22" fmla="*/ 11 w 16"/>
                <a:gd name="T23" fmla="*/ 9 h 16"/>
                <a:gd name="T24" fmla="*/ 11 w 16"/>
                <a:gd name="T25" fmla="*/ 9 h 16"/>
                <a:gd name="T26" fmla="*/ 11 w 16"/>
                <a:gd name="T27" fmla="*/ 9 h 16"/>
                <a:gd name="T28" fmla="*/ 8 w 16"/>
                <a:gd name="T29" fmla="*/ 5 h 16"/>
                <a:gd name="T30" fmla="*/ 8 w 16"/>
                <a:gd name="T31" fmla="*/ 5 h 16"/>
                <a:gd name="T32" fmla="*/ 5 w 16"/>
                <a:gd name="T33" fmla="*/ 7 h 16"/>
                <a:gd name="T34" fmla="*/ 5 w 16"/>
                <a:gd name="T35" fmla="*/ 8 h 16"/>
                <a:gd name="T36" fmla="*/ 5 w 16"/>
                <a:gd name="T37" fmla="*/ 8 h 16"/>
                <a:gd name="T38" fmla="*/ 5 w 16"/>
                <a:gd name="T39" fmla="*/ 8 h 16"/>
                <a:gd name="T40" fmla="*/ 5 w 16"/>
                <a:gd name="T41" fmla="*/ 8 h 16"/>
                <a:gd name="T42" fmla="*/ 5 w 16"/>
                <a:gd name="T43" fmla="*/ 10 h 16"/>
                <a:gd name="T44" fmla="*/ 5 w 16"/>
                <a:gd name="T45" fmla="*/ 10 h 16"/>
                <a:gd name="T46" fmla="*/ 7 w 16"/>
                <a:gd name="T47" fmla="*/ 11 h 16"/>
                <a:gd name="T48" fmla="*/ 7 w 16"/>
                <a:gd name="T49" fmla="*/ 11 h 16"/>
                <a:gd name="T50" fmla="*/ 7 w 16"/>
                <a:gd name="T51" fmla="*/ 11 h 16"/>
                <a:gd name="T52" fmla="*/ 8 w 16"/>
                <a:gd name="T53" fmla="*/ 16 h 16"/>
                <a:gd name="T54" fmla="*/ 7 w 16"/>
                <a:gd name="T55" fmla="*/ 16 h 16"/>
                <a:gd name="T56" fmla="*/ 7 w 16"/>
                <a:gd name="T57" fmla="*/ 16 h 16"/>
                <a:gd name="T58" fmla="*/ 7 w 16"/>
                <a:gd name="T59" fmla="*/ 16 h 16"/>
                <a:gd name="T60" fmla="*/ 6 w 16"/>
                <a:gd name="T61" fmla="*/ 16 h 16"/>
                <a:gd name="T62" fmla="*/ 6 w 16"/>
                <a:gd name="T63" fmla="*/ 16 h 16"/>
                <a:gd name="T64" fmla="*/ 1 w 16"/>
                <a:gd name="T65" fmla="*/ 13 h 16"/>
                <a:gd name="T66" fmla="*/ 0 w 16"/>
                <a:gd name="T67" fmla="*/ 8 h 16"/>
                <a:gd name="T68" fmla="*/ 0 w 16"/>
                <a:gd name="T69" fmla="*/ 8 h 16"/>
                <a:gd name="T70" fmla="*/ 0 w 16"/>
                <a:gd name="T71" fmla="*/ 8 h 16"/>
                <a:gd name="T72" fmla="*/ 0 w 16"/>
                <a:gd name="T73" fmla="*/ 7 h 16"/>
                <a:gd name="T74" fmla="*/ 0 w 16"/>
                <a:gd name="T75" fmla="*/ 6 h 16"/>
                <a:gd name="T76" fmla="*/ 3 w 16"/>
                <a:gd name="T77" fmla="*/ 2 h 16"/>
                <a:gd name="T78" fmla="*/ 8 w 16"/>
                <a:gd name="T79" fmla="*/ 0 h 16"/>
                <a:gd name="T80" fmla="*/ 0 w 16"/>
                <a:gd name="T8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16">
                  <a:moveTo>
                    <a:pt x="8" y="5"/>
                  </a:moveTo>
                  <a:cubicBezTo>
                    <a:pt x="8" y="5"/>
                    <a:pt x="8" y="5"/>
                    <a:pt x="8" y="5"/>
                  </a:cubicBezTo>
                  <a:cubicBezTo>
                    <a:pt x="8" y="5"/>
                    <a:pt x="8" y="5"/>
                    <a:pt x="8" y="5"/>
                  </a:cubicBezTo>
                  <a:cubicBezTo>
                    <a:pt x="8" y="0"/>
                    <a:pt x="8" y="0"/>
                    <a:pt x="8" y="0"/>
                  </a:cubicBezTo>
                  <a:cubicBezTo>
                    <a:pt x="8" y="0"/>
                    <a:pt x="8" y="0"/>
                    <a:pt x="8" y="0"/>
                  </a:cubicBezTo>
                  <a:cubicBezTo>
                    <a:pt x="9" y="0"/>
                    <a:pt x="9" y="0"/>
                    <a:pt x="9" y="0"/>
                  </a:cubicBezTo>
                  <a:cubicBezTo>
                    <a:pt x="9" y="0"/>
                    <a:pt x="9" y="0"/>
                    <a:pt x="9" y="0"/>
                  </a:cubicBezTo>
                  <a:cubicBezTo>
                    <a:pt x="11" y="1"/>
                    <a:pt x="13" y="2"/>
                    <a:pt x="14" y="4"/>
                  </a:cubicBezTo>
                  <a:cubicBezTo>
                    <a:pt x="15" y="5"/>
                    <a:pt x="16" y="7"/>
                    <a:pt x="15" y="9"/>
                  </a:cubicBezTo>
                  <a:cubicBezTo>
                    <a:pt x="15" y="9"/>
                    <a:pt x="15" y="9"/>
                    <a:pt x="15" y="9"/>
                  </a:cubicBezTo>
                  <a:cubicBezTo>
                    <a:pt x="15" y="9"/>
                    <a:pt x="15" y="9"/>
                    <a:pt x="15" y="9"/>
                  </a:cubicBezTo>
                  <a:cubicBezTo>
                    <a:pt x="15" y="9"/>
                    <a:pt x="15" y="9"/>
                    <a:pt x="15" y="9"/>
                  </a:cubicBezTo>
                  <a:cubicBezTo>
                    <a:pt x="15" y="9"/>
                    <a:pt x="15" y="9"/>
                    <a:pt x="15" y="9"/>
                  </a:cubicBezTo>
                  <a:cubicBezTo>
                    <a:pt x="15" y="10"/>
                    <a:pt x="15" y="10"/>
                    <a:pt x="15" y="10"/>
                  </a:cubicBezTo>
                  <a:cubicBezTo>
                    <a:pt x="15" y="10"/>
                    <a:pt x="15" y="10"/>
                    <a:pt x="15" y="10"/>
                  </a:cubicBezTo>
                  <a:cubicBezTo>
                    <a:pt x="15" y="12"/>
                    <a:pt x="14" y="13"/>
                    <a:pt x="12" y="14"/>
                  </a:cubicBezTo>
                  <a:cubicBezTo>
                    <a:pt x="11" y="15"/>
                    <a:pt x="9" y="16"/>
                    <a:pt x="8" y="16"/>
                  </a:cubicBezTo>
                  <a:cubicBezTo>
                    <a:pt x="8" y="16"/>
                    <a:pt x="8" y="16"/>
                    <a:pt x="8" y="16"/>
                  </a:cubicBezTo>
                  <a:cubicBezTo>
                    <a:pt x="8" y="16"/>
                    <a:pt x="8" y="16"/>
                    <a:pt x="8" y="16"/>
                  </a:cubicBezTo>
                  <a:cubicBezTo>
                    <a:pt x="8" y="11"/>
                    <a:pt x="8" y="11"/>
                    <a:pt x="8" y="11"/>
                  </a:cubicBezTo>
                  <a:cubicBezTo>
                    <a:pt x="8" y="11"/>
                    <a:pt x="8" y="11"/>
                    <a:pt x="8" y="11"/>
                  </a:cubicBezTo>
                  <a:cubicBezTo>
                    <a:pt x="8" y="11"/>
                    <a:pt x="8" y="11"/>
                    <a:pt x="8" y="11"/>
                  </a:cubicBezTo>
                  <a:cubicBezTo>
                    <a:pt x="8" y="11"/>
                    <a:pt x="9" y="11"/>
                    <a:pt x="9" y="10"/>
                  </a:cubicBezTo>
                  <a:cubicBezTo>
                    <a:pt x="10" y="10"/>
                    <a:pt x="10" y="9"/>
                    <a:pt x="11" y="9"/>
                  </a:cubicBezTo>
                  <a:cubicBezTo>
                    <a:pt x="11" y="9"/>
                    <a:pt x="11" y="9"/>
                    <a:pt x="11" y="9"/>
                  </a:cubicBezTo>
                  <a:cubicBezTo>
                    <a:pt x="11" y="9"/>
                    <a:pt x="11" y="9"/>
                    <a:pt x="11" y="9"/>
                  </a:cubicBezTo>
                  <a:cubicBezTo>
                    <a:pt x="11" y="9"/>
                    <a:pt x="11" y="9"/>
                    <a:pt x="11" y="9"/>
                  </a:cubicBezTo>
                  <a:cubicBezTo>
                    <a:pt x="11" y="9"/>
                    <a:pt x="11" y="9"/>
                    <a:pt x="11" y="9"/>
                  </a:cubicBezTo>
                  <a:cubicBezTo>
                    <a:pt x="11" y="8"/>
                    <a:pt x="10" y="7"/>
                    <a:pt x="10" y="6"/>
                  </a:cubicBezTo>
                  <a:cubicBezTo>
                    <a:pt x="10" y="6"/>
                    <a:pt x="9" y="5"/>
                    <a:pt x="8" y="5"/>
                  </a:cubicBezTo>
                  <a:close/>
                  <a:moveTo>
                    <a:pt x="8" y="5"/>
                  </a:moveTo>
                  <a:cubicBezTo>
                    <a:pt x="8" y="5"/>
                    <a:pt x="8" y="5"/>
                    <a:pt x="8" y="5"/>
                  </a:cubicBezTo>
                  <a:cubicBezTo>
                    <a:pt x="7" y="5"/>
                    <a:pt x="6" y="5"/>
                    <a:pt x="6" y="6"/>
                  </a:cubicBezTo>
                  <a:cubicBezTo>
                    <a:pt x="5" y="6"/>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9"/>
                    <a:pt x="5" y="9"/>
                    <a:pt x="5" y="10"/>
                  </a:cubicBezTo>
                  <a:cubicBezTo>
                    <a:pt x="5" y="10"/>
                    <a:pt x="5" y="10"/>
                    <a:pt x="5" y="10"/>
                  </a:cubicBezTo>
                  <a:cubicBezTo>
                    <a:pt x="5" y="10"/>
                    <a:pt x="5" y="10"/>
                    <a:pt x="5" y="10"/>
                  </a:cubicBezTo>
                  <a:cubicBezTo>
                    <a:pt x="6" y="10"/>
                    <a:pt x="6"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8" y="11"/>
                    <a:pt x="8" y="11"/>
                    <a:pt x="8" y="11"/>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4" y="15"/>
                    <a:pt x="2" y="14"/>
                    <a:pt x="1" y="13"/>
                  </a:cubicBezTo>
                  <a:cubicBezTo>
                    <a:pt x="1" y="13"/>
                    <a:pt x="1" y="13"/>
                    <a:pt x="1" y="13"/>
                  </a:cubicBezTo>
                  <a:cubicBezTo>
                    <a:pt x="0" y="12"/>
                    <a:pt x="0" y="10"/>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6"/>
                  </a:cubicBezTo>
                  <a:cubicBezTo>
                    <a:pt x="0" y="6"/>
                    <a:pt x="0" y="6"/>
                    <a:pt x="0" y="6"/>
                  </a:cubicBezTo>
                  <a:cubicBezTo>
                    <a:pt x="0" y="5"/>
                    <a:pt x="1" y="3"/>
                    <a:pt x="3" y="2"/>
                  </a:cubicBezTo>
                  <a:cubicBezTo>
                    <a:pt x="4" y="1"/>
                    <a:pt x="6" y="0"/>
                    <a:pt x="8" y="0"/>
                  </a:cubicBezTo>
                  <a:cubicBezTo>
                    <a:pt x="8" y="0"/>
                    <a:pt x="8" y="0"/>
                    <a:pt x="8" y="0"/>
                  </a:cubicBezTo>
                  <a:cubicBezTo>
                    <a:pt x="8" y="5"/>
                    <a:pt x="8" y="5"/>
                    <a:pt x="8" y="5"/>
                  </a:cubicBezTo>
                  <a:close/>
                  <a:moveTo>
                    <a:pt x="0" y="8"/>
                  </a:moveTo>
                  <a:cubicBezTo>
                    <a:pt x="0" y="8"/>
                    <a:pt x="0" y="8"/>
                    <a:pt x="0" y="8"/>
                  </a:cubicBez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sp>
          <p:nvSpPr>
            <p:cNvPr id="125" name="Freeform 335">
              <a:extLst>
                <a:ext uri="{FF2B5EF4-FFF2-40B4-BE49-F238E27FC236}">
                  <a16:creationId xmlns:a16="http://schemas.microsoft.com/office/drawing/2014/main" id="{509ECD1B-8337-428A-8B28-CF2C65ACF17D}"/>
                </a:ext>
              </a:extLst>
            </p:cNvPr>
            <p:cNvSpPr>
              <a:spLocks noEditPoints="1"/>
            </p:cNvSpPr>
            <p:nvPr/>
          </p:nvSpPr>
          <p:spPr bwMode="auto">
            <a:xfrm>
              <a:off x="5971274" y="3998884"/>
              <a:ext cx="211426" cy="110231"/>
            </a:xfrm>
            <a:custGeom>
              <a:avLst/>
              <a:gdLst>
                <a:gd name="T0" fmla="*/ 41 w 82"/>
                <a:gd name="T1" fmla="*/ 38 h 43"/>
                <a:gd name="T2" fmla="*/ 67 w 82"/>
                <a:gd name="T3" fmla="*/ 38 h 43"/>
                <a:gd name="T4" fmla="*/ 76 w 82"/>
                <a:gd name="T5" fmla="*/ 4 h 43"/>
                <a:gd name="T6" fmla="*/ 71 w 82"/>
                <a:gd name="T7" fmla="*/ 4 h 43"/>
                <a:gd name="T8" fmla="*/ 62 w 82"/>
                <a:gd name="T9" fmla="*/ 4 h 43"/>
                <a:gd name="T10" fmla="*/ 41 w 82"/>
                <a:gd name="T11" fmla="*/ 4 h 43"/>
                <a:gd name="T12" fmla="*/ 41 w 82"/>
                <a:gd name="T13" fmla="*/ 0 h 43"/>
                <a:gd name="T14" fmla="*/ 62 w 82"/>
                <a:gd name="T15" fmla="*/ 0 h 43"/>
                <a:gd name="T16" fmla="*/ 71 w 82"/>
                <a:gd name="T17" fmla="*/ 0 h 43"/>
                <a:gd name="T18" fmla="*/ 79 w 82"/>
                <a:gd name="T19" fmla="*/ 0 h 43"/>
                <a:gd name="T20" fmla="*/ 79 w 82"/>
                <a:gd name="T21" fmla="*/ 0 h 43"/>
                <a:gd name="T22" fmla="*/ 80 w 82"/>
                <a:gd name="T23" fmla="*/ 0 h 43"/>
                <a:gd name="T24" fmla="*/ 81 w 82"/>
                <a:gd name="T25" fmla="*/ 3 h 43"/>
                <a:gd name="T26" fmla="*/ 71 w 82"/>
                <a:gd name="T27" fmla="*/ 41 h 43"/>
                <a:gd name="T28" fmla="*/ 69 w 82"/>
                <a:gd name="T29" fmla="*/ 43 h 43"/>
                <a:gd name="T30" fmla="*/ 41 w 82"/>
                <a:gd name="T31" fmla="*/ 43 h 43"/>
                <a:gd name="T32" fmla="*/ 41 w 82"/>
                <a:gd name="T33" fmla="*/ 38 h 43"/>
                <a:gd name="T34" fmla="*/ 6 w 82"/>
                <a:gd name="T35" fmla="*/ 4 h 43"/>
                <a:gd name="T36" fmla="*/ 15 w 82"/>
                <a:gd name="T37" fmla="*/ 38 h 43"/>
                <a:gd name="T38" fmla="*/ 41 w 82"/>
                <a:gd name="T39" fmla="*/ 38 h 43"/>
                <a:gd name="T40" fmla="*/ 41 w 82"/>
                <a:gd name="T41" fmla="*/ 43 h 43"/>
                <a:gd name="T42" fmla="*/ 13 w 82"/>
                <a:gd name="T43" fmla="*/ 43 h 43"/>
                <a:gd name="T44" fmla="*/ 13 w 82"/>
                <a:gd name="T45" fmla="*/ 43 h 43"/>
                <a:gd name="T46" fmla="*/ 10 w 82"/>
                <a:gd name="T47" fmla="*/ 41 h 43"/>
                <a:gd name="T48" fmla="*/ 0 w 82"/>
                <a:gd name="T49" fmla="*/ 3 h 43"/>
                <a:gd name="T50" fmla="*/ 0 w 82"/>
                <a:gd name="T51" fmla="*/ 2 h 43"/>
                <a:gd name="T52" fmla="*/ 3 w 82"/>
                <a:gd name="T53" fmla="*/ 0 h 43"/>
                <a:gd name="T54" fmla="*/ 11 w 82"/>
                <a:gd name="T55" fmla="*/ 0 h 43"/>
                <a:gd name="T56" fmla="*/ 20 w 82"/>
                <a:gd name="T57" fmla="*/ 0 h 43"/>
                <a:gd name="T58" fmla="*/ 41 w 82"/>
                <a:gd name="T59" fmla="*/ 0 h 43"/>
                <a:gd name="T60" fmla="*/ 41 w 82"/>
                <a:gd name="T61" fmla="*/ 4 h 43"/>
                <a:gd name="T62" fmla="*/ 20 w 82"/>
                <a:gd name="T63" fmla="*/ 4 h 43"/>
                <a:gd name="T64" fmla="*/ 11 w 82"/>
                <a:gd name="T65" fmla="*/ 4 h 43"/>
                <a:gd name="T66" fmla="*/ 6 w 82"/>
                <a:gd name="T6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43">
                  <a:moveTo>
                    <a:pt x="41" y="38"/>
                  </a:moveTo>
                  <a:cubicBezTo>
                    <a:pt x="67" y="38"/>
                    <a:pt x="67" y="38"/>
                    <a:pt x="67" y="38"/>
                  </a:cubicBezTo>
                  <a:cubicBezTo>
                    <a:pt x="76" y="4"/>
                    <a:pt x="76" y="4"/>
                    <a:pt x="76" y="4"/>
                  </a:cubicBezTo>
                  <a:cubicBezTo>
                    <a:pt x="71" y="4"/>
                    <a:pt x="71" y="4"/>
                    <a:pt x="71" y="4"/>
                  </a:cubicBezTo>
                  <a:cubicBezTo>
                    <a:pt x="62" y="4"/>
                    <a:pt x="62" y="4"/>
                    <a:pt x="62" y="4"/>
                  </a:cubicBezTo>
                  <a:cubicBezTo>
                    <a:pt x="41" y="4"/>
                    <a:pt x="41" y="4"/>
                    <a:pt x="41" y="4"/>
                  </a:cubicBezTo>
                  <a:cubicBezTo>
                    <a:pt x="41" y="0"/>
                    <a:pt x="41" y="0"/>
                    <a:pt x="41" y="0"/>
                  </a:cubicBezTo>
                  <a:cubicBezTo>
                    <a:pt x="62" y="0"/>
                    <a:pt x="62" y="0"/>
                    <a:pt x="62" y="0"/>
                  </a:cubicBezTo>
                  <a:cubicBezTo>
                    <a:pt x="71" y="0"/>
                    <a:pt x="71" y="0"/>
                    <a:pt x="71" y="0"/>
                  </a:cubicBezTo>
                  <a:cubicBezTo>
                    <a:pt x="79" y="0"/>
                    <a:pt x="79" y="0"/>
                    <a:pt x="79" y="0"/>
                  </a:cubicBezTo>
                  <a:cubicBezTo>
                    <a:pt x="79" y="0"/>
                    <a:pt x="79" y="0"/>
                    <a:pt x="79" y="0"/>
                  </a:cubicBezTo>
                  <a:cubicBezTo>
                    <a:pt x="79" y="0"/>
                    <a:pt x="79" y="0"/>
                    <a:pt x="80" y="0"/>
                  </a:cubicBezTo>
                  <a:cubicBezTo>
                    <a:pt x="81" y="0"/>
                    <a:pt x="82" y="1"/>
                    <a:pt x="81" y="3"/>
                  </a:cubicBezTo>
                  <a:cubicBezTo>
                    <a:pt x="71" y="41"/>
                    <a:pt x="71" y="41"/>
                    <a:pt x="71" y="41"/>
                  </a:cubicBezTo>
                  <a:cubicBezTo>
                    <a:pt x="71" y="42"/>
                    <a:pt x="70" y="43"/>
                    <a:pt x="69" y="43"/>
                  </a:cubicBezTo>
                  <a:cubicBezTo>
                    <a:pt x="41" y="43"/>
                    <a:pt x="41" y="43"/>
                    <a:pt x="41" y="43"/>
                  </a:cubicBezTo>
                  <a:lnTo>
                    <a:pt x="41" y="38"/>
                  </a:lnTo>
                  <a:close/>
                  <a:moveTo>
                    <a:pt x="6" y="4"/>
                  </a:moveTo>
                  <a:cubicBezTo>
                    <a:pt x="15" y="38"/>
                    <a:pt x="15" y="38"/>
                    <a:pt x="15" y="38"/>
                  </a:cubicBezTo>
                  <a:cubicBezTo>
                    <a:pt x="41" y="38"/>
                    <a:pt x="41" y="38"/>
                    <a:pt x="41" y="38"/>
                  </a:cubicBezTo>
                  <a:cubicBezTo>
                    <a:pt x="41" y="43"/>
                    <a:pt x="41" y="43"/>
                    <a:pt x="41" y="43"/>
                  </a:cubicBezTo>
                  <a:cubicBezTo>
                    <a:pt x="13" y="43"/>
                    <a:pt x="13" y="43"/>
                    <a:pt x="13" y="43"/>
                  </a:cubicBezTo>
                  <a:cubicBezTo>
                    <a:pt x="13" y="43"/>
                    <a:pt x="13" y="43"/>
                    <a:pt x="13" y="43"/>
                  </a:cubicBezTo>
                  <a:cubicBezTo>
                    <a:pt x="12" y="43"/>
                    <a:pt x="11" y="42"/>
                    <a:pt x="10" y="41"/>
                  </a:cubicBezTo>
                  <a:cubicBezTo>
                    <a:pt x="0" y="3"/>
                    <a:pt x="0" y="3"/>
                    <a:pt x="0" y="3"/>
                  </a:cubicBezTo>
                  <a:cubicBezTo>
                    <a:pt x="0" y="3"/>
                    <a:pt x="0" y="2"/>
                    <a:pt x="0" y="2"/>
                  </a:cubicBezTo>
                  <a:cubicBezTo>
                    <a:pt x="0" y="1"/>
                    <a:pt x="1" y="0"/>
                    <a:pt x="3" y="0"/>
                  </a:cubicBezTo>
                  <a:cubicBezTo>
                    <a:pt x="11" y="0"/>
                    <a:pt x="11" y="0"/>
                    <a:pt x="11" y="0"/>
                  </a:cubicBezTo>
                  <a:cubicBezTo>
                    <a:pt x="20" y="0"/>
                    <a:pt x="20" y="0"/>
                    <a:pt x="20" y="0"/>
                  </a:cubicBezTo>
                  <a:cubicBezTo>
                    <a:pt x="41" y="0"/>
                    <a:pt x="41" y="0"/>
                    <a:pt x="41" y="0"/>
                  </a:cubicBezTo>
                  <a:cubicBezTo>
                    <a:pt x="41" y="4"/>
                    <a:pt x="41" y="4"/>
                    <a:pt x="41" y="4"/>
                  </a:cubicBezTo>
                  <a:cubicBezTo>
                    <a:pt x="20" y="4"/>
                    <a:pt x="20" y="4"/>
                    <a:pt x="20" y="4"/>
                  </a:cubicBezTo>
                  <a:cubicBezTo>
                    <a:pt x="11" y="4"/>
                    <a:pt x="11" y="4"/>
                    <a:pt x="11" y="4"/>
                  </a:cubicBezTo>
                  <a:lnTo>
                    <a:pt x="6" y="4"/>
                  </a:lnTo>
                  <a:close/>
                </a:path>
              </a:pathLst>
            </a:custGeom>
            <a:solidFill>
              <a:srgbClr val="0F2A59"/>
            </a:solidFill>
            <a:ln>
              <a:noFill/>
            </a:ln>
          </p:spPr>
          <p:txBody>
            <a:bodyPr vert="horz" wrap="square" lIns="51435" tIns="25718" rIns="51435" bIns="25718" numCol="1" anchor="t" anchorCtr="0" compatLnSpc="1">
              <a:prstTxWarp prst="textNoShape">
                <a:avLst/>
              </a:prstTxWarp>
            </a:bodyPr>
            <a:lstStyle/>
            <a:p>
              <a:endParaRPr lang="id-ID" sz="1200">
                <a:ea typeface="Roboto" panose="02000000000000000000" pitchFamily="2" charset="0"/>
              </a:endParaRPr>
            </a:p>
          </p:txBody>
        </p:sp>
      </p:grpSp>
      <p:sp>
        <p:nvSpPr>
          <p:cNvPr id="131" name="TextBox 150">
            <a:extLst>
              <a:ext uri="{FF2B5EF4-FFF2-40B4-BE49-F238E27FC236}">
                <a16:creationId xmlns:a16="http://schemas.microsoft.com/office/drawing/2014/main" id="{955F0A29-7524-411C-AF6D-D7448052BFF4}"/>
              </a:ext>
            </a:extLst>
          </p:cNvPr>
          <p:cNvSpPr txBox="1"/>
          <p:nvPr/>
        </p:nvSpPr>
        <p:spPr>
          <a:xfrm>
            <a:off x="8286103" y="3163362"/>
            <a:ext cx="1011815"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132" name="TextBox 151">
            <a:extLst>
              <a:ext uri="{FF2B5EF4-FFF2-40B4-BE49-F238E27FC236}">
                <a16:creationId xmlns:a16="http://schemas.microsoft.com/office/drawing/2014/main" id="{06535BD9-585F-4210-9B52-9C0BB55471D6}"/>
              </a:ext>
            </a:extLst>
          </p:cNvPr>
          <p:cNvSpPr txBox="1"/>
          <p:nvPr/>
        </p:nvSpPr>
        <p:spPr>
          <a:xfrm>
            <a:off x="8286103" y="3413784"/>
            <a:ext cx="205361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133" name="TextBox 150">
            <a:extLst>
              <a:ext uri="{FF2B5EF4-FFF2-40B4-BE49-F238E27FC236}">
                <a16:creationId xmlns:a16="http://schemas.microsoft.com/office/drawing/2014/main" id="{DB1BEE48-7E5E-4EC9-ABBE-ABDF5779BACE}"/>
              </a:ext>
            </a:extLst>
          </p:cNvPr>
          <p:cNvSpPr txBox="1"/>
          <p:nvPr/>
        </p:nvSpPr>
        <p:spPr>
          <a:xfrm>
            <a:off x="2758473" y="3165037"/>
            <a:ext cx="1011815"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134" name="TextBox 151">
            <a:extLst>
              <a:ext uri="{FF2B5EF4-FFF2-40B4-BE49-F238E27FC236}">
                <a16:creationId xmlns:a16="http://schemas.microsoft.com/office/drawing/2014/main" id="{282A3C94-93DB-46A6-81B7-38A2ADF2D6CC}"/>
              </a:ext>
            </a:extLst>
          </p:cNvPr>
          <p:cNvSpPr txBox="1"/>
          <p:nvPr/>
        </p:nvSpPr>
        <p:spPr>
          <a:xfrm>
            <a:off x="1773222" y="3415459"/>
            <a:ext cx="205361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135" name="组合 134">
            <a:extLst>
              <a:ext uri="{FF2B5EF4-FFF2-40B4-BE49-F238E27FC236}">
                <a16:creationId xmlns:a16="http://schemas.microsoft.com/office/drawing/2014/main" id="{A95C0E0D-FEB0-4314-B330-A54929B4D5C6}"/>
              </a:ext>
            </a:extLst>
          </p:cNvPr>
          <p:cNvGrpSpPr/>
          <p:nvPr/>
        </p:nvGrpSpPr>
        <p:grpSpPr>
          <a:xfrm>
            <a:off x="311449" y="83314"/>
            <a:ext cx="12043368" cy="369967"/>
            <a:chOff x="311449" y="83314"/>
            <a:chExt cx="12043368" cy="369967"/>
          </a:xfrm>
        </p:grpSpPr>
        <p:sp>
          <p:nvSpPr>
            <p:cNvPr id="136" name="文本框 135">
              <a:extLst>
                <a:ext uri="{FF2B5EF4-FFF2-40B4-BE49-F238E27FC236}">
                  <a16:creationId xmlns:a16="http://schemas.microsoft.com/office/drawing/2014/main" id="{7AF9E7F4-89DD-47BD-8A57-2C8DC1618EFE}"/>
                </a:ext>
              </a:extLst>
            </p:cNvPr>
            <p:cNvSpPr txBox="1"/>
            <p:nvPr/>
          </p:nvSpPr>
          <p:spPr>
            <a:xfrm>
              <a:off x="1327092" y="83949"/>
              <a:ext cx="11027725" cy="369332"/>
            </a:xfrm>
            <a:prstGeom prst="rect">
              <a:avLst/>
            </a:prstGeom>
            <a:noFill/>
          </p:spPr>
          <p:txBody>
            <a:bodyPr wrap="square" rtlCol="0">
              <a:spAutoFit/>
            </a:bodyPr>
            <a:lstStyle/>
            <a:p>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选题背景及意义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研究思路与方法     研究内容及成果     总结分析及展望   </a:t>
              </a:r>
            </a:p>
          </p:txBody>
        </p:sp>
        <p:sp>
          <p:nvSpPr>
            <p:cNvPr id="137" name="Freeform 876">
              <a:extLst>
                <a:ext uri="{FF2B5EF4-FFF2-40B4-BE49-F238E27FC236}">
                  <a16:creationId xmlns:a16="http://schemas.microsoft.com/office/drawing/2014/main" id="{947FE0C3-05FF-4902-A991-7C8A20DD8569}"/>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250076378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31"/>
                                        </p:tgtEl>
                                        <p:attrNameLst>
                                          <p:attrName>style.visibility</p:attrName>
                                        </p:attrNameLst>
                                      </p:cBhvr>
                                      <p:to>
                                        <p:strVal val="visible"/>
                                      </p:to>
                                    </p:set>
                                    <p:animEffect transition="in" filter="wipe(left)">
                                      <p:cBhvr>
                                        <p:cTn id="18" dur="500"/>
                                        <p:tgtEl>
                                          <p:spTgt spid="13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wipe(left)">
                                      <p:cBhvr>
                                        <p:cTn id="21" dur="500"/>
                                        <p:tgtEl>
                                          <p:spTgt spid="13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wipe(left)">
                                      <p:cBhvr>
                                        <p:cTn id="24" dur="500"/>
                                        <p:tgtEl>
                                          <p:spTgt spid="13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animEffect transition="in" filter="wipe(left)">
                                      <p:cBhvr>
                                        <p:cTn id="27"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P spid="133" grpId="0"/>
      <p:bldP spid="1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0E8E88A5-CD89-4D3C-AD0A-61868A6EBE5B}"/>
              </a:ext>
            </a:extLst>
          </p:cNvPr>
          <p:cNvGrpSpPr/>
          <p:nvPr/>
        </p:nvGrpSpPr>
        <p:grpSpPr>
          <a:xfrm>
            <a:off x="2910649" y="1701992"/>
            <a:ext cx="6142065" cy="2168213"/>
            <a:chOff x="3001935" y="2096330"/>
            <a:chExt cx="5318738" cy="1877570"/>
          </a:xfrm>
        </p:grpSpPr>
        <p:sp>
          <p:nvSpPr>
            <p:cNvPr id="4" name="圆角矩形 134">
              <a:extLst>
                <a:ext uri="{FF2B5EF4-FFF2-40B4-BE49-F238E27FC236}">
                  <a16:creationId xmlns:a16="http://schemas.microsoft.com/office/drawing/2014/main" id="{85568850-BAE2-424C-B99E-9CFF0D8C67B2}"/>
                </a:ext>
              </a:extLst>
            </p:cNvPr>
            <p:cNvSpPr/>
            <p:nvPr/>
          </p:nvSpPr>
          <p:spPr>
            <a:xfrm rot="1040636">
              <a:off x="3001935" y="2813531"/>
              <a:ext cx="5318738" cy="967532"/>
            </a:xfrm>
            <a:prstGeom prst="roundRect">
              <a:avLst>
                <a:gd name="adj" fmla="val 8983"/>
              </a:avLst>
            </a:prstGeom>
            <a:solidFill>
              <a:schemeClr val="tx1">
                <a:lumMod val="85000"/>
                <a:lumOff val="15000"/>
              </a:schemeClr>
            </a:solidFill>
            <a:ln w="34925">
              <a:solidFill>
                <a:srgbClr val="FFFFFF"/>
              </a:solidFill>
            </a:ln>
            <a:effectLst/>
            <a:scene3d>
              <a:camera prst="perspectiveFront" fov="2400000">
                <a:rot lat="17195211" lon="29222" rev="569999"/>
              </a:camera>
              <a:lightRig rig="threePt" dir="t"/>
            </a:scene3d>
            <a:sp3d prstMaterial="metal">
              <a:bevelT w="158750" h="38100" prst="softRound"/>
              <a:bevelB w="57150" h="571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sz="1350"/>
            </a:p>
          </p:txBody>
        </p:sp>
        <p:grpSp>
          <p:nvGrpSpPr>
            <p:cNvPr id="34" name="组合 33">
              <a:extLst>
                <a:ext uri="{FF2B5EF4-FFF2-40B4-BE49-F238E27FC236}">
                  <a16:creationId xmlns:a16="http://schemas.microsoft.com/office/drawing/2014/main" id="{AAEB0650-79D3-4E36-BF77-5AAA5F497197}"/>
                </a:ext>
              </a:extLst>
            </p:cNvPr>
            <p:cNvGrpSpPr/>
            <p:nvPr/>
          </p:nvGrpSpPr>
          <p:grpSpPr>
            <a:xfrm>
              <a:off x="3361173" y="2096330"/>
              <a:ext cx="4815019" cy="1877570"/>
              <a:chOff x="3361173" y="2096330"/>
              <a:chExt cx="4815019" cy="1877570"/>
            </a:xfrm>
          </p:grpSpPr>
          <p:sp>
            <p:nvSpPr>
              <p:cNvPr id="2" name="Oval 65">
                <a:extLst>
                  <a:ext uri="{FF2B5EF4-FFF2-40B4-BE49-F238E27FC236}">
                    <a16:creationId xmlns:a16="http://schemas.microsoft.com/office/drawing/2014/main" id="{3CA2B788-69F5-46F9-94A1-843E3E1315EC}"/>
                  </a:ext>
                </a:extLst>
              </p:cNvPr>
              <p:cNvSpPr>
                <a:spLocks noChangeArrowheads="1"/>
              </p:cNvSpPr>
              <p:nvPr/>
            </p:nvSpPr>
            <p:spPr bwMode="auto">
              <a:xfrm>
                <a:off x="3629064" y="3757261"/>
                <a:ext cx="3964809" cy="216639"/>
              </a:xfrm>
              <a:prstGeom prst="ellipse">
                <a:avLst/>
              </a:prstGeom>
              <a:gradFill rotWithShape="1">
                <a:gsLst>
                  <a:gs pos="0">
                    <a:schemeClr val="bg1">
                      <a:lumMod val="50000"/>
                    </a:schemeClr>
                  </a:gs>
                  <a:gs pos="100000">
                    <a:schemeClr val="bg1"/>
                  </a:gs>
                </a:gsLst>
                <a:path path="shape">
                  <a:fillToRect l="50000" t="50000" r="50000" b="50000"/>
                </a:path>
              </a:gradFill>
              <a:ln w="9525">
                <a:noFill/>
                <a:round/>
                <a:headEnd/>
                <a:tailEnd/>
              </a:ln>
              <a:effectLst/>
            </p:spPr>
            <p:txBody>
              <a:bodyPr wrap="none" anchor="ctr"/>
              <a:lstStyle/>
              <a:p>
                <a:pPr>
                  <a:defRPr/>
                </a:pPr>
                <a:endParaRPr lang="zh-CN" altLang="en-US" sz="1350"/>
              </a:p>
            </p:txBody>
          </p:sp>
          <p:sp>
            <p:nvSpPr>
              <p:cNvPr id="3" name="椭圆 133">
                <a:extLst>
                  <a:ext uri="{FF2B5EF4-FFF2-40B4-BE49-F238E27FC236}">
                    <a16:creationId xmlns:a16="http://schemas.microsoft.com/office/drawing/2014/main" id="{6B94BE8E-AA8F-470F-B5FA-AD45323CDC29}"/>
                  </a:ext>
                </a:extLst>
              </p:cNvPr>
              <p:cNvSpPr/>
              <p:nvPr/>
            </p:nvSpPr>
            <p:spPr>
              <a:xfrm>
                <a:off x="5504311" y="3587432"/>
                <a:ext cx="321471" cy="321471"/>
              </a:xfrm>
              <a:prstGeom prst="ellipse">
                <a:avLst/>
              </a:prstGeom>
              <a:solidFill>
                <a:schemeClr val="tx1"/>
              </a:solidFill>
              <a:ln>
                <a:noFill/>
              </a:ln>
              <a:scene3d>
                <a:camera prst="perspectiveBelow"/>
                <a:lightRig rig="threePt" dir="t"/>
              </a:scene3d>
              <a:sp3d extrusionH="1270000" prstMaterial="plastic">
                <a:bevelT w="120650"/>
                <a:bevelB w="88900" prst="relaxedInset"/>
                <a:extrusionClr>
                  <a:schemeClr val="bg1">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5" name="组合 11">
                <a:extLst>
                  <a:ext uri="{FF2B5EF4-FFF2-40B4-BE49-F238E27FC236}">
                    <a16:creationId xmlns:a16="http://schemas.microsoft.com/office/drawing/2014/main" id="{367D50AA-97DC-485D-BC15-7F6A271C4A1C}"/>
                  </a:ext>
                </a:extLst>
              </p:cNvPr>
              <p:cNvGrpSpPr/>
              <p:nvPr/>
            </p:nvGrpSpPr>
            <p:grpSpPr>
              <a:xfrm>
                <a:off x="6361568" y="2632113"/>
                <a:ext cx="796633" cy="796633"/>
                <a:chOff x="1838601" y="3474595"/>
                <a:chExt cx="1159458" cy="1159458"/>
              </a:xfrm>
            </p:grpSpPr>
            <p:grpSp>
              <p:nvGrpSpPr>
                <p:cNvPr id="6" name="组合 12">
                  <a:extLst>
                    <a:ext uri="{FF2B5EF4-FFF2-40B4-BE49-F238E27FC236}">
                      <a16:creationId xmlns:a16="http://schemas.microsoft.com/office/drawing/2014/main" id="{54E94BBE-6B3C-4D28-AD44-0DF91CB688A8}"/>
                    </a:ext>
                  </a:extLst>
                </p:cNvPr>
                <p:cNvGrpSpPr/>
                <p:nvPr/>
              </p:nvGrpSpPr>
              <p:grpSpPr>
                <a:xfrm>
                  <a:off x="1838601" y="3474595"/>
                  <a:ext cx="1159458" cy="1159458"/>
                  <a:chOff x="2768596" y="3009896"/>
                  <a:chExt cx="2214578" cy="2214578"/>
                </a:xfrm>
              </p:grpSpPr>
              <p:sp>
                <p:nvSpPr>
                  <p:cNvPr id="8" name="椭圆 138">
                    <a:extLst>
                      <a:ext uri="{FF2B5EF4-FFF2-40B4-BE49-F238E27FC236}">
                        <a16:creationId xmlns:a16="http://schemas.microsoft.com/office/drawing/2014/main" id="{D4B9714B-C410-4B36-A109-9FABFB115E6D}"/>
                      </a:ext>
                    </a:extLst>
                  </p:cNvPr>
                  <p:cNvSpPr/>
                  <p:nvPr/>
                </p:nvSpPr>
                <p:spPr>
                  <a:xfrm>
                    <a:off x="2768596" y="3009896"/>
                    <a:ext cx="2214578" cy="2214578"/>
                  </a:xfrm>
                  <a:prstGeom prst="ellipse">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139">
                    <a:extLst>
                      <a:ext uri="{FF2B5EF4-FFF2-40B4-BE49-F238E27FC236}">
                        <a16:creationId xmlns:a16="http://schemas.microsoft.com/office/drawing/2014/main" id="{F6BD1A89-9776-4AAC-91A5-C8074C4B1371}"/>
                      </a:ext>
                    </a:extLst>
                  </p:cNvPr>
                  <p:cNvSpPr/>
                  <p:nvPr/>
                </p:nvSpPr>
                <p:spPr>
                  <a:xfrm>
                    <a:off x="2841549" y="3149379"/>
                    <a:ext cx="1402450" cy="1154957"/>
                  </a:xfrm>
                  <a:prstGeom prst="ellipse">
                    <a:avLst/>
                  </a:prstGeom>
                  <a:gradFill flip="none" rotWithShape="1">
                    <a:gsLst>
                      <a:gs pos="0">
                        <a:schemeClr val="bg1">
                          <a:alpha val="83000"/>
                        </a:schemeClr>
                      </a:gs>
                      <a:gs pos="5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椭圆 137">
                  <a:extLst>
                    <a:ext uri="{FF2B5EF4-FFF2-40B4-BE49-F238E27FC236}">
                      <a16:creationId xmlns:a16="http://schemas.microsoft.com/office/drawing/2014/main" id="{0C5853AC-551A-479A-8B44-197BCAB7FF26}"/>
                    </a:ext>
                  </a:extLst>
                </p:cNvPr>
                <p:cNvSpPr/>
                <p:nvPr/>
              </p:nvSpPr>
              <p:spPr>
                <a:xfrm rot="20122633">
                  <a:off x="2252737" y="4373332"/>
                  <a:ext cx="703537" cy="241608"/>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 name="Oval 65">
                <a:extLst>
                  <a:ext uri="{FF2B5EF4-FFF2-40B4-BE49-F238E27FC236}">
                    <a16:creationId xmlns:a16="http://schemas.microsoft.com/office/drawing/2014/main" id="{387694A0-8C6B-4B66-AA00-D84E5CC44D26}"/>
                  </a:ext>
                </a:extLst>
              </p:cNvPr>
              <p:cNvSpPr>
                <a:spLocks noChangeArrowheads="1"/>
              </p:cNvSpPr>
              <p:nvPr/>
            </p:nvSpPr>
            <p:spPr bwMode="auto">
              <a:xfrm>
                <a:off x="3377410" y="2991509"/>
                <a:ext cx="857256" cy="171712"/>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sz="1350"/>
              </a:p>
            </p:txBody>
          </p:sp>
          <p:grpSp>
            <p:nvGrpSpPr>
              <p:cNvPr id="11" name="组合 16">
                <a:extLst>
                  <a:ext uri="{FF2B5EF4-FFF2-40B4-BE49-F238E27FC236}">
                    <a16:creationId xmlns:a16="http://schemas.microsoft.com/office/drawing/2014/main" id="{719348A3-BD50-45A8-9CCB-CADF21BD52A6}"/>
                  </a:ext>
                </a:extLst>
              </p:cNvPr>
              <p:cNvGrpSpPr/>
              <p:nvPr/>
            </p:nvGrpSpPr>
            <p:grpSpPr>
              <a:xfrm>
                <a:off x="3361173" y="2096330"/>
                <a:ext cx="957368" cy="957369"/>
                <a:chOff x="1838603" y="3474589"/>
                <a:chExt cx="1159459" cy="1159456"/>
              </a:xfrm>
            </p:grpSpPr>
            <p:sp>
              <p:nvSpPr>
                <p:cNvPr id="12" name="椭圆 144">
                  <a:extLst>
                    <a:ext uri="{FF2B5EF4-FFF2-40B4-BE49-F238E27FC236}">
                      <a16:creationId xmlns:a16="http://schemas.microsoft.com/office/drawing/2014/main" id="{6D910855-36BF-4C04-A59C-1F98025CC357}"/>
                    </a:ext>
                  </a:extLst>
                </p:cNvPr>
                <p:cNvSpPr/>
                <p:nvPr/>
              </p:nvSpPr>
              <p:spPr>
                <a:xfrm>
                  <a:off x="1838603" y="3474589"/>
                  <a:ext cx="1159459" cy="1159456"/>
                </a:xfrm>
                <a:prstGeom prst="ellipse">
                  <a:avLst/>
                </a:prstGeom>
                <a:gradFill flip="none" rotWithShape="1">
                  <a:gsLst>
                    <a:gs pos="0">
                      <a:schemeClr val="accent3">
                        <a:lumMod val="40000"/>
                        <a:lumOff val="60000"/>
                      </a:schemeClr>
                    </a:gs>
                    <a:gs pos="46000">
                      <a:srgbClr val="0070C0"/>
                    </a:gs>
                    <a:gs pos="100000">
                      <a:srgbClr val="0F2A59"/>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43">
                  <a:extLst>
                    <a:ext uri="{FF2B5EF4-FFF2-40B4-BE49-F238E27FC236}">
                      <a16:creationId xmlns:a16="http://schemas.microsoft.com/office/drawing/2014/main" id="{BA71CB77-0416-4D65-90AC-90AE5F7ACBB1}"/>
                    </a:ext>
                  </a:extLst>
                </p:cNvPr>
                <p:cNvSpPr/>
                <p:nvPr/>
              </p:nvSpPr>
              <p:spPr>
                <a:xfrm rot="20122633">
                  <a:off x="2252737" y="4373332"/>
                  <a:ext cx="703537" cy="241608"/>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 name="Oval 65">
                <a:extLst>
                  <a:ext uri="{FF2B5EF4-FFF2-40B4-BE49-F238E27FC236}">
                    <a16:creationId xmlns:a16="http://schemas.microsoft.com/office/drawing/2014/main" id="{7B0E8D37-D87E-4E53-B4C5-1D0868B3A0E4}"/>
                  </a:ext>
                </a:extLst>
              </p:cNvPr>
              <p:cNvSpPr>
                <a:spLocks noChangeArrowheads="1"/>
              </p:cNvSpPr>
              <p:nvPr/>
            </p:nvSpPr>
            <p:spPr bwMode="auto">
              <a:xfrm rot="393544">
                <a:off x="7225825" y="3537150"/>
                <a:ext cx="857256" cy="171712"/>
              </a:xfrm>
              <a:prstGeom prst="ellipse">
                <a:avLst/>
              </a:prstGeom>
              <a:gradFill rotWithShape="1">
                <a:gsLst>
                  <a:gs pos="0">
                    <a:schemeClr val="accent6"/>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sz="1350"/>
              </a:p>
            </p:txBody>
          </p:sp>
          <p:grpSp>
            <p:nvGrpSpPr>
              <p:cNvPr id="15" name="组合 147">
                <a:extLst>
                  <a:ext uri="{FF2B5EF4-FFF2-40B4-BE49-F238E27FC236}">
                    <a16:creationId xmlns:a16="http://schemas.microsoft.com/office/drawing/2014/main" id="{19D91076-3803-4DB9-88F3-51D522145E8C}"/>
                  </a:ext>
                </a:extLst>
              </p:cNvPr>
              <p:cNvGrpSpPr/>
              <p:nvPr/>
            </p:nvGrpSpPr>
            <p:grpSpPr>
              <a:xfrm>
                <a:off x="7218824" y="2632113"/>
                <a:ext cx="957368" cy="957368"/>
                <a:chOff x="1838601" y="3474595"/>
                <a:chExt cx="1159458" cy="1159458"/>
              </a:xfrm>
            </p:grpSpPr>
            <p:grpSp>
              <p:nvGrpSpPr>
                <p:cNvPr id="16" name="组合 5">
                  <a:extLst>
                    <a:ext uri="{FF2B5EF4-FFF2-40B4-BE49-F238E27FC236}">
                      <a16:creationId xmlns:a16="http://schemas.microsoft.com/office/drawing/2014/main" id="{15621946-A1CB-4231-925D-EC2AB478F425}"/>
                    </a:ext>
                  </a:extLst>
                </p:cNvPr>
                <p:cNvGrpSpPr/>
                <p:nvPr/>
              </p:nvGrpSpPr>
              <p:grpSpPr>
                <a:xfrm>
                  <a:off x="1838601" y="3474595"/>
                  <a:ext cx="1159458" cy="1159458"/>
                  <a:chOff x="2768596" y="3009896"/>
                  <a:chExt cx="2214578" cy="2214578"/>
                </a:xfrm>
              </p:grpSpPr>
              <p:sp>
                <p:nvSpPr>
                  <p:cNvPr id="18" name="椭圆 150">
                    <a:extLst>
                      <a:ext uri="{FF2B5EF4-FFF2-40B4-BE49-F238E27FC236}">
                        <a16:creationId xmlns:a16="http://schemas.microsoft.com/office/drawing/2014/main" id="{4E80C89A-5AA9-449D-82A3-3717D7845AF6}"/>
                      </a:ext>
                    </a:extLst>
                  </p:cNvPr>
                  <p:cNvSpPr/>
                  <p:nvPr/>
                </p:nvSpPr>
                <p:spPr>
                  <a:xfrm>
                    <a:off x="2768596" y="3009896"/>
                    <a:ext cx="2214578" cy="2214578"/>
                  </a:xfrm>
                  <a:prstGeom prst="ellipse">
                    <a:avLst/>
                  </a:prstGeom>
                  <a:gradFill flip="none" rotWithShape="1">
                    <a:gsLst>
                      <a:gs pos="0">
                        <a:schemeClr val="accent6">
                          <a:lumMod val="40000"/>
                          <a:lumOff val="60000"/>
                        </a:schemeClr>
                      </a:gs>
                      <a:gs pos="46000">
                        <a:srgbClr val="00B0F0"/>
                      </a:gs>
                      <a:gs pos="100000">
                        <a:srgbClr val="0070C0"/>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51">
                    <a:extLst>
                      <a:ext uri="{FF2B5EF4-FFF2-40B4-BE49-F238E27FC236}">
                        <a16:creationId xmlns:a16="http://schemas.microsoft.com/office/drawing/2014/main" id="{16D954AA-F4B5-4960-B975-C29883E40B82}"/>
                      </a:ext>
                    </a:extLst>
                  </p:cNvPr>
                  <p:cNvSpPr/>
                  <p:nvPr/>
                </p:nvSpPr>
                <p:spPr>
                  <a:xfrm>
                    <a:off x="2841549" y="3149379"/>
                    <a:ext cx="1402450" cy="1154957"/>
                  </a:xfrm>
                  <a:prstGeom prst="ellipse">
                    <a:avLst/>
                  </a:prstGeom>
                  <a:gradFill flip="none" rotWithShape="1">
                    <a:gsLst>
                      <a:gs pos="0">
                        <a:schemeClr val="bg1">
                          <a:alpha val="83000"/>
                        </a:schemeClr>
                      </a:gs>
                      <a:gs pos="5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7" name="椭圆 149">
                  <a:extLst>
                    <a:ext uri="{FF2B5EF4-FFF2-40B4-BE49-F238E27FC236}">
                      <a16:creationId xmlns:a16="http://schemas.microsoft.com/office/drawing/2014/main" id="{289AF598-D3A0-4205-8916-13615350D567}"/>
                    </a:ext>
                  </a:extLst>
                </p:cNvPr>
                <p:cNvSpPr/>
                <p:nvPr/>
              </p:nvSpPr>
              <p:spPr>
                <a:xfrm rot="20122633">
                  <a:off x="2252737" y="4373332"/>
                  <a:ext cx="703537" cy="241608"/>
                </a:xfrm>
                <a:prstGeom prst="ellipse">
                  <a:avLst/>
                </a:prstGeom>
                <a:gradFill flip="none" rotWithShape="1">
                  <a:gsLst>
                    <a:gs pos="0">
                      <a:schemeClr val="bg1">
                        <a:alpha val="55000"/>
                      </a:schemeClr>
                    </a:gs>
                    <a:gs pos="50000">
                      <a:schemeClr val="bg1">
                        <a:shade val="67500"/>
                        <a:satMod val="115000"/>
                        <a:alpha val="12000"/>
                      </a:schemeClr>
                    </a:gs>
                    <a:gs pos="100000">
                      <a:schemeClr val="bg1">
                        <a:shade val="100000"/>
                        <a:satMod val="11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0" name="Oval 65">
                <a:extLst>
                  <a:ext uri="{FF2B5EF4-FFF2-40B4-BE49-F238E27FC236}">
                    <a16:creationId xmlns:a16="http://schemas.microsoft.com/office/drawing/2014/main" id="{5FB54EC4-B6F3-40AA-A60A-7CA52150BB8D}"/>
                  </a:ext>
                </a:extLst>
              </p:cNvPr>
              <p:cNvSpPr>
                <a:spLocks noChangeArrowheads="1"/>
              </p:cNvSpPr>
              <p:nvPr/>
            </p:nvSpPr>
            <p:spPr bwMode="auto">
              <a:xfrm rot="555519">
                <a:off x="6415146" y="3399007"/>
                <a:ext cx="642942" cy="128784"/>
              </a:xfrm>
              <a:prstGeom prst="ellipse">
                <a:avLst/>
              </a:prstGeom>
              <a:gradFill rotWithShape="1">
                <a:gsLst>
                  <a:gs pos="0">
                    <a:schemeClr val="accent5"/>
                  </a:gs>
                  <a:gs pos="100000">
                    <a:schemeClr val="bg2">
                      <a:alpha val="0"/>
                    </a:schemeClr>
                  </a:gs>
                </a:gsLst>
                <a:path path="shape">
                  <a:fillToRect l="50000" t="50000" r="50000" b="50000"/>
                </a:path>
              </a:gradFill>
              <a:ln w="9525">
                <a:noFill/>
                <a:round/>
                <a:headEnd/>
                <a:tailEnd/>
              </a:ln>
              <a:effectLst/>
            </p:spPr>
            <p:txBody>
              <a:bodyPr wrap="none" anchor="ctr"/>
              <a:lstStyle/>
              <a:p>
                <a:pPr>
                  <a:defRPr/>
                </a:pPr>
                <a:endParaRPr lang="zh-CN" altLang="en-US" sz="1350"/>
              </a:p>
            </p:txBody>
          </p:sp>
          <p:sp>
            <p:nvSpPr>
              <p:cNvPr id="21" name="下箭头 153">
                <a:extLst>
                  <a:ext uri="{FF2B5EF4-FFF2-40B4-BE49-F238E27FC236}">
                    <a16:creationId xmlns:a16="http://schemas.microsoft.com/office/drawing/2014/main" id="{04345507-A838-4EC1-A04C-C20AEB8A4A20}"/>
                  </a:ext>
                </a:extLst>
              </p:cNvPr>
              <p:cNvSpPr/>
              <p:nvPr/>
            </p:nvSpPr>
            <p:spPr>
              <a:xfrm rot="16801954">
                <a:off x="5146112" y="2082332"/>
                <a:ext cx="567592" cy="1247734"/>
              </a:xfrm>
              <a:prstGeom prst="downArrow">
                <a:avLst/>
              </a:prstGeom>
              <a:gradFill flip="none" rotWithShape="1">
                <a:gsLst>
                  <a:gs pos="0">
                    <a:schemeClr val="bg1">
                      <a:lumMod val="95000"/>
                    </a:schemeClr>
                  </a:gs>
                  <a:gs pos="46000">
                    <a:schemeClr val="bg1">
                      <a:lumMod val="75000"/>
                    </a:schemeClr>
                  </a:gs>
                  <a:gs pos="100000">
                    <a:schemeClr val="tx1">
                      <a:lumMod val="50000"/>
                      <a:lumOff val="50000"/>
                    </a:schemeClr>
                  </a:gs>
                </a:gsLst>
                <a:path path="circle">
                  <a:fillToRect l="50000" t="130000" r="50000" b="-30000"/>
                </a:path>
                <a:tileRect/>
              </a:gra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TextBox 31">
                <a:extLst>
                  <a:ext uri="{FF2B5EF4-FFF2-40B4-BE49-F238E27FC236}">
                    <a16:creationId xmlns:a16="http://schemas.microsoft.com/office/drawing/2014/main" id="{A21D1BF7-1D1F-413C-BB56-AC7ECDA8E684}"/>
                  </a:ext>
                </a:extLst>
              </p:cNvPr>
              <p:cNvSpPr txBox="1"/>
              <p:nvPr/>
            </p:nvSpPr>
            <p:spPr>
              <a:xfrm>
                <a:off x="6637688" y="2749135"/>
                <a:ext cx="242668" cy="507831"/>
              </a:xfrm>
              <a:prstGeom prst="rect">
                <a:avLst/>
              </a:prstGeom>
              <a:noFill/>
            </p:spPr>
            <p:txBody>
              <a:bodyPr wrap="square" rtlCol="0">
                <a:spAutoFit/>
              </a:bodyPr>
              <a:lstStyle/>
              <a:p>
                <a:pPr algn="ctr"/>
                <a:r>
                  <a:rPr lang="id-ID" sz="2700" dirty="0">
                    <a:solidFill>
                      <a:schemeClr val="bg1"/>
                    </a:solidFill>
                    <a:latin typeface="DFPKaiXBold-B5" pitchFamily="66" charset="-120"/>
                  </a:rPr>
                  <a:t>e</a:t>
                </a:r>
                <a:endParaRPr lang="id-ID" sz="2700" dirty="0">
                  <a:solidFill>
                    <a:schemeClr val="bg1"/>
                  </a:solidFill>
                  <a:latin typeface="FontAwesome" pitchFamily="2" charset="0"/>
                </a:endParaRPr>
              </a:p>
            </p:txBody>
          </p:sp>
          <p:sp>
            <p:nvSpPr>
              <p:cNvPr id="23" name="TextBox 32">
                <a:extLst>
                  <a:ext uri="{FF2B5EF4-FFF2-40B4-BE49-F238E27FC236}">
                    <a16:creationId xmlns:a16="http://schemas.microsoft.com/office/drawing/2014/main" id="{08EA48E8-B36E-4E55-9F91-5A7D04796D7E}"/>
                  </a:ext>
                </a:extLst>
              </p:cNvPr>
              <p:cNvSpPr txBox="1"/>
              <p:nvPr/>
            </p:nvSpPr>
            <p:spPr>
              <a:xfrm>
                <a:off x="3712297" y="2311733"/>
                <a:ext cx="242668" cy="507831"/>
              </a:xfrm>
              <a:prstGeom prst="rect">
                <a:avLst/>
              </a:prstGeom>
              <a:noFill/>
            </p:spPr>
            <p:txBody>
              <a:bodyPr wrap="square" rtlCol="0">
                <a:spAutoFit/>
              </a:bodyPr>
              <a:lstStyle/>
              <a:p>
                <a:pPr algn="ctr"/>
                <a:r>
                  <a:rPr lang="id-ID" sz="2700" dirty="0">
                    <a:solidFill>
                      <a:schemeClr val="bg1"/>
                    </a:solidFill>
                    <a:latin typeface="DFPKaiXBold-B5" pitchFamily="66" charset="-120"/>
                  </a:rPr>
                  <a:t>X</a:t>
                </a:r>
                <a:endParaRPr lang="id-ID" sz="2700" dirty="0">
                  <a:solidFill>
                    <a:schemeClr val="bg1"/>
                  </a:solidFill>
                  <a:latin typeface="FontAwesome" pitchFamily="2" charset="0"/>
                </a:endParaRPr>
              </a:p>
            </p:txBody>
          </p:sp>
          <p:sp>
            <p:nvSpPr>
              <p:cNvPr id="24" name="TextBox 33">
                <a:extLst>
                  <a:ext uri="{FF2B5EF4-FFF2-40B4-BE49-F238E27FC236}">
                    <a16:creationId xmlns:a16="http://schemas.microsoft.com/office/drawing/2014/main" id="{48EB9856-0540-479A-BBBA-911246C7DC64}"/>
                  </a:ext>
                </a:extLst>
              </p:cNvPr>
              <p:cNvSpPr txBox="1"/>
              <p:nvPr/>
            </p:nvSpPr>
            <p:spPr>
              <a:xfrm>
                <a:off x="7577428" y="2836222"/>
                <a:ext cx="242668" cy="507831"/>
              </a:xfrm>
              <a:prstGeom prst="rect">
                <a:avLst/>
              </a:prstGeom>
              <a:noFill/>
            </p:spPr>
            <p:txBody>
              <a:bodyPr wrap="square" rtlCol="0">
                <a:spAutoFit/>
              </a:bodyPr>
              <a:lstStyle/>
              <a:p>
                <a:pPr algn="ctr"/>
                <a:r>
                  <a:rPr lang="id-ID" sz="2700" dirty="0">
                    <a:solidFill>
                      <a:schemeClr val="bg1"/>
                    </a:solidFill>
                    <a:latin typeface="DFPKaiXBold-B5" pitchFamily="66" charset="-120"/>
                  </a:rPr>
                  <a:t>ä</a:t>
                </a:r>
                <a:endParaRPr lang="id-ID" sz="2700" dirty="0">
                  <a:solidFill>
                    <a:schemeClr val="bg1"/>
                  </a:solidFill>
                  <a:latin typeface="FontAwesome" pitchFamily="2" charset="0"/>
                </a:endParaRPr>
              </a:p>
            </p:txBody>
          </p:sp>
        </p:grpSp>
      </p:grpSp>
      <p:sp>
        <p:nvSpPr>
          <p:cNvPr id="28" name="TextBox 37">
            <a:extLst>
              <a:ext uri="{FF2B5EF4-FFF2-40B4-BE49-F238E27FC236}">
                <a16:creationId xmlns:a16="http://schemas.microsoft.com/office/drawing/2014/main" id="{F7725F25-C766-4B1A-86DB-02E3DCF9C21D}"/>
              </a:ext>
            </a:extLst>
          </p:cNvPr>
          <p:cNvSpPr txBox="1"/>
          <p:nvPr/>
        </p:nvSpPr>
        <p:spPr>
          <a:xfrm>
            <a:off x="5544371" y="4290367"/>
            <a:ext cx="242668" cy="415498"/>
          </a:xfrm>
          <a:prstGeom prst="rect">
            <a:avLst/>
          </a:prstGeom>
          <a:noFill/>
        </p:spPr>
        <p:txBody>
          <a:bodyPr wrap="square" rtlCol="0">
            <a:spAutoFit/>
          </a:bodyPr>
          <a:lstStyle/>
          <a:p>
            <a:pPr algn="ctr"/>
            <a:r>
              <a:rPr lang="id-ID" sz="2100" dirty="0">
                <a:solidFill>
                  <a:srgbClr val="0F2A59"/>
                </a:solidFill>
                <a:latin typeface="DFPKaiXBold-B5" pitchFamily="66" charset="-120"/>
              </a:rPr>
              <a:t>e</a:t>
            </a:r>
            <a:endParaRPr lang="id-ID" sz="2100" dirty="0">
              <a:solidFill>
                <a:srgbClr val="0F2A59"/>
              </a:solidFill>
              <a:latin typeface="FontAwesome" pitchFamily="2" charset="0"/>
            </a:endParaRPr>
          </a:p>
        </p:txBody>
      </p:sp>
      <p:sp>
        <p:nvSpPr>
          <p:cNvPr id="29" name="TextBox 38">
            <a:extLst>
              <a:ext uri="{FF2B5EF4-FFF2-40B4-BE49-F238E27FC236}">
                <a16:creationId xmlns:a16="http://schemas.microsoft.com/office/drawing/2014/main" id="{23A91518-7D8D-4CDE-B95E-5510B9EE9764}"/>
              </a:ext>
            </a:extLst>
          </p:cNvPr>
          <p:cNvSpPr txBox="1"/>
          <p:nvPr/>
        </p:nvSpPr>
        <p:spPr>
          <a:xfrm>
            <a:off x="2982962" y="4301253"/>
            <a:ext cx="242668" cy="415498"/>
          </a:xfrm>
          <a:prstGeom prst="rect">
            <a:avLst/>
          </a:prstGeom>
          <a:noFill/>
        </p:spPr>
        <p:txBody>
          <a:bodyPr wrap="square" rtlCol="0">
            <a:spAutoFit/>
          </a:bodyPr>
          <a:lstStyle/>
          <a:p>
            <a:pPr algn="ctr"/>
            <a:r>
              <a:rPr lang="id-ID" sz="2100" dirty="0">
                <a:solidFill>
                  <a:srgbClr val="0F2A59"/>
                </a:solidFill>
                <a:latin typeface="DFPKaiXBold-B5" pitchFamily="66" charset="-120"/>
              </a:rPr>
              <a:t>X</a:t>
            </a:r>
            <a:endParaRPr lang="id-ID" sz="2100" dirty="0">
              <a:solidFill>
                <a:srgbClr val="0F2A59"/>
              </a:solidFill>
              <a:latin typeface="FontAwesome" pitchFamily="2" charset="0"/>
            </a:endParaRPr>
          </a:p>
        </p:txBody>
      </p:sp>
      <p:sp>
        <p:nvSpPr>
          <p:cNvPr id="30" name="TextBox 39">
            <a:extLst>
              <a:ext uri="{FF2B5EF4-FFF2-40B4-BE49-F238E27FC236}">
                <a16:creationId xmlns:a16="http://schemas.microsoft.com/office/drawing/2014/main" id="{108F7860-CC50-4715-8B74-B4DD47A07C81}"/>
              </a:ext>
            </a:extLst>
          </p:cNvPr>
          <p:cNvSpPr txBox="1"/>
          <p:nvPr/>
        </p:nvSpPr>
        <p:spPr>
          <a:xfrm>
            <a:off x="8090084" y="4290367"/>
            <a:ext cx="242668" cy="415498"/>
          </a:xfrm>
          <a:prstGeom prst="rect">
            <a:avLst/>
          </a:prstGeom>
          <a:noFill/>
        </p:spPr>
        <p:txBody>
          <a:bodyPr wrap="square" rtlCol="0">
            <a:spAutoFit/>
          </a:bodyPr>
          <a:lstStyle/>
          <a:p>
            <a:pPr algn="ctr"/>
            <a:r>
              <a:rPr lang="id-ID" sz="2100" dirty="0">
                <a:solidFill>
                  <a:srgbClr val="00B0F0"/>
                </a:solidFill>
                <a:latin typeface="DFPKaiXBold-B5" pitchFamily="66" charset="-120"/>
              </a:rPr>
              <a:t>ä</a:t>
            </a:r>
            <a:endParaRPr lang="id-ID" sz="2100" dirty="0">
              <a:solidFill>
                <a:srgbClr val="00B0F0"/>
              </a:solidFill>
              <a:latin typeface="FontAwesome" pitchFamily="2" charset="0"/>
            </a:endParaRPr>
          </a:p>
        </p:txBody>
      </p:sp>
      <p:sp>
        <p:nvSpPr>
          <p:cNvPr id="31" name="Oval 40">
            <a:extLst>
              <a:ext uri="{FF2B5EF4-FFF2-40B4-BE49-F238E27FC236}">
                <a16:creationId xmlns:a16="http://schemas.microsoft.com/office/drawing/2014/main" id="{0BACE580-3EB1-4279-BE21-AEDB4B444BFB}"/>
              </a:ext>
            </a:extLst>
          </p:cNvPr>
          <p:cNvSpPr>
            <a:spLocks noChangeAspect="1"/>
          </p:cNvSpPr>
          <p:nvPr/>
        </p:nvSpPr>
        <p:spPr>
          <a:xfrm>
            <a:off x="5460769" y="4293567"/>
            <a:ext cx="405000" cy="4050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2" name="Oval 41">
            <a:extLst>
              <a:ext uri="{FF2B5EF4-FFF2-40B4-BE49-F238E27FC236}">
                <a16:creationId xmlns:a16="http://schemas.microsoft.com/office/drawing/2014/main" id="{90B98846-8F65-46C8-8D02-9178C7F752D5}"/>
              </a:ext>
            </a:extLst>
          </p:cNvPr>
          <p:cNvSpPr>
            <a:spLocks noChangeAspect="1"/>
          </p:cNvSpPr>
          <p:nvPr/>
        </p:nvSpPr>
        <p:spPr>
          <a:xfrm>
            <a:off x="2910649" y="4294351"/>
            <a:ext cx="405000" cy="405000"/>
          </a:xfrm>
          <a:prstGeom prst="ellipse">
            <a:avLst/>
          </a:prstGeom>
          <a:noFill/>
          <a:ln w="38100">
            <a:solidFill>
              <a:srgbClr val="0F2A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3" name="Oval 42">
            <a:extLst>
              <a:ext uri="{FF2B5EF4-FFF2-40B4-BE49-F238E27FC236}">
                <a16:creationId xmlns:a16="http://schemas.microsoft.com/office/drawing/2014/main" id="{A59B84FE-120C-4F55-A9DD-3FF04BF3B8EA}"/>
              </a:ext>
            </a:extLst>
          </p:cNvPr>
          <p:cNvSpPr>
            <a:spLocks noChangeAspect="1"/>
          </p:cNvSpPr>
          <p:nvPr/>
        </p:nvSpPr>
        <p:spPr>
          <a:xfrm>
            <a:off x="8002529" y="4294062"/>
            <a:ext cx="405000" cy="405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6" name="TextBox 150">
            <a:extLst>
              <a:ext uri="{FF2B5EF4-FFF2-40B4-BE49-F238E27FC236}">
                <a16:creationId xmlns:a16="http://schemas.microsoft.com/office/drawing/2014/main" id="{B9018380-877F-4F31-9CD2-0462C8E50412}"/>
              </a:ext>
            </a:extLst>
          </p:cNvPr>
          <p:cNvSpPr txBox="1"/>
          <p:nvPr/>
        </p:nvSpPr>
        <p:spPr>
          <a:xfrm>
            <a:off x="2566491" y="4751207"/>
            <a:ext cx="1011815"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37" name="TextBox 151">
            <a:extLst>
              <a:ext uri="{FF2B5EF4-FFF2-40B4-BE49-F238E27FC236}">
                <a16:creationId xmlns:a16="http://schemas.microsoft.com/office/drawing/2014/main" id="{D2526DF1-3135-4DAB-923E-A1913DC2FBE7}"/>
              </a:ext>
            </a:extLst>
          </p:cNvPr>
          <p:cNvSpPr txBox="1"/>
          <p:nvPr/>
        </p:nvSpPr>
        <p:spPr>
          <a:xfrm>
            <a:off x="2002183" y="5001629"/>
            <a:ext cx="205361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8" name="TextBox 150">
            <a:extLst>
              <a:ext uri="{FF2B5EF4-FFF2-40B4-BE49-F238E27FC236}">
                <a16:creationId xmlns:a16="http://schemas.microsoft.com/office/drawing/2014/main" id="{85A466A4-76E2-488B-BEB0-EB0E9874BF43}"/>
              </a:ext>
            </a:extLst>
          </p:cNvPr>
          <p:cNvSpPr txBox="1"/>
          <p:nvPr/>
        </p:nvSpPr>
        <p:spPr>
          <a:xfrm>
            <a:off x="5159997" y="4712787"/>
            <a:ext cx="1011815"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39" name="TextBox 151">
            <a:extLst>
              <a:ext uri="{FF2B5EF4-FFF2-40B4-BE49-F238E27FC236}">
                <a16:creationId xmlns:a16="http://schemas.microsoft.com/office/drawing/2014/main" id="{E322591F-C5B4-4030-BBB5-64AAD9F6A63F}"/>
              </a:ext>
            </a:extLst>
          </p:cNvPr>
          <p:cNvSpPr txBox="1"/>
          <p:nvPr/>
        </p:nvSpPr>
        <p:spPr>
          <a:xfrm>
            <a:off x="4595689" y="4963209"/>
            <a:ext cx="205361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40" name="TextBox 150">
            <a:extLst>
              <a:ext uri="{FF2B5EF4-FFF2-40B4-BE49-F238E27FC236}">
                <a16:creationId xmlns:a16="http://schemas.microsoft.com/office/drawing/2014/main" id="{328AE598-C8D7-486E-A439-9AD717A65C3E}"/>
              </a:ext>
            </a:extLst>
          </p:cNvPr>
          <p:cNvSpPr txBox="1"/>
          <p:nvPr/>
        </p:nvSpPr>
        <p:spPr>
          <a:xfrm>
            <a:off x="7731917" y="4746473"/>
            <a:ext cx="1011815" cy="338554"/>
          </a:xfrm>
          <a:prstGeom prst="rect">
            <a:avLst/>
          </a:prstGeom>
          <a:noFill/>
        </p:spPr>
        <p:txBody>
          <a:bodyPr wrap="none" rtlCol="0">
            <a:spAutoFit/>
          </a:bodyPr>
          <a:lstStyle/>
          <a:p>
            <a:r>
              <a:rPr lang="zh-CN" altLang="en-US" sz="1600" b="1" dirty="0">
                <a:solidFill>
                  <a:schemeClr val="tx1">
                    <a:lumMod val="85000"/>
                    <a:lumOff val="15000"/>
                  </a:schemeClr>
                </a:solidFill>
                <a:latin typeface="黑体" panose="02010609060101010101" pitchFamily="49" charset="-122"/>
                <a:ea typeface="黑体" panose="02010609060101010101" pitchFamily="49" charset="-122"/>
              </a:rPr>
              <a:t>添加文本</a:t>
            </a:r>
          </a:p>
        </p:txBody>
      </p:sp>
      <p:sp>
        <p:nvSpPr>
          <p:cNvPr id="41" name="TextBox 151">
            <a:extLst>
              <a:ext uri="{FF2B5EF4-FFF2-40B4-BE49-F238E27FC236}">
                <a16:creationId xmlns:a16="http://schemas.microsoft.com/office/drawing/2014/main" id="{5FE7B97C-FFE5-454F-B8A7-CFAA9ADA1474}"/>
              </a:ext>
            </a:extLst>
          </p:cNvPr>
          <p:cNvSpPr txBox="1"/>
          <p:nvPr/>
        </p:nvSpPr>
        <p:spPr>
          <a:xfrm>
            <a:off x="7167609" y="4996895"/>
            <a:ext cx="2053616" cy="603050"/>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200"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42" name="组合 41">
            <a:extLst>
              <a:ext uri="{FF2B5EF4-FFF2-40B4-BE49-F238E27FC236}">
                <a16:creationId xmlns:a16="http://schemas.microsoft.com/office/drawing/2014/main" id="{84CE56BB-5C96-4342-90B9-58DFD02AF069}"/>
              </a:ext>
            </a:extLst>
          </p:cNvPr>
          <p:cNvGrpSpPr/>
          <p:nvPr/>
        </p:nvGrpSpPr>
        <p:grpSpPr>
          <a:xfrm>
            <a:off x="311449" y="83314"/>
            <a:ext cx="12043368" cy="369967"/>
            <a:chOff x="311449" y="83314"/>
            <a:chExt cx="12043368" cy="369967"/>
          </a:xfrm>
        </p:grpSpPr>
        <p:sp>
          <p:nvSpPr>
            <p:cNvPr id="43" name="文本框 42">
              <a:extLst>
                <a:ext uri="{FF2B5EF4-FFF2-40B4-BE49-F238E27FC236}">
                  <a16:creationId xmlns:a16="http://schemas.microsoft.com/office/drawing/2014/main" id="{CCDB7715-655C-4D75-AB6B-B7939E12E0BC}"/>
                </a:ext>
              </a:extLst>
            </p:cNvPr>
            <p:cNvSpPr txBox="1"/>
            <p:nvPr/>
          </p:nvSpPr>
          <p:spPr>
            <a:xfrm>
              <a:off x="1327092" y="83949"/>
              <a:ext cx="11027725" cy="369332"/>
            </a:xfrm>
            <a:prstGeom prst="rect">
              <a:avLst/>
            </a:prstGeom>
            <a:noFill/>
          </p:spPr>
          <p:txBody>
            <a:bodyPr wrap="square" rtlCol="0">
              <a:spAutoFit/>
            </a:bodyPr>
            <a:lstStyle/>
            <a:p>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选题背景及意义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研究思路与方法     研究内容及成果     总结分析及展望   </a:t>
              </a:r>
            </a:p>
          </p:txBody>
        </p:sp>
        <p:sp>
          <p:nvSpPr>
            <p:cNvPr id="44" name="Freeform 876">
              <a:extLst>
                <a:ext uri="{FF2B5EF4-FFF2-40B4-BE49-F238E27FC236}">
                  <a16:creationId xmlns:a16="http://schemas.microsoft.com/office/drawing/2014/main" id="{64575A50-A8E4-4D65-8558-D61C2F87E6FB}"/>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377790379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1000" fill="hold"/>
                                        <p:tgtEl>
                                          <p:spTgt spid="31"/>
                                        </p:tgtEl>
                                        <p:attrNameLst>
                                          <p:attrName>ppt_w</p:attrName>
                                        </p:attrNameLst>
                                      </p:cBhvr>
                                      <p:tavLst>
                                        <p:tav tm="0">
                                          <p:val>
                                            <p:fltVal val="0"/>
                                          </p:val>
                                        </p:tav>
                                        <p:tav tm="100000">
                                          <p:val>
                                            <p:strVal val="#ppt_w"/>
                                          </p:val>
                                        </p:tav>
                                      </p:tavLst>
                                    </p:anim>
                                    <p:anim calcmode="lin" valueType="num">
                                      <p:cBhvr>
                                        <p:cTn id="23" dur="1000" fill="hold"/>
                                        <p:tgtEl>
                                          <p:spTgt spid="31"/>
                                        </p:tgtEl>
                                        <p:attrNameLst>
                                          <p:attrName>ppt_h</p:attrName>
                                        </p:attrNameLst>
                                      </p:cBhvr>
                                      <p:tavLst>
                                        <p:tav tm="0">
                                          <p:val>
                                            <p:fltVal val="0"/>
                                          </p:val>
                                        </p:tav>
                                        <p:tav tm="100000">
                                          <p:val>
                                            <p:strVal val="#ppt_h"/>
                                          </p:val>
                                        </p:tav>
                                      </p:tavLst>
                                    </p:anim>
                                    <p:animEffect transition="in" filter="fade">
                                      <p:cBhvr>
                                        <p:cTn id="24" dur="1000"/>
                                        <p:tgtEl>
                                          <p:spTgt spid="31"/>
                                        </p:tgtEl>
                                      </p:cBhvr>
                                    </p:animEffect>
                                  </p:childTnLst>
                                </p:cTn>
                              </p:par>
                              <p:par>
                                <p:cTn id="25" presetID="53" presetClass="entr" presetSubtype="16" fill="hold" grpId="0" nodeType="withEffect">
                                  <p:stCondLst>
                                    <p:cond delay="1500"/>
                                  </p:stCondLst>
                                  <p:childTnLst>
                                    <p:set>
                                      <p:cBhvr>
                                        <p:cTn id="26" dur="1" fill="hold">
                                          <p:stCondLst>
                                            <p:cond delay="0"/>
                                          </p:stCondLst>
                                        </p:cTn>
                                        <p:tgtEl>
                                          <p:spTgt spid="32"/>
                                        </p:tgtEl>
                                        <p:attrNameLst>
                                          <p:attrName>style.visibility</p:attrName>
                                        </p:attrNameLst>
                                      </p:cBhvr>
                                      <p:to>
                                        <p:strVal val="visible"/>
                                      </p:to>
                                    </p:set>
                                    <p:anim calcmode="lin" valueType="num">
                                      <p:cBhvr>
                                        <p:cTn id="27" dur="1000" fill="hold"/>
                                        <p:tgtEl>
                                          <p:spTgt spid="32"/>
                                        </p:tgtEl>
                                        <p:attrNameLst>
                                          <p:attrName>ppt_w</p:attrName>
                                        </p:attrNameLst>
                                      </p:cBhvr>
                                      <p:tavLst>
                                        <p:tav tm="0">
                                          <p:val>
                                            <p:fltVal val="0"/>
                                          </p:val>
                                        </p:tav>
                                        <p:tav tm="100000">
                                          <p:val>
                                            <p:strVal val="#ppt_w"/>
                                          </p:val>
                                        </p:tav>
                                      </p:tavLst>
                                    </p:anim>
                                    <p:anim calcmode="lin" valueType="num">
                                      <p:cBhvr>
                                        <p:cTn id="28" dur="1000" fill="hold"/>
                                        <p:tgtEl>
                                          <p:spTgt spid="32"/>
                                        </p:tgtEl>
                                        <p:attrNameLst>
                                          <p:attrName>ppt_h</p:attrName>
                                        </p:attrNameLst>
                                      </p:cBhvr>
                                      <p:tavLst>
                                        <p:tav tm="0">
                                          <p:val>
                                            <p:fltVal val="0"/>
                                          </p:val>
                                        </p:tav>
                                        <p:tav tm="100000">
                                          <p:val>
                                            <p:strVal val="#ppt_h"/>
                                          </p:val>
                                        </p:tav>
                                      </p:tavLst>
                                    </p:anim>
                                    <p:animEffect transition="in" filter="fade">
                                      <p:cBhvr>
                                        <p:cTn id="29" dur="1000"/>
                                        <p:tgtEl>
                                          <p:spTgt spid="32"/>
                                        </p:tgtEl>
                                      </p:cBhvr>
                                    </p:animEffect>
                                  </p:childTnLst>
                                </p:cTn>
                              </p:par>
                              <p:par>
                                <p:cTn id="30" presetID="53" presetClass="entr" presetSubtype="16" fill="hold" grpId="0" nodeType="withEffect">
                                  <p:stCondLst>
                                    <p:cond delay="1500"/>
                                  </p:stCondLst>
                                  <p:childTnLst>
                                    <p:set>
                                      <p:cBhvr>
                                        <p:cTn id="31" dur="1" fill="hold">
                                          <p:stCondLst>
                                            <p:cond delay="0"/>
                                          </p:stCondLst>
                                        </p:cTn>
                                        <p:tgtEl>
                                          <p:spTgt spid="33"/>
                                        </p:tgtEl>
                                        <p:attrNameLst>
                                          <p:attrName>style.visibility</p:attrName>
                                        </p:attrNameLst>
                                      </p:cBhvr>
                                      <p:to>
                                        <p:strVal val="visible"/>
                                      </p:to>
                                    </p:set>
                                    <p:anim calcmode="lin" valueType="num">
                                      <p:cBhvr>
                                        <p:cTn id="32" dur="1000" fill="hold"/>
                                        <p:tgtEl>
                                          <p:spTgt spid="33"/>
                                        </p:tgtEl>
                                        <p:attrNameLst>
                                          <p:attrName>ppt_w</p:attrName>
                                        </p:attrNameLst>
                                      </p:cBhvr>
                                      <p:tavLst>
                                        <p:tav tm="0">
                                          <p:val>
                                            <p:fltVal val="0"/>
                                          </p:val>
                                        </p:tav>
                                        <p:tav tm="100000">
                                          <p:val>
                                            <p:strVal val="#ppt_w"/>
                                          </p:val>
                                        </p:tav>
                                      </p:tavLst>
                                    </p:anim>
                                    <p:anim calcmode="lin" valueType="num">
                                      <p:cBhvr>
                                        <p:cTn id="33" dur="1000" fill="hold"/>
                                        <p:tgtEl>
                                          <p:spTgt spid="33"/>
                                        </p:tgtEl>
                                        <p:attrNameLst>
                                          <p:attrName>ppt_h</p:attrName>
                                        </p:attrNameLst>
                                      </p:cBhvr>
                                      <p:tavLst>
                                        <p:tav tm="0">
                                          <p:val>
                                            <p:fltVal val="0"/>
                                          </p:val>
                                        </p:tav>
                                        <p:tav tm="100000">
                                          <p:val>
                                            <p:strVal val="#ppt_h"/>
                                          </p:val>
                                        </p:tav>
                                      </p:tavLst>
                                    </p:anim>
                                    <p:animEffect transition="in" filter="fade">
                                      <p:cBhvr>
                                        <p:cTn id="34" dur="1000"/>
                                        <p:tgtEl>
                                          <p:spTgt spid="3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500"/>
                                        <p:tgtEl>
                                          <p:spTgt spid="39"/>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par>
                                <p:cTn id="53" presetID="32" presetClass="emph" presetSubtype="0" fill="hold" nodeType="withEffect">
                                  <p:stCondLst>
                                    <p:cond delay="0"/>
                                  </p:stCondLst>
                                  <p:childTnLst>
                                    <p:animRot by="120000">
                                      <p:cBhvr>
                                        <p:cTn id="54" dur="100" fill="hold">
                                          <p:stCondLst>
                                            <p:cond delay="0"/>
                                          </p:stCondLst>
                                        </p:cTn>
                                        <p:tgtEl>
                                          <p:spTgt spid="35"/>
                                        </p:tgtEl>
                                        <p:attrNameLst>
                                          <p:attrName>r</p:attrName>
                                        </p:attrNameLst>
                                      </p:cBhvr>
                                    </p:animRot>
                                    <p:animRot by="-240000">
                                      <p:cBhvr>
                                        <p:cTn id="55" dur="200" fill="hold">
                                          <p:stCondLst>
                                            <p:cond delay="200"/>
                                          </p:stCondLst>
                                        </p:cTn>
                                        <p:tgtEl>
                                          <p:spTgt spid="35"/>
                                        </p:tgtEl>
                                        <p:attrNameLst>
                                          <p:attrName>r</p:attrName>
                                        </p:attrNameLst>
                                      </p:cBhvr>
                                    </p:animRot>
                                    <p:animRot by="240000">
                                      <p:cBhvr>
                                        <p:cTn id="56" dur="200" fill="hold">
                                          <p:stCondLst>
                                            <p:cond delay="400"/>
                                          </p:stCondLst>
                                        </p:cTn>
                                        <p:tgtEl>
                                          <p:spTgt spid="35"/>
                                        </p:tgtEl>
                                        <p:attrNameLst>
                                          <p:attrName>r</p:attrName>
                                        </p:attrNameLst>
                                      </p:cBhvr>
                                    </p:animRot>
                                    <p:animRot by="-240000">
                                      <p:cBhvr>
                                        <p:cTn id="57" dur="200" fill="hold">
                                          <p:stCondLst>
                                            <p:cond delay="600"/>
                                          </p:stCondLst>
                                        </p:cTn>
                                        <p:tgtEl>
                                          <p:spTgt spid="35"/>
                                        </p:tgtEl>
                                        <p:attrNameLst>
                                          <p:attrName>r</p:attrName>
                                        </p:attrNameLst>
                                      </p:cBhvr>
                                    </p:animRot>
                                    <p:animRot by="120000">
                                      <p:cBhvr>
                                        <p:cTn id="58" dur="200" fill="hold">
                                          <p:stCondLst>
                                            <p:cond delay="800"/>
                                          </p:stCondLst>
                                        </p:cTn>
                                        <p:tgtEl>
                                          <p:spTgt spid="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animBg="1"/>
      <p:bldP spid="32" grpId="0" animBg="1"/>
      <p:bldP spid="33" grpId="0" animBg="1"/>
      <p:bldP spid="36" grpId="0"/>
      <p:bldP spid="37"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ecision 64">
            <a:extLst>
              <a:ext uri="{FF2B5EF4-FFF2-40B4-BE49-F238E27FC236}">
                <a16:creationId xmlns:a16="http://schemas.microsoft.com/office/drawing/2014/main" id="{E3CB401C-908C-473A-85B3-4FE5669D1532}"/>
              </a:ext>
            </a:extLst>
          </p:cNvPr>
          <p:cNvSpPr/>
          <p:nvPr/>
        </p:nvSpPr>
        <p:spPr>
          <a:xfrm flipV="1">
            <a:off x="7127870" y="2882762"/>
            <a:ext cx="1375279" cy="1375279"/>
          </a:xfrm>
          <a:prstGeom prst="flowChartDecision">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DEBCD"/>
              </a:solidFill>
            </a:endParaRPr>
          </a:p>
        </p:txBody>
      </p:sp>
      <p:grpSp>
        <p:nvGrpSpPr>
          <p:cNvPr id="17" name="组合 16">
            <a:extLst>
              <a:ext uri="{FF2B5EF4-FFF2-40B4-BE49-F238E27FC236}">
                <a16:creationId xmlns:a16="http://schemas.microsoft.com/office/drawing/2014/main" id="{220F7897-BF1B-4B55-8683-8554B3792FA4}"/>
              </a:ext>
            </a:extLst>
          </p:cNvPr>
          <p:cNvGrpSpPr/>
          <p:nvPr/>
        </p:nvGrpSpPr>
        <p:grpSpPr>
          <a:xfrm>
            <a:off x="7127870" y="2672482"/>
            <a:ext cx="1375279" cy="1375279"/>
            <a:chOff x="5428969" y="2181871"/>
            <a:chExt cx="1375279" cy="1375279"/>
          </a:xfrm>
        </p:grpSpPr>
        <p:sp>
          <p:nvSpPr>
            <p:cNvPr id="31" name="Flowchart: Decision 65">
              <a:extLst>
                <a:ext uri="{FF2B5EF4-FFF2-40B4-BE49-F238E27FC236}">
                  <a16:creationId xmlns:a16="http://schemas.microsoft.com/office/drawing/2014/main" id="{65F7CA6E-6241-45C3-ADB6-FE7A325A6997}"/>
                </a:ext>
              </a:extLst>
            </p:cNvPr>
            <p:cNvSpPr/>
            <p:nvPr/>
          </p:nvSpPr>
          <p:spPr>
            <a:xfrm flipV="1">
              <a:off x="5428969" y="2181871"/>
              <a:ext cx="1375279" cy="1375279"/>
            </a:xfrm>
            <a:prstGeom prst="flowChartDecision">
              <a:avLst/>
            </a:prstGeom>
            <a:solidFill>
              <a:srgbClr val="0070C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DEBCD"/>
                </a:solidFill>
              </a:endParaRPr>
            </a:p>
          </p:txBody>
        </p:sp>
        <p:grpSp>
          <p:nvGrpSpPr>
            <p:cNvPr id="32" name="Group 52">
              <a:extLst>
                <a:ext uri="{FF2B5EF4-FFF2-40B4-BE49-F238E27FC236}">
                  <a16:creationId xmlns:a16="http://schemas.microsoft.com/office/drawing/2014/main" id="{C1A2B688-8634-438C-9E99-D07FFF0FFCEC}"/>
                </a:ext>
              </a:extLst>
            </p:cNvPr>
            <p:cNvGrpSpPr/>
            <p:nvPr/>
          </p:nvGrpSpPr>
          <p:grpSpPr>
            <a:xfrm>
              <a:off x="5933033" y="2685621"/>
              <a:ext cx="367150" cy="367778"/>
              <a:chOff x="9145588" y="4435475"/>
              <a:chExt cx="464344" cy="465138"/>
            </a:xfrm>
            <a:solidFill>
              <a:schemeClr val="accent5"/>
            </a:solidFill>
          </p:grpSpPr>
          <p:sp>
            <p:nvSpPr>
              <p:cNvPr id="33" name="AutoShape 7">
                <a:extLst>
                  <a:ext uri="{FF2B5EF4-FFF2-40B4-BE49-F238E27FC236}">
                    <a16:creationId xmlns:a16="http://schemas.microsoft.com/office/drawing/2014/main" id="{EEC6AA5C-E04E-4326-8D85-2D82282446AA}"/>
                  </a:ext>
                </a:extLst>
              </p:cNvPr>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34" name="AutoShape 8">
                <a:extLst>
                  <a:ext uri="{FF2B5EF4-FFF2-40B4-BE49-F238E27FC236}">
                    <a16:creationId xmlns:a16="http://schemas.microsoft.com/office/drawing/2014/main" id="{5C29CF28-614A-4DF2-99E3-D7ACE88D0A4B}"/>
                  </a:ext>
                </a:extLst>
              </p:cNvPr>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35" name="AutoShape 9">
                <a:extLst>
                  <a:ext uri="{FF2B5EF4-FFF2-40B4-BE49-F238E27FC236}">
                    <a16:creationId xmlns:a16="http://schemas.microsoft.com/office/drawing/2014/main" id="{17F8490B-45BD-496B-807E-0A3F2334D55E}"/>
                  </a:ext>
                </a:extLst>
              </p:cNvPr>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36" name="AutoShape 10">
                <a:extLst>
                  <a:ext uri="{FF2B5EF4-FFF2-40B4-BE49-F238E27FC236}">
                    <a16:creationId xmlns:a16="http://schemas.microsoft.com/office/drawing/2014/main" id="{D19033F6-5EEF-49E7-95B6-723B18D52EA3}"/>
                  </a:ext>
                </a:extLst>
              </p:cNvPr>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37" name="AutoShape 11">
                <a:extLst>
                  <a:ext uri="{FF2B5EF4-FFF2-40B4-BE49-F238E27FC236}">
                    <a16:creationId xmlns:a16="http://schemas.microsoft.com/office/drawing/2014/main" id="{37B9EE6C-9D1A-4866-95D8-31F30028051C}"/>
                  </a:ext>
                </a:extLst>
              </p:cNvPr>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38" name="AutoShape 12">
                <a:extLst>
                  <a:ext uri="{FF2B5EF4-FFF2-40B4-BE49-F238E27FC236}">
                    <a16:creationId xmlns:a16="http://schemas.microsoft.com/office/drawing/2014/main" id="{F5F8CA58-86E7-462E-92FD-1498387B678F}"/>
                  </a:ext>
                </a:extLst>
              </p:cNvPr>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39" name="AutoShape 13">
                <a:extLst>
                  <a:ext uri="{FF2B5EF4-FFF2-40B4-BE49-F238E27FC236}">
                    <a16:creationId xmlns:a16="http://schemas.microsoft.com/office/drawing/2014/main" id="{033BD01E-CC9C-479B-8AB7-DDF4318AEF1D}"/>
                  </a:ext>
                </a:extLst>
              </p:cNvPr>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40" name="AutoShape 14">
                <a:extLst>
                  <a:ext uri="{FF2B5EF4-FFF2-40B4-BE49-F238E27FC236}">
                    <a16:creationId xmlns:a16="http://schemas.microsoft.com/office/drawing/2014/main" id="{776D872A-3656-41D2-9EEC-D7EB652D691A}"/>
                  </a:ext>
                </a:extLst>
              </p:cNvPr>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41" name="AutoShape 15">
                <a:extLst>
                  <a:ext uri="{FF2B5EF4-FFF2-40B4-BE49-F238E27FC236}">
                    <a16:creationId xmlns:a16="http://schemas.microsoft.com/office/drawing/2014/main" id="{AAE16D1B-78BA-40FE-9DC5-5191EF6FBA79}"/>
                  </a:ext>
                </a:extLst>
              </p:cNvPr>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grpSp>
      </p:grpSp>
      <p:sp>
        <p:nvSpPr>
          <p:cNvPr id="42" name="Flowchart: Decision 71">
            <a:extLst>
              <a:ext uri="{FF2B5EF4-FFF2-40B4-BE49-F238E27FC236}">
                <a16:creationId xmlns:a16="http://schemas.microsoft.com/office/drawing/2014/main" id="{56AB06F1-5BFA-41B3-9F8F-A79E38A8D4EB}"/>
              </a:ext>
            </a:extLst>
          </p:cNvPr>
          <p:cNvSpPr/>
          <p:nvPr/>
        </p:nvSpPr>
        <p:spPr>
          <a:xfrm flipV="1">
            <a:off x="4247550" y="2878891"/>
            <a:ext cx="1375279" cy="1375279"/>
          </a:xfrm>
          <a:prstGeom prst="flowChartDecision">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DEBCD"/>
              </a:solidFill>
            </a:endParaRPr>
          </a:p>
        </p:txBody>
      </p:sp>
      <p:grpSp>
        <p:nvGrpSpPr>
          <p:cNvPr id="43" name="组合 42">
            <a:extLst>
              <a:ext uri="{FF2B5EF4-FFF2-40B4-BE49-F238E27FC236}">
                <a16:creationId xmlns:a16="http://schemas.microsoft.com/office/drawing/2014/main" id="{2E19A460-6EBF-4E24-AF77-1C8E4DE4FE21}"/>
              </a:ext>
            </a:extLst>
          </p:cNvPr>
          <p:cNvGrpSpPr/>
          <p:nvPr/>
        </p:nvGrpSpPr>
        <p:grpSpPr>
          <a:xfrm>
            <a:off x="4247550" y="2668611"/>
            <a:ext cx="1375279" cy="1375279"/>
            <a:chOff x="2548649" y="2178000"/>
            <a:chExt cx="1375279" cy="1375279"/>
          </a:xfrm>
        </p:grpSpPr>
        <p:sp>
          <p:nvSpPr>
            <p:cNvPr id="44" name="Flowchart: Decision 72">
              <a:extLst>
                <a:ext uri="{FF2B5EF4-FFF2-40B4-BE49-F238E27FC236}">
                  <a16:creationId xmlns:a16="http://schemas.microsoft.com/office/drawing/2014/main" id="{6F9223C5-8CAD-44CA-86B9-2D6581EBCA24}"/>
                </a:ext>
              </a:extLst>
            </p:cNvPr>
            <p:cNvSpPr/>
            <p:nvPr/>
          </p:nvSpPr>
          <p:spPr>
            <a:xfrm flipV="1">
              <a:off x="2548649" y="2178000"/>
              <a:ext cx="1375279" cy="1375279"/>
            </a:xfrm>
            <a:prstGeom prst="flowChartDecision">
              <a:avLst/>
            </a:prstGeom>
            <a:solidFill>
              <a:srgbClr val="0070C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DEBCD"/>
                </a:solidFill>
              </a:endParaRPr>
            </a:p>
          </p:txBody>
        </p:sp>
        <p:grpSp>
          <p:nvGrpSpPr>
            <p:cNvPr id="45" name="Group 68">
              <a:extLst>
                <a:ext uri="{FF2B5EF4-FFF2-40B4-BE49-F238E27FC236}">
                  <a16:creationId xmlns:a16="http://schemas.microsoft.com/office/drawing/2014/main" id="{D5FCFACD-A0F6-44AD-8C4B-1B362D5CC4A8}"/>
                </a:ext>
              </a:extLst>
            </p:cNvPr>
            <p:cNvGrpSpPr/>
            <p:nvPr/>
          </p:nvGrpSpPr>
          <p:grpSpPr>
            <a:xfrm>
              <a:off x="3097524" y="2681122"/>
              <a:ext cx="277529" cy="367778"/>
              <a:chOff x="3582988" y="3510757"/>
              <a:chExt cx="319088" cy="465138"/>
            </a:xfrm>
            <a:solidFill>
              <a:schemeClr val="accent2"/>
            </a:solidFill>
          </p:grpSpPr>
          <p:sp>
            <p:nvSpPr>
              <p:cNvPr id="46" name="AutoShape 113">
                <a:extLst>
                  <a:ext uri="{FF2B5EF4-FFF2-40B4-BE49-F238E27FC236}">
                    <a16:creationId xmlns:a16="http://schemas.microsoft.com/office/drawing/2014/main" id="{00D9FDB3-86DD-4472-BFBD-7FBB634DE3B7}"/>
                  </a:ext>
                </a:extLst>
              </p:cNvPr>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47" name="AutoShape 114">
                <a:extLst>
                  <a:ext uri="{FF2B5EF4-FFF2-40B4-BE49-F238E27FC236}">
                    <a16:creationId xmlns:a16="http://schemas.microsoft.com/office/drawing/2014/main" id="{BAD923EA-27EA-478C-B6DB-8B97902EA609}"/>
                  </a:ext>
                </a:extLst>
              </p:cNvPr>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grpSp>
      </p:grpSp>
      <p:sp>
        <p:nvSpPr>
          <p:cNvPr id="48" name="Flowchart: Decision 78">
            <a:extLst>
              <a:ext uri="{FF2B5EF4-FFF2-40B4-BE49-F238E27FC236}">
                <a16:creationId xmlns:a16="http://schemas.microsoft.com/office/drawing/2014/main" id="{915430AF-CE31-47F7-B637-F1E24A2369C4}"/>
              </a:ext>
            </a:extLst>
          </p:cNvPr>
          <p:cNvSpPr/>
          <p:nvPr/>
        </p:nvSpPr>
        <p:spPr>
          <a:xfrm>
            <a:off x="2819575" y="2405515"/>
            <a:ext cx="1375279" cy="1375279"/>
          </a:xfrm>
          <a:prstGeom prst="flowChartDecision">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DEBCD"/>
              </a:solidFill>
            </a:endParaRPr>
          </a:p>
        </p:txBody>
      </p:sp>
      <p:grpSp>
        <p:nvGrpSpPr>
          <p:cNvPr id="49" name="组合 48">
            <a:extLst>
              <a:ext uri="{FF2B5EF4-FFF2-40B4-BE49-F238E27FC236}">
                <a16:creationId xmlns:a16="http://schemas.microsoft.com/office/drawing/2014/main" id="{CEFD1A61-315F-446F-A9A6-E82AC65958F5}"/>
              </a:ext>
            </a:extLst>
          </p:cNvPr>
          <p:cNvGrpSpPr/>
          <p:nvPr/>
        </p:nvGrpSpPr>
        <p:grpSpPr>
          <a:xfrm>
            <a:off x="2819575" y="2615795"/>
            <a:ext cx="1375279" cy="1375279"/>
            <a:chOff x="1120674" y="2125184"/>
            <a:chExt cx="1375279" cy="1375279"/>
          </a:xfrm>
        </p:grpSpPr>
        <p:sp>
          <p:nvSpPr>
            <p:cNvPr id="50" name="Flowchart: Decision 79">
              <a:extLst>
                <a:ext uri="{FF2B5EF4-FFF2-40B4-BE49-F238E27FC236}">
                  <a16:creationId xmlns:a16="http://schemas.microsoft.com/office/drawing/2014/main" id="{373EC840-4DCB-48CB-ABBB-1A6E86A2F39C}"/>
                </a:ext>
              </a:extLst>
            </p:cNvPr>
            <p:cNvSpPr/>
            <p:nvPr/>
          </p:nvSpPr>
          <p:spPr>
            <a:xfrm>
              <a:off x="1120674" y="2125184"/>
              <a:ext cx="1375279" cy="1375279"/>
            </a:xfrm>
            <a:prstGeom prst="flowChartDecision">
              <a:avLst/>
            </a:prstGeom>
            <a:solidFill>
              <a:srgbClr val="0F2A5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DEBCD"/>
                </a:solidFill>
              </a:endParaRPr>
            </a:p>
          </p:txBody>
        </p:sp>
        <p:grpSp>
          <p:nvGrpSpPr>
            <p:cNvPr id="51" name="Group 75">
              <a:extLst>
                <a:ext uri="{FF2B5EF4-FFF2-40B4-BE49-F238E27FC236}">
                  <a16:creationId xmlns:a16="http://schemas.microsoft.com/office/drawing/2014/main" id="{CC251915-EC2F-41AF-B00E-799010E1E1AA}"/>
                </a:ext>
              </a:extLst>
            </p:cNvPr>
            <p:cNvGrpSpPr/>
            <p:nvPr/>
          </p:nvGrpSpPr>
          <p:grpSpPr>
            <a:xfrm>
              <a:off x="1669549" y="2628305"/>
              <a:ext cx="275519" cy="367778"/>
              <a:chOff x="2639219" y="3510757"/>
              <a:chExt cx="348456" cy="465138"/>
            </a:xfrm>
            <a:solidFill>
              <a:schemeClr val="accent1"/>
            </a:solidFill>
          </p:grpSpPr>
          <p:sp>
            <p:nvSpPr>
              <p:cNvPr id="52" name="AutoShape 115">
                <a:extLst>
                  <a:ext uri="{FF2B5EF4-FFF2-40B4-BE49-F238E27FC236}">
                    <a16:creationId xmlns:a16="http://schemas.microsoft.com/office/drawing/2014/main" id="{11D71A01-B086-47A8-9181-D574044747CD}"/>
                  </a:ext>
                </a:extLst>
              </p:cNvPr>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53" name="AutoShape 116">
                <a:extLst>
                  <a:ext uri="{FF2B5EF4-FFF2-40B4-BE49-F238E27FC236}">
                    <a16:creationId xmlns:a16="http://schemas.microsoft.com/office/drawing/2014/main" id="{718E524A-AE8B-44DD-B2FB-1E39A8AD5674}"/>
                  </a:ext>
                </a:extLst>
              </p:cNvPr>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grpSp>
      </p:grpSp>
      <p:sp>
        <p:nvSpPr>
          <p:cNvPr id="54" name="Flowchart: Decision 86">
            <a:extLst>
              <a:ext uri="{FF2B5EF4-FFF2-40B4-BE49-F238E27FC236}">
                <a16:creationId xmlns:a16="http://schemas.microsoft.com/office/drawing/2014/main" id="{FB50D509-33F5-441D-9D19-DBCD975BBDA0}"/>
              </a:ext>
            </a:extLst>
          </p:cNvPr>
          <p:cNvSpPr/>
          <p:nvPr/>
        </p:nvSpPr>
        <p:spPr>
          <a:xfrm>
            <a:off x="5692015" y="2403130"/>
            <a:ext cx="1375279" cy="1375279"/>
          </a:xfrm>
          <a:prstGeom prst="flowChartDecision">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DEBCD"/>
              </a:solidFill>
            </a:endParaRPr>
          </a:p>
        </p:txBody>
      </p:sp>
      <p:grpSp>
        <p:nvGrpSpPr>
          <p:cNvPr id="55" name="组合 54">
            <a:extLst>
              <a:ext uri="{FF2B5EF4-FFF2-40B4-BE49-F238E27FC236}">
                <a16:creationId xmlns:a16="http://schemas.microsoft.com/office/drawing/2014/main" id="{EB50742D-1B13-41BB-9C25-EF7F5305767E}"/>
              </a:ext>
            </a:extLst>
          </p:cNvPr>
          <p:cNvGrpSpPr/>
          <p:nvPr/>
        </p:nvGrpSpPr>
        <p:grpSpPr>
          <a:xfrm>
            <a:off x="5692015" y="2613410"/>
            <a:ext cx="1375279" cy="1375279"/>
            <a:chOff x="3993114" y="2122799"/>
            <a:chExt cx="1375279" cy="1375279"/>
          </a:xfrm>
        </p:grpSpPr>
        <p:sp>
          <p:nvSpPr>
            <p:cNvPr id="56" name="Flowchart: Decision 87">
              <a:extLst>
                <a:ext uri="{FF2B5EF4-FFF2-40B4-BE49-F238E27FC236}">
                  <a16:creationId xmlns:a16="http://schemas.microsoft.com/office/drawing/2014/main" id="{2BE04EED-B487-4AB4-8CFE-498B22705CBD}"/>
                </a:ext>
              </a:extLst>
            </p:cNvPr>
            <p:cNvSpPr/>
            <p:nvPr/>
          </p:nvSpPr>
          <p:spPr>
            <a:xfrm>
              <a:off x="3993114" y="2122799"/>
              <a:ext cx="1375279" cy="1375279"/>
            </a:xfrm>
            <a:prstGeom prst="flowChartDecision">
              <a:avLst/>
            </a:prstGeom>
            <a:solidFill>
              <a:srgbClr val="0F2A5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DEBCD"/>
                </a:solidFill>
              </a:endParaRPr>
            </a:p>
          </p:txBody>
        </p:sp>
        <p:grpSp>
          <p:nvGrpSpPr>
            <p:cNvPr id="57" name="Group 82">
              <a:extLst>
                <a:ext uri="{FF2B5EF4-FFF2-40B4-BE49-F238E27FC236}">
                  <a16:creationId xmlns:a16="http://schemas.microsoft.com/office/drawing/2014/main" id="{627FA5CE-CF12-4335-86A6-0BEADF407FE2}"/>
                </a:ext>
              </a:extLst>
            </p:cNvPr>
            <p:cNvGrpSpPr/>
            <p:nvPr/>
          </p:nvGrpSpPr>
          <p:grpSpPr>
            <a:xfrm>
              <a:off x="4497178" y="2626549"/>
              <a:ext cx="367150" cy="367150"/>
              <a:chOff x="4439444" y="2582069"/>
              <a:chExt cx="464344" cy="464344"/>
            </a:xfrm>
            <a:solidFill>
              <a:schemeClr val="accent4"/>
            </a:solidFill>
          </p:grpSpPr>
          <p:sp>
            <p:nvSpPr>
              <p:cNvPr id="58" name="AutoShape 123">
                <a:extLst>
                  <a:ext uri="{FF2B5EF4-FFF2-40B4-BE49-F238E27FC236}">
                    <a16:creationId xmlns:a16="http://schemas.microsoft.com/office/drawing/2014/main" id="{7BD0AE7F-01EF-46AF-8CDA-EEE499352B79}"/>
                  </a:ext>
                </a:extLst>
              </p:cNvPr>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59" name="AutoShape 124">
                <a:extLst>
                  <a:ext uri="{FF2B5EF4-FFF2-40B4-BE49-F238E27FC236}">
                    <a16:creationId xmlns:a16="http://schemas.microsoft.com/office/drawing/2014/main" id="{5DE5273B-55CE-48E4-9FD5-F6229D5CD4DF}"/>
                  </a:ext>
                </a:extLst>
              </p:cNvPr>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60" name="AutoShape 125">
                <a:extLst>
                  <a:ext uri="{FF2B5EF4-FFF2-40B4-BE49-F238E27FC236}">
                    <a16:creationId xmlns:a16="http://schemas.microsoft.com/office/drawing/2014/main" id="{2BB6AE2C-0D60-4992-B0C6-E9E057CCDE8E}"/>
                  </a:ext>
                </a:extLst>
              </p:cNvPr>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grpSp>
      </p:grpSp>
      <p:sp>
        <p:nvSpPr>
          <p:cNvPr id="61" name="Flowchart: Decision 106">
            <a:extLst>
              <a:ext uri="{FF2B5EF4-FFF2-40B4-BE49-F238E27FC236}">
                <a16:creationId xmlns:a16="http://schemas.microsoft.com/office/drawing/2014/main" id="{91F32545-68EC-45A5-B29A-3F19226A1554}"/>
              </a:ext>
            </a:extLst>
          </p:cNvPr>
          <p:cNvSpPr/>
          <p:nvPr/>
        </p:nvSpPr>
        <p:spPr>
          <a:xfrm>
            <a:off x="8568030" y="2398417"/>
            <a:ext cx="1375279" cy="1375279"/>
          </a:xfrm>
          <a:prstGeom prst="flowChartDecision">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DEBCD"/>
              </a:solidFill>
            </a:endParaRPr>
          </a:p>
        </p:txBody>
      </p:sp>
      <p:grpSp>
        <p:nvGrpSpPr>
          <p:cNvPr id="62" name="组合 61">
            <a:extLst>
              <a:ext uri="{FF2B5EF4-FFF2-40B4-BE49-F238E27FC236}">
                <a16:creationId xmlns:a16="http://schemas.microsoft.com/office/drawing/2014/main" id="{BFE90DB2-5D38-408A-9CB4-89075E0C4BB5}"/>
              </a:ext>
            </a:extLst>
          </p:cNvPr>
          <p:cNvGrpSpPr/>
          <p:nvPr/>
        </p:nvGrpSpPr>
        <p:grpSpPr>
          <a:xfrm>
            <a:off x="8568030" y="2608697"/>
            <a:ext cx="1375279" cy="1375279"/>
            <a:chOff x="6869129" y="2118086"/>
            <a:chExt cx="1375279" cy="1375279"/>
          </a:xfrm>
        </p:grpSpPr>
        <p:sp>
          <p:nvSpPr>
            <p:cNvPr id="63" name="Flowchart: Decision 107">
              <a:extLst>
                <a:ext uri="{FF2B5EF4-FFF2-40B4-BE49-F238E27FC236}">
                  <a16:creationId xmlns:a16="http://schemas.microsoft.com/office/drawing/2014/main" id="{E12C6053-0CA8-4F56-8631-AD45659A215D}"/>
                </a:ext>
              </a:extLst>
            </p:cNvPr>
            <p:cNvSpPr/>
            <p:nvPr/>
          </p:nvSpPr>
          <p:spPr>
            <a:xfrm>
              <a:off x="6869129" y="2118086"/>
              <a:ext cx="1375279" cy="1375279"/>
            </a:xfrm>
            <a:prstGeom prst="flowChartDecision">
              <a:avLst/>
            </a:prstGeom>
            <a:solidFill>
              <a:srgbClr val="0F2A5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DEBCD"/>
                </a:solidFill>
              </a:endParaRPr>
            </a:p>
          </p:txBody>
        </p:sp>
        <p:grpSp>
          <p:nvGrpSpPr>
            <p:cNvPr id="64" name="Group 102">
              <a:extLst>
                <a:ext uri="{FF2B5EF4-FFF2-40B4-BE49-F238E27FC236}">
                  <a16:creationId xmlns:a16="http://schemas.microsoft.com/office/drawing/2014/main" id="{2DB8EDCA-F33F-4A31-A312-CD6926743D5E}"/>
                </a:ext>
              </a:extLst>
            </p:cNvPr>
            <p:cNvGrpSpPr/>
            <p:nvPr/>
          </p:nvGrpSpPr>
          <p:grpSpPr>
            <a:xfrm>
              <a:off x="7402716" y="2605601"/>
              <a:ext cx="303429" cy="333772"/>
              <a:chOff x="4439444" y="1652588"/>
              <a:chExt cx="464344" cy="464344"/>
            </a:xfrm>
            <a:solidFill>
              <a:schemeClr val="accent3"/>
            </a:solidFill>
          </p:grpSpPr>
          <p:sp>
            <p:nvSpPr>
              <p:cNvPr id="65" name="AutoShape 136">
                <a:extLst>
                  <a:ext uri="{FF2B5EF4-FFF2-40B4-BE49-F238E27FC236}">
                    <a16:creationId xmlns:a16="http://schemas.microsoft.com/office/drawing/2014/main" id="{D0EC6FE7-B6C0-4DB2-97A9-5B4977A1050B}"/>
                  </a:ext>
                </a:extLst>
              </p:cNvPr>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66" name="AutoShape 137">
                <a:extLst>
                  <a:ext uri="{FF2B5EF4-FFF2-40B4-BE49-F238E27FC236}">
                    <a16:creationId xmlns:a16="http://schemas.microsoft.com/office/drawing/2014/main" id="{7A83560C-87F6-48F7-ACCB-6D9B091CAAD6}"/>
                  </a:ext>
                </a:extLst>
              </p:cNvPr>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sp>
            <p:nvSpPr>
              <p:cNvPr id="67" name="AutoShape 138">
                <a:extLst>
                  <a:ext uri="{FF2B5EF4-FFF2-40B4-BE49-F238E27FC236}">
                    <a16:creationId xmlns:a16="http://schemas.microsoft.com/office/drawing/2014/main" id="{1E011231-7561-423B-9040-E4A328D51ADE}"/>
                  </a:ext>
                </a:extLst>
              </p:cNvPr>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rgbClr val="FDEBCD"/>
                  </a:solidFill>
                  <a:effectLst>
                    <a:outerShdw blurRad="38100" dist="38100" dir="2700000" algn="tl">
                      <a:srgbClr val="000000"/>
                    </a:outerShdw>
                  </a:effectLst>
                  <a:latin typeface="Gill Sans" charset="0"/>
                  <a:sym typeface="Gill Sans" charset="0"/>
                </a:endParaRPr>
              </a:p>
            </p:txBody>
          </p:sp>
        </p:grpSp>
      </p:grpSp>
      <p:sp>
        <p:nvSpPr>
          <p:cNvPr id="68" name="TextBox 2">
            <a:extLst>
              <a:ext uri="{FF2B5EF4-FFF2-40B4-BE49-F238E27FC236}">
                <a16:creationId xmlns:a16="http://schemas.microsoft.com/office/drawing/2014/main" id="{8F7241BD-D8E8-49C0-AED4-8A3F539BF67D}"/>
              </a:ext>
            </a:extLst>
          </p:cNvPr>
          <p:cNvSpPr txBox="1"/>
          <p:nvPr/>
        </p:nvSpPr>
        <p:spPr>
          <a:xfrm>
            <a:off x="2920785" y="1565289"/>
            <a:ext cx="1261884" cy="307777"/>
          </a:xfrm>
          <a:prstGeom prst="rect">
            <a:avLst/>
          </a:prstGeom>
          <a:noFill/>
        </p:spPr>
        <p:txBody>
          <a:bodyPr wrap="none" rtlCol="0">
            <a:spAutoFit/>
          </a:bodyPr>
          <a:lstStyle/>
          <a:p>
            <a:r>
              <a:rPr lang="zh-CN" altLang="en-US" sz="1400" dirty="0">
                <a:solidFill>
                  <a:schemeClr val="tx1">
                    <a:lumMod val="75000"/>
                    <a:lumOff val="25000"/>
                  </a:schemeClr>
                </a:solidFill>
                <a:latin typeface="黑体" panose="02010609060101010101" pitchFamily="49" charset="-122"/>
                <a:ea typeface="黑体" panose="02010609060101010101" pitchFamily="49" charset="-122"/>
              </a:rPr>
              <a:t>点击添加文本</a:t>
            </a:r>
          </a:p>
        </p:txBody>
      </p:sp>
      <p:sp>
        <p:nvSpPr>
          <p:cNvPr id="69" name="TextBox 75">
            <a:extLst>
              <a:ext uri="{FF2B5EF4-FFF2-40B4-BE49-F238E27FC236}">
                <a16:creationId xmlns:a16="http://schemas.microsoft.com/office/drawing/2014/main" id="{4177835E-DF73-4A00-93E1-061B48A8FE31}"/>
              </a:ext>
            </a:extLst>
          </p:cNvPr>
          <p:cNvSpPr txBox="1"/>
          <p:nvPr/>
        </p:nvSpPr>
        <p:spPr>
          <a:xfrm>
            <a:off x="2664156" y="1871606"/>
            <a:ext cx="1775141" cy="526811"/>
          </a:xfrm>
          <a:prstGeom prst="rect">
            <a:avLst/>
          </a:prstGeom>
          <a:noFill/>
        </p:spPr>
        <p:txBody>
          <a:bodyPr wrap="square" rtlCol="0">
            <a:spAutoFit/>
          </a:bodyPr>
          <a:lstStyle/>
          <a:p>
            <a:pPr>
              <a:lnSpc>
                <a:spcPct val="150000"/>
              </a:lnSpc>
            </a:pPr>
            <a:r>
              <a:rPr lang="zh-CN" altLang="en-US" sz="10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70" name="TextBox 76">
            <a:extLst>
              <a:ext uri="{FF2B5EF4-FFF2-40B4-BE49-F238E27FC236}">
                <a16:creationId xmlns:a16="http://schemas.microsoft.com/office/drawing/2014/main" id="{D173DF93-7642-49C9-9108-B09A839EF88A}"/>
              </a:ext>
            </a:extLst>
          </p:cNvPr>
          <p:cNvSpPr txBox="1"/>
          <p:nvPr/>
        </p:nvSpPr>
        <p:spPr>
          <a:xfrm>
            <a:off x="4286414" y="4258041"/>
            <a:ext cx="1261884" cy="307777"/>
          </a:xfrm>
          <a:prstGeom prst="rect">
            <a:avLst/>
          </a:prstGeom>
          <a:noFill/>
        </p:spPr>
        <p:txBody>
          <a:bodyPr wrap="none" rtlCol="0">
            <a:spAutoFit/>
          </a:bodyPr>
          <a:lstStyle/>
          <a:p>
            <a:r>
              <a:rPr lang="zh-CN" altLang="en-US" sz="1400" dirty="0">
                <a:solidFill>
                  <a:schemeClr val="tx1">
                    <a:lumMod val="75000"/>
                    <a:lumOff val="25000"/>
                  </a:schemeClr>
                </a:solidFill>
                <a:latin typeface="黑体" panose="02010609060101010101" pitchFamily="49" charset="-122"/>
                <a:ea typeface="黑体" panose="02010609060101010101" pitchFamily="49" charset="-122"/>
              </a:rPr>
              <a:t>点击添加文本</a:t>
            </a:r>
          </a:p>
        </p:txBody>
      </p:sp>
      <p:sp>
        <p:nvSpPr>
          <p:cNvPr id="71" name="TextBox 77">
            <a:extLst>
              <a:ext uri="{FF2B5EF4-FFF2-40B4-BE49-F238E27FC236}">
                <a16:creationId xmlns:a16="http://schemas.microsoft.com/office/drawing/2014/main" id="{BBE96491-DF83-4BDB-90BB-7181D4FBFCF6}"/>
              </a:ext>
            </a:extLst>
          </p:cNvPr>
          <p:cNvSpPr txBox="1"/>
          <p:nvPr/>
        </p:nvSpPr>
        <p:spPr>
          <a:xfrm>
            <a:off x="4075714" y="4565818"/>
            <a:ext cx="1731375" cy="526811"/>
          </a:xfrm>
          <a:prstGeom prst="rect">
            <a:avLst/>
          </a:prstGeom>
          <a:noFill/>
        </p:spPr>
        <p:txBody>
          <a:bodyPr wrap="square" rtlCol="0">
            <a:spAutoFit/>
          </a:bodyPr>
          <a:lstStyle/>
          <a:p>
            <a:pPr>
              <a:lnSpc>
                <a:spcPct val="150000"/>
              </a:lnSpc>
            </a:pPr>
            <a:r>
              <a:rPr lang="zh-CN" altLang="en-US" sz="10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72" name="TextBox 78">
            <a:extLst>
              <a:ext uri="{FF2B5EF4-FFF2-40B4-BE49-F238E27FC236}">
                <a16:creationId xmlns:a16="http://schemas.microsoft.com/office/drawing/2014/main" id="{DCBAA3EF-5B37-49E0-992A-98BAA4DE288A}"/>
              </a:ext>
            </a:extLst>
          </p:cNvPr>
          <p:cNvSpPr txBox="1"/>
          <p:nvPr/>
        </p:nvSpPr>
        <p:spPr>
          <a:xfrm>
            <a:off x="7230069" y="4258041"/>
            <a:ext cx="1261884" cy="307777"/>
          </a:xfrm>
          <a:prstGeom prst="rect">
            <a:avLst/>
          </a:prstGeom>
          <a:noFill/>
        </p:spPr>
        <p:txBody>
          <a:bodyPr wrap="none" rtlCol="0">
            <a:spAutoFit/>
          </a:bodyPr>
          <a:lstStyle/>
          <a:p>
            <a:r>
              <a:rPr lang="zh-CN" altLang="en-US" sz="1400" dirty="0">
                <a:solidFill>
                  <a:schemeClr val="tx1">
                    <a:lumMod val="75000"/>
                    <a:lumOff val="25000"/>
                  </a:schemeClr>
                </a:solidFill>
                <a:latin typeface="黑体" panose="02010609060101010101" pitchFamily="49" charset="-122"/>
                <a:ea typeface="黑体" panose="02010609060101010101" pitchFamily="49" charset="-122"/>
              </a:rPr>
              <a:t>点击添加文本</a:t>
            </a:r>
          </a:p>
        </p:txBody>
      </p:sp>
      <p:sp>
        <p:nvSpPr>
          <p:cNvPr id="73" name="TextBox 79">
            <a:extLst>
              <a:ext uri="{FF2B5EF4-FFF2-40B4-BE49-F238E27FC236}">
                <a16:creationId xmlns:a16="http://schemas.microsoft.com/office/drawing/2014/main" id="{4959A718-7E1E-4BC9-BA60-4C448867B12C}"/>
              </a:ext>
            </a:extLst>
          </p:cNvPr>
          <p:cNvSpPr txBox="1"/>
          <p:nvPr/>
        </p:nvSpPr>
        <p:spPr>
          <a:xfrm>
            <a:off x="7019369" y="4565818"/>
            <a:ext cx="1731375" cy="526811"/>
          </a:xfrm>
          <a:prstGeom prst="rect">
            <a:avLst/>
          </a:prstGeom>
          <a:noFill/>
        </p:spPr>
        <p:txBody>
          <a:bodyPr wrap="square" rtlCol="0">
            <a:spAutoFit/>
          </a:bodyPr>
          <a:lstStyle/>
          <a:p>
            <a:pPr>
              <a:lnSpc>
                <a:spcPct val="150000"/>
              </a:lnSpc>
            </a:pPr>
            <a:r>
              <a:rPr lang="zh-CN" altLang="en-US" sz="10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74" name="TextBox 80">
            <a:extLst>
              <a:ext uri="{FF2B5EF4-FFF2-40B4-BE49-F238E27FC236}">
                <a16:creationId xmlns:a16="http://schemas.microsoft.com/office/drawing/2014/main" id="{76F6E9DB-15CF-4061-A995-0E0A14F6D8F0}"/>
              </a:ext>
            </a:extLst>
          </p:cNvPr>
          <p:cNvSpPr txBox="1"/>
          <p:nvPr/>
        </p:nvSpPr>
        <p:spPr>
          <a:xfrm>
            <a:off x="5749025" y="1565289"/>
            <a:ext cx="1261884" cy="307777"/>
          </a:xfrm>
          <a:prstGeom prst="rect">
            <a:avLst/>
          </a:prstGeom>
          <a:noFill/>
        </p:spPr>
        <p:txBody>
          <a:bodyPr wrap="none" rtlCol="0">
            <a:spAutoFit/>
          </a:bodyPr>
          <a:lstStyle/>
          <a:p>
            <a:r>
              <a:rPr lang="zh-CN" altLang="en-US" sz="1400" dirty="0">
                <a:solidFill>
                  <a:schemeClr val="tx1">
                    <a:lumMod val="75000"/>
                    <a:lumOff val="25000"/>
                  </a:schemeClr>
                </a:solidFill>
                <a:latin typeface="黑体" panose="02010609060101010101" pitchFamily="49" charset="-122"/>
                <a:ea typeface="黑体" panose="02010609060101010101" pitchFamily="49" charset="-122"/>
              </a:rPr>
              <a:t>点击添加文本</a:t>
            </a:r>
          </a:p>
        </p:txBody>
      </p:sp>
      <p:sp>
        <p:nvSpPr>
          <p:cNvPr id="75" name="TextBox 81">
            <a:extLst>
              <a:ext uri="{FF2B5EF4-FFF2-40B4-BE49-F238E27FC236}">
                <a16:creationId xmlns:a16="http://schemas.microsoft.com/office/drawing/2014/main" id="{E38F0478-EE39-4205-8904-7B384C63A702}"/>
              </a:ext>
            </a:extLst>
          </p:cNvPr>
          <p:cNvSpPr txBox="1"/>
          <p:nvPr/>
        </p:nvSpPr>
        <p:spPr>
          <a:xfrm>
            <a:off x="5538325" y="1873066"/>
            <a:ext cx="1731375" cy="526811"/>
          </a:xfrm>
          <a:prstGeom prst="rect">
            <a:avLst/>
          </a:prstGeom>
          <a:noFill/>
        </p:spPr>
        <p:txBody>
          <a:bodyPr wrap="square" rtlCol="0">
            <a:spAutoFit/>
          </a:bodyPr>
          <a:lstStyle/>
          <a:p>
            <a:pPr>
              <a:lnSpc>
                <a:spcPct val="150000"/>
              </a:lnSpc>
            </a:pPr>
            <a:r>
              <a:rPr lang="zh-CN" altLang="en-US" sz="10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76" name="TextBox 82">
            <a:extLst>
              <a:ext uri="{FF2B5EF4-FFF2-40B4-BE49-F238E27FC236}">
                <a16:creationId xmlns:a16="http://schemas.microsoft.com/office/drawing/2014/main" id="{B8128446-72F9-4012-BB45-4F9A28D06209}"/>
              </a:ext>
            </a:extLst>
          </p:cNvPr>
          <p:cNvSpPr txBox="1"/>
          <p:nvPr/>
        </p:nvSpPr>
        <p:spPr>
          <a:xfrm>
            <a:off x="8651939" y="1565289"/>
            <a:ext cx="1261884" cy="307777"/>
          </a:xfrm>
          <a:prstGeom prst="rect">
            <a:avLst/>
          </a:prstGeom>
          <a:noFill/>
        </p:spPr>
        <p:txBody>
          <a:bodyPr wrap="none" rtlCol="0">
            <a:spAutoFit/>
          </a:bodyPr>
          <a:lstStyle/>
          <a:p>
            <a:r>
              <a:rPr lang="zh-CN" altLang="en-US" sz="1400" dirty="0">
                <a:solidFill>
                  <a:schemeClr val="tx1">
                    <a:lumMod val="75000"/>
                    <a:lumOff val="25000"/>
                  </a:schemeClr>
                </a:solidFill>
                <a:latin typeface="黑体" panose="02010609060101010101" pitchFamily="49" charset="-122"/>
                <a:ea typeface="黑体" panose="02010609060101010101" pitchFamily="49" charset="-122"/>
              </a:rPr>
              <a:t>点击添加文本</a:t>
            </a:r>
          </a:p>
        </p:txBody>
      </p:sp>
      <p:sp>
        <p:nvSpPr>
          <p:cNvPr id="77" name="TextBox 53">
            <a:extLst>
              <a:ext uri="{FF2B5EF4-FFF2-40B4-BE49-F238E27FC236}">
                <a16:creationId xmlns:a16="http://schemas.microsoft.com/office/drawing/2014/main" id="{711AC36D-0ADD-4F64-8D64-6A093C96895C}"/>
              </a:ext>
            </a:extLst>
          </p:cNvPr>
          <p:cNvSpPr txBox="1"/>
          <p:nvPr/>
        </p:nvSpPr>
        <p:spPr>
          <a:xfrm>
            <a:off x="8443058" y="1873066"/>
            <a:ext cx="1731375" cy="526811"/>
          </a:xfrm>
          <a:prstGeom prst="rect">
            <a:avLst/>
          </a:prstGeom>
          <a:noFill/>
        </p:spPr>
        <p:txBody>
          <a:bodyPr wrap="square" rtlCol="0">
            <a:spAutoFit/>
          </a:bodyPr>
          <a:lstStyle/>
          <a:p>
            <a:pPr>
              <a:lnSpc>
                <a:spcPct val="150000"/>
              </a:lnSpc>
            </a:pPr>
            <a:r>
              <a:rPr lang="zh-CN" altLang="en-US" sz="10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000"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78" name="组合 77">
            <a:extLst>
              <a:ext uri="{FF2B5EF4-FFF2-40B4-BE49-F238E27FC236}">
                <a16:creationId xmlns:a16="http://schemas.microsoft.com/office/drawing/2014/main" id="{7C5D07BC-2B34-4DCD-B435-71894AE807F4}"/>
              </a:ext>
            </a:extLst>
          </p:cNvPr>
          <p:cNvGrpSpPr/>
          <p:nvPr/>
        </p:nvGrpSpPr>
        <p:grpSpPr>
          <a:xfrm>
            <a:off x="311449" y="83314"/>
            <a:ext cx="12043368" cy="369967"/>
            <a:chOff x="311449" y="83314"/>
            <a:chExt cx="12043368" cy="369967"/>
          </a:xfrm>
        </p:grpSpPr>
        <p:sp>
          <p:nvSpPr>
            <p:cNvPr id="79" name="文本框 78">
              <a:extLst>
                <a:ext uri="{FF2B5EF4-FFF2-40B4-BE49-F238E27FC236}">
                  <a16:creationId xmlns:a16="http://schemas.microsoft.com/office/drawing/2014/main" id="{054242EB-0AB0-4E0F-AE90-59B56715454A}"/>
                </a:ext>
              </a:extLst>
            </p:cNvPr>
            <p:cNvSpPr txBox="1"/>
            <p:nvPr/>
          </p:nvSpPr>
          <p:spPr>
            <a:xfrm>
              <a:off x="1327092" y="83949"/>
              <a:ext cx="11027725" cy="369332"/>
            </a:xfrm>
            <a:prstGeom prst="rect">
              <a:avLst/>
            </a:prstGeom>
            <a:noFill/>
          </p:spPr>
          <p:txBody>
            <a:bodyPr wrap="square" rtlCol="0">
              <a:spAutoFit/>
            </a:bodyPr>
            <a:lstStyle/>
            <a:p>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选题背景及意义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研究思路与方法     研究内容及成果     总结分析及展望   </a:t>
              </a:r>
            </a:p>
          </p:txBody>
        </p:sp>
        <p:sp>
          <p:nvSpPr>
            <p:cNvPr id="80" name="Freeform 876">
              <a:extLst>
                <a:ext uri="{FF2B5EF4-FFF2-40B4-BE49-F238E27FC236}">
                  <a16:creationId xmlns:a16="http://schemas.microsoft.com/office/drawing/2014/main" id="{3BFBE0A5-0811-4EEF-8176-EBB612E70D3C}"/>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59856615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0-#ppt_h/2"/>
                                          </p:val>
                                        </p:tav>
                                        <p:tav tm="100000">
                                          <p:val>
                                            <p:strVal val="#ppt_y"/>
                                          </p:val>
                                        </p:tav>
                                      </p:tavLst>
                                    </p:anim>
                                  </p:childTnLst>
                                </p:cTn>
                              </p:par>
                            </p:childTnLst>
                          </p:cTn>
                        </p:par>
                        <p:par>
                          <p:cTn id="25" fill="hold">
                            <p:stCondLst>
                              <p:cond delay="1500"/>
                            </p:stCondLst>
                            <p:childTnLst>
                              <p:par>
                                <p:cTn id="26" presetID="10" presetClass="entr" presetSubtype="0" fill="hold" grpId="1"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64" presetClass="path" presetSubtype="0" accel="50000" decel="50000" fill="hold" grpId="0" nodeType="withEffect">
                                  <p:stCondLst>
                                    <p:cond delay="0"/>
                                  </p:stCondLst>
                                  <p:childTnLst>
                                    <p:animMotion origin="layout" path="M -3.05556E-6 0.03612 L -3.05556E-6 -4.19753E-6 " pathEditMode="relative" rAng="0" ptsTypes="AA">
                                      <p:cBhvr>
                                        <p:cTn id="30" dur="750" fill="hold"/>
                                        <p:tgtEl>
                                          <p:spTgt spid="48"/>
                                        </p:tgtEl>
                                        <p:attrNameLst>
                                          <p:attrName>ppt_x</p:attrName>
                                          <p:attrName>ppt_y</p:attrName>
                                        </p:attrNameLst>
                                      </p:cBhvr>
                                      <p:rCtr x="0" y="-1821"/>
                                    </p:animMotion>
                                  </p:childTnLst>
                                </p:cTn>
                              </p:par>
                            </p:childTnLst>
                          </p:cTn>
                        </p:par>
                        <p:par>
                          <p:cTn id="31" fill="hold">
                            <p:stCondLst>
                              <p:cond delay="2250"/>
                            </p:stCondLst>
                            <p:childTnLst>
                              <p:par>
                                <p:cTn id="32" presetID="10" presetClass="entr" presetSubtype="0"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childTnLst>
                          </p:cTn>
                        </p:par>
                        <p:par>
                          <p:cTn id="38" fill="hold">
                            <p:stCondLst>
                              <p:cond delay="2750"/>
                            </p:stCondLst>
                            <p:childTnLst>
                              <p:par>
                                <p:cTn id="39" presetID="10" presetClass="entr" presetSubtype="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64" presetClass="path" presetSubtype="0" accel="50000" decel="50000" fill="hold" grpId="1" nodeType="withEffect">
                                  <p:stCondLst>
                                    <p:cond delay="0"/>
                                  </p:stCondLst>
                                  <p:childTnLst>
                                    <p:animMotion origin="layout" path="M 5.55556E-7 -0.02778 L 5.55556E-7 0.00031 " pathEditMode="relative" rAng="0" ptsTypes="AA">
                                      <p:cBhvr>
                                        <p:cTn id="43" dur="750" fill="hold"/>
                                        <p:tgtEl>
                                          <p:spTgt spid="42"/>
                                        </p:tgtEl>
                                        <p:attrNameLst>
                                          <p:attrName>ppt_x</p:attrName>
                                          <p:attrName>ppt_y</p:attrName>
                                        </p:attrNameLst>
                                      </p:cBhvr>
                                      <p:rCtr x="0" y="1389"/>
                                    </p:animMotion>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64" presetClass="path" presetSubtype="0" accel="50000" decel="50000" fill="hold" grpId="1" nodeType="withEffect">
                                  <p:stCondLst>
                                    <p:cond delay="0"/>
                                  </p:stCondLst>
                                  <p:childTnLst>
                                    <p:animMotion origin="layout" path="M -3.05556E-6 0.03612 L -3.05556E-6 -4.19753E-6 " pathEditMode="relative" rAng="0" ptsTypes="AA">
                                      <p:cBhvr>
                                        <p:cTn id="56" dur="750" fill="hold"/>
                                        <p:tgtEl>
                                          <p:spTgt spid="54"/>
                                        </p:tgtEl>
                                        <p:attrNameLst>
                                          <p:attrName>ppt_x</p:attrName>
                                          <p:attrName>ppt_y</p:attrName>
                                        </p:attrNameLst>
                                      </p:cBhvr>
                                      <p:rCtr x="0" y="-1821"/>
                                    </p:animMotion>
                                  </p:childTnLst>
                                </p:cTn>
                              </p:par>
                            </p:childTnLst>
                          </p:cTn>
                        </p:par>
                        <p:par>
                          <p:cTn id="57" fill="hold">
                            <p:stCondLst>
                              <p:cond delay="4750"/>
                            </p:stCondLst>
                            <p:childTnLst>
                              <p:par>
                                <p:cTn id="58" presetID="10"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64" presetClass="path" presetSubtype="0" accel="50000" decel="50000" fill="hold" grpId="1" nodeType="withEffect">
                                  <p:stCondLst>
                                    <p:cond delay="0"/>
                                  </p:stCondLst>
                                  <p:childTnLst>
                                    <p:animMotion origin="layout" path="M 5.55556E-7 -0.02778 L 5.55556E-7 0.00031 " pathEditMode="relative" rAng="0" ptsTypes="AA">
                                      <p:cBhvr>
                                        <p:cTn id="69" dur="750" fill="hold"/>
                                        <p:tgtEl>
                                          <p:spTgt spid="16"/>
                                        </p:tgtEl>
                                        <p:attrNameLst>
                                          <p:attrName>ppt_x</p:attrName>
                                          <p:attrName>ppt_y</p:attrName>
                                        </p:attrNameLst>
                                      </p:cBhvr>
                                      <p:rCtr x="0" y="1389"/>
                                    </p:animMotion>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500"/>
                                        <p:tgtEl>
                                          <p:spTgt spid="7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childTnLst>
                          </p:cTn>
                        </p:par>
                        <p:par>
                          <p:cTn id="77" fill="hold">
                            <p:stCondLst>
                              <p:cond delay="6500"/>
                            </p:stCondLst>
                            <p:childTnLst>
                              <p:par>
                                <p:cTn id="78" presetID="10" presetClass="entr" presetSubtype="0" fill="hold" grpId="0" nodeType="after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par>
                                <p:cTn id="81" presetID="64" presetClass="path" presetSubtype="0" accel="50000" decel="50000" fill="hold" grpId="1" nodeType="withEffect">
                                  <p:stCondLst>
                                    <p:cond delay="0"/>
                                  </p:stCondLst>
                                  <p:childTnLst>
                                    <p:animMotion origin="layout" path="M -3.05556E-6 0.03612 L -3.05556E-6 -4.19753E-6 " pathEditMode="relative" rAng="0" ptsTypes="AA">
                                      <p:cBhvr>
                                        <p:cTn id="82" dur="750" fill="hold"/>
                                        <p:tgtEl>
                                          <p:spTgt spid="61"/>
                                        </p:tgtEl>
                                        <p:attrNameLst>
                                          <p:attrName>ppt_x</p:attrName>
                                          <p:attrName>ppt_y</p:attrName>
                                        </p:attrNameLst>
                                      </p:cBhvr>
                                      <p:rCtr x="0" y="-1821"/>
                                    </p:animMotion>
                                  </p:childTnLst>
                                </p:cTn>
                              </p:par>
                            </p:childTnLst>
                          </p:cTn>
                        </p:par>
                        <p:par>
                          <p:cTn id="83" fill="hold">
                            <p:stCondLst>
                              <p:cond delay="7250"/>
                            </p:stCondLst>
                            <p:childTnLst>
                              <p:par>
                                <p:cTn id="84" presetID="10" presetClass="entr" presetSubtype="0" fill="hold" grpId="0" nodeType="after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42" grpId="0" animBg="1"/>
      <p:bldP spid="42" grpId="1" animBg="1"/>
      <p:bldP spid="48" grpId="0" animBg="1"/>
      <p:bldP spid="48" grpId="1" animBg="1"/>
      <p:bldP spid="54" grpId="0" animBg="1"/>
      <p:bldP spid="54" grpId="1" animBg="1"/>
      <p:bldP spid="61" grpId="0" animBg="1"/>
      <p:bldP spid="61" grpId="1" animBg="1"/>
      <p:bldP spid="68" grpId="0"/>
      <p:bldP spid="69" grpId="0"/>
      <p:bldP spid="70" grpId="0"/>
      <p:bldP spid="71" grpId="0"/>
      <p:bldP spid="72" grpId="0"/>
      <p:bldP spid="73" grpId="0"/>
      <p:bldP spid="74" grpId="0"/>
      <p:bldP spid="75" grpId="0"/>
      <p:bldP spid="76" grpId="0"/>
      <p:bldP spid="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59">
            <a:extLst>
              <a:ext uri="{FF2B5EF4-FFF2-40B4-BE49-F238E27FC236}">
                <a16:creationId xmlns:a16="http://schemas.microsoft.com/office/drawing/2014/main" id="{6E2FE268-DAF8-4A1F-9151-BDA8CEA8D39B}"/>
              </a:ext>
            </a:extLst>
          </p:cNvPr>
          <p:cNvGrpSpPr/>
          <p:nvPr/>
        </p:nvGrpSpPr>
        <p:grpSpPr bwMode="auto">
          <a:xfrm>
            <a:off x="6121636" y="3320115"/>
            <a:ext cx="1949054" cy="676275"/>
            <a:chOff x="2437" y="1458"/>
            <a:chExt cx="1637" cy="568"/>
          </a:xfrm>
        </p:grpSpPr>
        <p:sp>
          <p:nvSpPr>
            <p:cNvPr id="21" name="Freeform 60">
              <a:extLst>
                <a:ext uri="{FF2B5EF4-FFF2-40B4-BE49-F238E27FC236}">
                  <a16:creationId xmlns:a16="http://schemas.microsoft.com/office/drawing/2014/main" id="{EAA24D1E-893A-46A3-A732-4819E3AEDBE1}"/>
                </a:ext>
              </a:extLst>
            </p:cNvPr>
            <p:cNvSpPr/>
            <p:nvPr userDrawn="1"/>
          </p:nvSpPr>
          <p:spPr bwMode="gray">
            <a:xfrm>
              <a:off x="2482" y="1458"/>
              <a:ext cx="1592" cy="568"/>
            </a:xfrm>
            <a:custGeom>
              <a:avLst/>
              <a:gdLst/>
              <a:ahLst/>
              <a:cxnLst>
                <a:cxn ang="0">
                  <a:pos x="1" y="189"/>
                </a:cxn>
                <a:cxn ang="0">
                  <a:pos x="0" y="568"/>
                </a:cxn>
                <a:cxn ang="0">
                  <a:pos x="1489" y="329"/>
                </a:cxn>
                <a:cxn ang="0">
                  <a:pos x="1592" y="152"/>
                </a:cxn>
                <a:cxn ang="0">
                  <a:pos x="1477" y="0"/>
                </a:cxn>
                <a:cxn ang="0">
                  <a:pos x="1" y="189"/>
                </a:cxn>
              </a:cxnLst>
              <a:rect l="0" t="0" r="r" b="b"/>
              <a:pathLst>
                <a:path w="1592" h="568">
                  <a:moveTo>
                    <a:pt x="1" y="189"/>
                  </a:moveTo>
                  <a:lnTo>
                    <a:pt x="0" y="568"/>
                  </a:lnTo>
                  <a:lnTo>
                    <a:pt x="1489" y="329"/>
                  </a:lnTo>
                  <a:lnTo>
                    <a:pt x="1592" y="152"/>
                  </a:lnTo>
                  <a:lnTo>
                    <a:pt x="1477" y="0"/>
                  </a:lnTo>
                  <a:lnTo>
                    <a:pt x="1" y="189"/>
                  </a:lnTo>
                  <a:close/>
                </a:path>
              </a:pathLst>
            </a:custGeom>
            <a:gradFill rotWithShape="1">
              <a:gsLst>
                <a:gs pos="0">
                  <a:srgbClr val="EAEAEA"/>
                </a:gs>
                <a:gs pos="100000">
                  <a:srgbClr val="EAEAEA">
                    <a:gamma/>
                    <a:shade val="92157"/>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22" name="Freeform 61">
              <a:extLst>
                <a:ext uri="{FF2B5EF4-FFF2-40B4-BE49-F238E27FC236}">
                  <a16:creationId xmlns:a16="http://schemas.microsoft.com/office/drawing/2014/main" id="{7FC7D2BE-1AB3-447E-8C92-DE00AE258FE0}"/>
                </a:ext>
              </a:extLst>
            </p:cNvPr>
            <p:cNvSpPr/>
            <p:nvPr userDrawn="1"/>
          </p:nvSpPr>
          <p:spPr bwMode="gray">
            <a:xfrm>
              <a:off x="2515" y="1500"/>
              <a:ext cx="1517" cy="476"/>
            </a:xfrm>
            <a:custGeom>
              <a:avLst/>
              <a:gdLst/>
              <a:ahLst/>
              <a:cxnLst>
                <a:cxn ang="0">
                  <a:pos x="0" y="184"/>
                </a:cxn>
                <a:cxn ang="0">
                  <a:pos x="1" y="476"/>
                </a:cxn>
                <a:cxn ang="0">
                  <a:pos x="1420" y="254"/>
                </a:cxn>
                <a:cxn ang="0">
                  <a:pos x="1509" y="117"/>
                </a:cxn>
                <a:cxn ang="0">
                  <a:pos x="1413" y="0"/>
                </a:cxn>
                <a:cxn ang="0">
                  <a:pos x="0" y="184"/>
                </a:cxn>
              </a:cxnLst>
              <a:rect l="0" t="0" r="r" b="b"/>
              <a:pathLst>
                <a:path w="1509" h="476">
                  <a:moveTo>
                    <a:pt x="0" y="184"/>
                  </a:moveTo>
                  <a:lnTo>
                    <a:pt x="1" y="476"/>
                  </a:lnTo>
                  <a:lnTo>
                    <a:pt x="1420" y="254"/>
                  </a:lnTo>
                  <a:lnTo>
                    <a:pt x="1509" y="117"/>
                  </a:lnTo>
                  <a:lnTo>
                    <a:pt x="1413" y="0"/>
                  </a:lnTo>
                  <a:lnTo>
                    <a:pt x="0" y="184"/>
                  </a:lnTo>
                  <a:close/>
                </a:path>
              </a:pathLst>
            </a:custGeom>
            <a:solidFill>
              <a:srgbClr val="0F2A59"/>
            </a:solidFill>
            <a:ln w="9525" cap="flat" cmpd="sng">
              <a:noFill/>
              <a:prstDash val="solid"/>
              <a:round/>
              <a:headEnd type="none" w="med" len="med"/>
              <a:tailEnd type="none" w="med" len="med"/>
            </a:ln>
            <a:effectLst/>
          </p:spPr>
          <p:txBody>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23" name="AutoShape 62">
              <a:extLst>
                <a:ext uri="{FF2B5EF4-FFF2-40B4-BE49-F238E27FC236}">
                  <a16:creationId xmlns:a16="http://schemas.microsoft.com/office/drawing/2014/main" id="{6C2D828A-49B4-463A-BA41-588CA468791A}"/>
                </a:ext>
              </a:extLst>
            </p:cNvPr>
            <p:cNvSpPr>
              <a:spLocks noChangeArrowheads="1"/>
            </p:cNvSpPr>
            <p:nvPr userDrawn="1"/>
          </p:nvSpPr>
          <p:spPr bwMode="gray">
            <a:xfrm rot="16200000" flipH="1">
              <a:off x="2317" y="1822"/>
              <a:ext cx="288" cy="47"/>
            </a:xfrm>
            <a:prstGeom prst="parallelogram">
              <a:avLst>
                <a:gd name="adj" fmla="val 23376"/>
              </a:avLst>
            </a:prstGeom>
            <a:gradFill rotWithShape="1">
              <a:gsLst>
                <a:gs pos="0">
                  <a:srgbClr val="DDDDDD">
                    <a:gamma/>
                    <a:shade val="82353"/>
                    <a:invGamma/>
                  </a:srgbClr>
                </a:gs>
                <a:gs pos="100000">
                  <a:srgbClr val="DDDDDD"/>
                </a:gs>
              </a:gsLst>
              <a:lin ang="5400000" scaled="1"/>
            </a:gradFill>
            <a:ln w="9525" algn="ctr">
              <a:noFill/>
              <a:miter lim="800000"/>
            </a:ln>
            <a:effectLst/>
            <a:scene3d>
              <a:camera prst="legacyObliqueTopLeft"/>
              <a:lightRig rig="legacyFlat3" dir="b"/>
            </a:scene3d>
            <a:sp3d extrusionH="36500" prstMaterial="legacyMatte">
              <a:bevelT w="13500" h="13500" prst="angle"/>
              <a:bevelB w="13500" h="13500" prst="angle"/>
              <a:extrusionClr>
                <a:srgbClr val="DDDDDD"/>
              </a:extrusionClr>
            </a:sp3d>
          </p:spPr>
          <p:txBody>
            <a:bodyPr wrap="none" anchor="ct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grpSp>
      <p:grpSp>
        <p:nvGrpSpPr>
          <p:cNvPr id="24" name="Group 65">
            <a:extLst>
              <a:ext uri="{FF2B5EF4-FFF2-40B4-BE49-F238E27FC236}">
                <a16:creationId xmlns:a16="http://schemas.microsoft.com/office/drawing/2014/main" id="{9D1EAB1E-E116-4503-A9F7-658F49964507}"/>
              </a:ext>
            </a:extLst>
          </p:cNvPr>
          <p:cNvGrpSpPr/>
          <p:nvPr/>
        </p:nvGrpSpPr>
        <p:grpSpPr bwMode="auto">
          <a:xfrm>
            <a:off x="4035661" y="3729690"/>
            <a:ext cx="1947863" cy="676275"/>
            <a:chOff x="697" y="1704"/>
            <a:chExt cx="1636" cy="568"/>
          </a:xfrm>
        </p:grpSpPr>
        <p:sp>
          <p:nvSpPr>
            <p:cNvPr id="25" name="Freeform 66">
              <a:extLst>
                <a:ext uri="{FF2B5EF4-FFF2-40B4-BE49-F238E27FC236}">
                  <a16:creationId xmlns:a16="http://schemas.microsoft.com/office/drawing/2014/main" id="{08BA7AAF-B58C-4EAE-89C4-09B06F48DD58}"/>
                </a:ext>
              </a:extLst>
            </p:cNvPr>
            <p:cNvSpPr/>
            <p:nvPr userDrawn="1"/>
          </p:nvSpPr>
          <p:spPr bwMode="gray">
            <a:xfrm>
              <a:off x="697" y="1704"/>
              <a:ext cx="1591" cy="568"/>
            </a:xfrm>
            <a:custGeom>
              <a:avLst/>
              <a:gdLst/>
              <a:ahLst/>
              <a:cxnLst>
                <a:cxn ang="0">
                  <a:pos x="1591" y="189"/>
                </a:cxn>
                <a:cxn ang="0">
                  <a:pos x="1591" y="568"/>
                </a:cxn>
                <a:cxn ang="0">
                  <a:pos x="103" y="329"/>
                </a:cxn>
                <a:cxn ang="0">
                  <a:pos x="0" y="152"/>
                </a:cxn>
                <a:cxn ang="0">
                  <a:pos x="115" y="0"/>
                </a:cxn>
                <a:cxn ang="0">
                  <a:pos x="1591" y="189"/>
                </a:cxn>
              </a:cxnLst>
              <a:rect l="0" t="0" r="r" b="b"/>
              <a:pathLst>
                <a:path w="1591" h="568">
                  <a:moveTo>
                    <a:pt x="1591" y="189"/>
                  </a:moveTo>
                  <a:lnTo>
                    <a:pt x="1591" y="568"/>
                  </a:lnTo>
                  <a:lnTo>
                    <a:pt x="103" y="329"/>
                  </a:lnTo>
                  <a:lnTo>
                    <a:pt x="0" y="152"/>
                  </a:lnTo>
                  <a:lnTo>
                    <a:pt x="115" y="0"/>
                  </a:lnTo>
                  <a:lnTo>
                    <a:pt x="1591" y="189"/>
                  </a:lnTo>
                  <a:close/>
                </a:path>
              </a:pathLst>
            </a:custGeom>
            <a:gradFill rotWithShape="1">
              <a:gsLst>
                <a:gs pos="0">
                  <a:srgbClr val="EAEAEA">
                    <a:gamma/>
                    <a:shade val="89020"/>
                    <a:invGamma/>
                  </a:srgbClr>
                </a:gs>
                <a:gs pos="100000">
                  <a:srgbClr val="EAEAEA"/>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27" name="Freeform 67">
              <a:extLst>
                <a:ext uri="{FF2B5EF4-FFF2-40B4-BE49-F238E27FC236}">
                  <a16:creationId xmlns:a16="http://schemas.microsoft.com/office/drawing/2014/main" id="{0ABFD784-3AE2-4548-858D-C6095AE1C7EC}"/>
                </a:ext>
              </a:extLst>
            </p:cNvPr>
            <p:cNvSpPr/>
            <p:nvPr userDrawn="1"/>
          </p:nvSpPr>
          <p:spPr bwMode="gray">
            <a:xfrm>
              <a:off x="737" y="1746"/>
              <a:ext cx="1517" cy="476"/>
            </a:xfrm>
            <a:custGeom>
              <a:avLst/>
              <a:gdLst/>
              <a:ahLst/>
              <a:cxnLst>
                <a:cxn ang="0">
                  <a:pos x="1298" y="158"/>
                </a:cxn>
                <a:cxn ang="0">
                  <a:pos x="1297" y="409"/>
                </a:cxn>
                <a:cxn ang="0">
                  <a:pos x="70" y="218"/>
                </a:cxn>
                <a:cxn ang="0">
                  <a:pos x="0" y="96"/>
                </a:cxn>
                <a:cxn ang="0">
                  <a:pos x="76" y="0"/>
                </a:cxn>
                <a:cxn ang="0">
                  <a:pos x="1298" y="158"/>
                </a:cxn>
              </a:cxnLst>
              <a:rect l="0" t="0" r="r" b="b"/>
              <a:pathLst>
                <a:path w="1298" h="409">
                  <a:moveTo>
                    <a:pt x="1298" y="158"/>
                  </a:moveTo>
                  <a:lnTo>
                    <a:pt x="1297" y="409"/>
                  </a:lnTo>
                  <a:lnTo>
                    <a:pt x="70" y="218"/>
                  </a:lnTo>
                  <a:lnTo>
                    <a:pt x="0" y="96"/>
                  </a:lnTo>
                  <a:lnTo>
                    <a:pt x="76" y="0"/>
                  </a:lnTo>
                  <a:lnTo>
                    <a:pt x="1298" y="158"/>
                  </a:lnTo>
                  <a:close/>
                </a:path>
              </a:pathLst>
            </a:custGeom>
            <a:solidFill>
              <a:srgbClr val="0070C0"/>
            </a:solidFill>
            <a:ln w="9525" cap="flat" cmpd="sng">
              <a:noFill/>
              <a:prstDash val="solid"/>
              <a:round/>
              <a:headEnd type="none" w="med" len="med"/>
              <a:tailEnd type="none" w="med" len="med"/>
            </a:ln>
            <a:effectLst/>
          </p:spPr>
          <p:txBody>
            <a:bodyPr/>
            <a:lstStyle/>
            <a:p>
              <a:pPr>
                <a:defRPr/>
              </a:pPr>
              <a:endParaRPr lang="zh-CN" altLang="en-US" kern="0" dirty="0">
                <a:solidFill>
                  <a:sysClr val="windowText" lastClr="000000"/>
                </a:solidFill>
                <a:latin typeface="黑体" panose="02010609060101010101" pitchFamily="49" charset="-122"/>
                <a:ea typeface="黑体" panose="02010609060101010101" pitchFamily="49" charset="-122"/>
              </a:endParaRPr>
            </a:p>
          </p:txBody>
        </p:sp>
        <p:sp>
          <p:nvSpPr>
            <p:cNvPr id="28" name="AutoShape 68">
              <a:extLst>
                <a:ext uri="{FF2B5EF4-FFF2-40B4-BE49-F238E27FC236}">
                  <a16:creationId xmlns:a16="http://schemas.microsoft.com/office/drawing/2014/main" id="{F6B7CCCB-1EE9-4BA6-A6EE-C00772714BFF}"/>
                </a:ext>
              </a:extLst>
            </p:cNvPr>
            <p:cNvSpPr>
              <a:spLocks noChangeArrowheads="1"/>
            </p:cNvSpPr>
            <p:nvPr userDrawn="1"/>
          </p:nvSpPr>
          <p:spPr bwMode="gray">
            <a:xfrm rot="5400000">
              <a:off x="2166" y="2067"/>
              <a:ext cx="288" cy="47"/>
            </a:xfrm>
            <a:prstGeom prst="parallelogram">
              <a:avLst>
                <a:gd name="adj" fmla="val 19149"/>
              </a:avLst>
            </a:prstGeom>
            <a:gradFill rotWithShape="1">
              <a:gsLst>
                <a:gs pos="0">
                  <a:srgbClr val="DDDDDD">
                    <a:gamma/>
                    <a:shade val="82353"/>
                    <a:invGamma/>
                  </a:srgbClr>
                </a:gs>
                <a:gs pos="100000">
                  <a:srgbClr val="DDDDDD"/>
                </a:gs>
              </a:gsLst>
              <a:lin ang="5400000" scaled="1"/>
            </a:gradFill>
            <a:ln w="9525" algn="ctr">
              <a:noFill/>
              <a:miter lim="800000"/>
            </a:ln>
            <a:effectLst/>
            <a:scene3d>
              <a:camera prst="legacyObliqueTopRight"/>
              <a:lightRig rig="legacyFlat3" dir="b"/>
            </a:scene3d>
            <a:sp3d extrusionH="36500" prstMaterial="legacyMatte">
              <a:bevelT w="13500" h="13500" prst="angle"/>
              <a:bevelB w="13500" h="13500" prst="angle"/>
              <a:extrusionClr>
                <a:srgbClr val="DDDDDD"/>
              </a:extrusionClr>
            </a:sp3d>
          </p:spPr>
          <p:txBody>
            <a:bodyPr wrap="none" anchor="ct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grpSp>
      <p:grpSp>
        <p:nvGrpSpPr>
          <p:cNvPr id="29" name="Group 78">
            <a:extLst>
              <a:ext uri="{FF2B5EF4-FFF2-40B4-BE49-F238E27FC236}">
                <a16:creationId xmlns:a16="http://schemas.microsoft.com/office/drawing/2014/main" id="{3CFDAFE9-E7D7-4EE6-B568-8E51C898A97A}"/>
              </a:ext>
            </a:extLst>
          </p:cNvPr>
          <p:cNvGrpSpPr/>
          <p:nvPr/>
        </p:nvGrpSpPr>
        <p:grpSpPr bwMode="auto">
          <a:xfrm>
            <a:off x="5968046" y="2310465"/>
            <a:ext cx="171450" cy="3584972"/>
            <a:chOff x="3391" y="1309"/>
            <a:chExt cx="144" cy="3011"/>
          </a:xfrm>
        </p:grpSpPr>
        <p:sp>
          <p:nvSpPr>
            <p:cNvPr id="30" name="AutoShape 79">
              <a:extLst>
                <a:ext uri="{FF2B5EF4-FFF2-40B4-BE49-F238E27FC236}">
                  <a16:creationId xmlns:a16="http://schemas.microsoft.com/office/drawing/2014/main" id="{952EA285-6144-4801-B092-4300C492747D}"/>
                </a:ext>
              </a:extLst>
            </p:cNvPr>
            <p:cNvSpPr>
              <a:spLocks noChangeArrowheads="1"/>
            </p:cNvSpPr>
            <p:nvPr userDrawn="1"/>
          </p:nvSpPr>
          <p:spPr bwMode="gray">
            <a:xfrm>
              <a:off x="3393" y="1309"/>
              <a:ext cx="142" cy="3011"/>
            </a:xfrm>
            <a:prstGeom prst="can">
              <a:avLst>
                <a:gd name="adj" fmla="val 55367"/>
              </a:avLst>
            </a:prstGeom>
            <a:gradFill rotWithShape="1">
              <a:gsLst>
                <a:gs pos="0">
                  <a:srgbClr val="B8B8B8"/>
                </a:gs>
                <a:gs pos="50000">
                  <a:srgbClr val="FFFFFF"/>
                </a:gs>
                <a:gs pos="100000">
                  <a:sysClr val="window" lastClr="FFFFFF">
                    <a:lumMod val="50000"/>
                  </a:sysClr>
                </a:gs>
              </a:gsLst>
              <a:lin ang="0" scaled="1"/>
            </a:gradFill>
            <a:ln w="9525">
              <a:noFill/>
              <a:round/>
            </a:ln>
            <a:effectLst>
              <a:outerShdw blurRad="50800" dist="38100" dir="5400000" algn="t" rotWithShape="0">
                <a:prstClr val="black">
                  <a:alpha val="40000"/>
                </a:prstClr>
              </a:outerShdw>
            </a:effectLst>
          </p:spPr>
          <p:txBody>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31" name="Oval 80">
              <a:extLst>
                <a:ext uri="{FF2B5EF4-FFF2-40B4-BE49-F238E27FC236}">
                  <a16:creationId xmlns:a16="http://schemas.microsoft.com/office/drawing/2014/main" id="{6E0B9C1A-B015-4AA9-92E5-A439628C987F}"/>
                </a:ext>
              </a:extLst>
            </p:cNvPr>
            <p:cNvSpPr>
              <a:spLocks noChangeArrowheads="1"/>
            </p:cNvSpPr>
            <p:nvPr userDrawn="1"/>
          </p:nvSpPr>
          <p:spPr bwMode="gray">
            <a:xfrm>
              <a:off x="3391" y="1309"/>
              <a:ext cx="144" cy="78"/>
            </a:xfrm>
            <a:prstGeom prst="ellipse">
              <a:avLst/>
            </a:prstGeom>
            <a:gradFill rotWithShape="1">
              <a:gsLst>
                <a:gs pos="0">
                  <a:srgbClr val="FFFFFF">
                    <a:gamma/>
                    <a:shade val="92157"/>
                    <a:invGamma/>
                  </a:srgbClr>
                </a:gs>
                <a:gs pos="50000">
                  <a:srgbClr val="FFFFFF"/>
                </a:gs>
                <a:gs pos="100000">
                  <a:srgbClr val="FFFFFF">
                    <a:gamma/>
                    <a:shade val="92157"/>
                    <a:invGamma/>
                  </a:srgbClr>
                </a:gs>
              </a:gsLst>
              <a:lin ang="2700000" scaled="1"/>
            </a:gradFill>
            <a:ln w="9525" algn="ctr">
              <a:noFill/>
              <a:round/>
            </a:ln>
            <a:effectLst/>
          </p:spPr>
          <p:txBody>
            <a:bodyPr wrap="none" anchor="ct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grpSp>
      <p:grpSp>
        <p:nvGrpSpPr>
          <p:cNvPr id="32" name="Group 81">
            <a:extLst>
              <a:ext uri="{FF2B5EF4-FFF2-40B4-BE49-F238E27FC236}">
                <a16:creationId xmlns:a16="http://schemas.microsoft.com/office/drawing/2014/main" id="{80B95D50-9730-48FC-BD6D-E15B61BDB65C}"/>
              </a:ext>
            </a:extLst>
          </p:cNvPr>
          <p:cNvGrpSpPr/>
          <p:nvPr/>
        </p:nvGrpSpPr>
        <p:grpSpPr bwMode="auto">
          <a:xfrm>
            <a:off x="4769086" y="3095087"/>
            <a:ext cx="1243013" cy="660797"/>
            <a:chOff x="2384" y="1968"/>
            <a:chExt cx="1044" cy="555"/>
          </a:xfrm>
        </p:grpSpPr>
        <p:sp>
          <p:nvSpPr>
            <p:cNvPr id="43" name="AutoShape 82">
              <a:extLst>
                <a:ext uri="{FF2B5EF4-FFF2-40B4-BE49-F238E27FC236}">
                  <a16:creationId xmlns:a16="http://schemas.microsoft.com/office/drawing/2014/main" id="{660F5405-8EE0-4952-A374-07B35FCFCE4F}"/>
                </a:ext>
              </a:extLst>
            </p:cNvPr>
            <p:cNvSpPr>
              <a:spLocks noChangeArrowheads="1"/>
            </p:cNvSpPr>
            <p:nvPr userDrawn="1"/>
          </p:nvSpPr>
          <p:spPr bwMode="gray">
            <a:xfrm rot="5400000" flipH="1">
              <a:off x="3236" y="2086"/>
              <a:ext cx="288" cy="96"/>
            </a:xfrm>
            <a:prstGeom prst="parallelogram">
              <a:avLst>
                <a:gd name="adj" fmla="val 18736"/>
              </a:avLst>
            </a:prstGeom>
            <a:gradFill rotWithShape="1">
              <a:gsLst>
                <a:gs pos="417">
                  <a:srgbClr val="999999"/>
                </a:gs>
                <a:gs pos="7000">
                  <a:srgbClr val="EAEAEA">
                    <a:gamma/>
                    <a:shade val="85882"/>
                    <a:invGamma/>
                  </a:srgbClr>
                </a:gs>
                <a:gs pos="100000">
                  <a:srgbClr val="EAEAEA"/>
                </a:gs>
              </a:gsLst>
              <a:lin ang="5400000" scaled="1"/>
            </a:gradFill>
            <a:ln w="9525">
              <a:noFill/>
              <a:miter lim="800000"/>
            </a:ln>
            <a:effectLst/>
            <a:scene3d>
              <a:camera prst="legacyObliqueTopLef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44" name="Freeform 83">
              <a:extLst>
                <a:ext uri="{FF2B5EF4-FFF2-40B4-BE49-F238E27FC236}">
                  <a16:creationId xmlns:a16="http://schemas.microsoft.com/office/drawing/2014/main" id="{EFEE066E-1AA1-416D-B563-7BF304A8B1A9}"/>
                </a:ext>
              </a:extLst>
            </p:cNvPr>
            <p:cNvSpPr/>
            <p:nvPr userDrawn="1"/>
          </p:nvSpPr>
          <p:spPr bwMode="gray">
            <a:xfrm>
              <a:off x="2384" y="1968"/>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45" name="Freeform 84">
              <a:extLst>
                <a:ext uri="{FF2B5EF4-FFF2-40B4-BE49-F238E27FC236}">
                  <a16:creationId xmlns:a16="http://schemas.microsoft.com/office/drawing/2014/main" id="{4EF8E912-8AA0-40ED-9C33-0EC5B3B4E460}"/>
                </a:ext>
              </a:extLst>
            </p:cNvPr>
            <p:cNvSpPr/>
            <p:nvPr userDrawn="1"/>
          </p:nvSpPr>
          <p:spPr bwMode="gray">
            <a:xfrm>
              <a:off x="2421" y="2007"/>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0F2A59"/>
            </a:solidFill>
            <a:ln w="9525" cap="flat" cmpd="sng">
              <a:noFill/>
              <a:prstDash val="solid"/>
              <a:round/>
              <a:headEnd type="none" w="med" len="med"/>
              <a:tailEnd type="none" w="med" len="med"/>
            </a:ln>
            <a:effectLst/>
          </p:spPr>
          <p:txBody>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grpSp>
      <p:grpSp>
        <p:nvGrpSpPr>
          <p:cNvPr id="46" name="Group 86">
            <a:extLst>
              <a:ext uri="{FF2B5EF4-FFF2-40B4-BE49-F238E27FC236}">
                <a16:creationId xmlns:a16="http://schemas.microsoft.com/office/drawing/2014/main" id="{571126FE-018D-4ACE-BBE2-D141371A38D0}"/>
              </a:ext>
            </a:extLst>
          </p:cNvPr>
          <p:cNvGrpSpPr/>
          <p:nvPr/>
        </p:nvGrpSpPr>
        <p:grpSpPr bwMode="auto">
          <a:xfrm>
            <a:off x="3695142" y="4741722"/>
            <a:ext cx="2300288" cy="604838"/>
            <a:chOff x="1482" y="3351"/>
            <a:chExt cx="1932" cy="508"/>
          </a:xfrm>
        </p:grpSpPr>
        <p:sp>
          <p:nvSpPr>
            <p:cNvPr id="47" name="AutoShape 87">
              <a:extLst>
                <a:ext uri="{FF2B5EF4-FFF2-40B4-BE49-F238E27FC236}">
                  <a16:creationId xmlns:a16="http://schemas.microsoft.com/office/drawing/2014/main" id="{D6CE5554-F967-4F08-863A-7B0F6024CDC7}"/>
                </a:ext>
              </a:extLst>
            </p:cNvPr>
            <p:cNvSpPr>
              <a:spLocks noChangeArrowheads="1"/>
            </p:cNvSpPr>
            <p:nvPr userDrawn="1"/>
          </p:nvSpPr>
          <p:spPr bwMode="gray">
            <a:xfrm rot="5400000" flipH="1">
              <a:off x="3237" y="3499"/>
              <a:ext cx="288" cy="66"/>
            </a:xfrm>
            <a:prstGeom prst="parallelogram">
              <a:avLst>
                <a:gd name="adj" fmla="val 4525"/>
              </a:avLst>
            </a:prstGeom>
            <a:gradFill rotWithShape="1">
              <a:gsLst>
                <a:gs pos="1250">
                  <a:srgbClr val="949494"/>
                </a:gs>
                <a:gs pos="7000">
                  <a:srgbClr val="EAEAEA">
                    <a:gamma/>
                    <a:shade val="85882"/>
                    <a:invGamma/>
                  </a:srgbClr>
                </a:gs>
                <a:gs pos="100000">
                  <a:srgbClr val="EAEAEA"/>
                </a:gs>
              </a:gsLst>
              <a:lin ang="5400000" scaled="1"/>
            </a:gradFill>
            <a:ln w="9525" algn="ctr">
              <a:noFill/>
              <a:miter lim="800000"/>
            </a:ln>
            <a:effectLst/>
            <a:scene3d>
              <a:camera prst="legacyObliqueTopLef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48" name="Freeform 88">
              <a:extLst>
                <a:ext uri="{FF2B5EF4-FFF2-40B4-BE49-F238E27FC236}">
                  <a16:creationId xmlns:a16="http://schemas.microsoft.com/office/drawing/2014/main" id="{90F6CC35-7659-4F03-9BB4-078F130792CD}"/>
                </a:ext>
              </a:extLst>
            </p:cNvPr>
            <p:cNvSpPr/>
            <p:nvPr userDrawn="1"/>
          </p:nvSpPr>
          <p:spPr bwMode="gray">
            <a:xfrm>
              <a:off x="1482" y="3351"/>
              <a:ext cx="1883" cy="508"/>
            </a:xfrm>
            <a:custGeom>
              <a:avLst/>
              <a:gdLst/>
              <a:ahLst/>
              <a:cxnLst>
                <a:cxn ang="0">
                  <a:pos x="2085" y="0"/>
                </a:cxn>
                <a:cxn ang="0">
                  <a:pos x="2085" y="312"/>
                </a:cxn>
                <a:cxn ang="0">
                  <a:pos x="171" y="436"/>
                </a:cxn>
                <a:cxn ang="0">
                  <a:pos x="0" y="277"/>
                </a:cxn>
                <a:cxn ang="0">
                  <a:pos x="178" y="88"/>
                </a:cxn>
                <a:cxn ang="0">
                  <a:pos x="2085" y="0"/>
                </a:cxn>
              </a:cxnLst>
              <a:rect l="0" t="0" r="r" b="b"/>
              <a:pathLst>
                <a:path w="2085" h="436">
                  <a:moveTo>
                    <a:pt x="2085" y="0"/>
                  </a:moveTo>
                  <a:lnTo>
                    <a:pt x="2085" y="312"/>
                  </a:lnTo>
                  <a:lnTo>
                    <a:pt x="171" y="436"/>
                  </a:lnTo>
                  <a:lnTo>
                    <a:pt x="0" y="277"/>
                  </a:lnTo>
                  <a:lnTo>
                    <a:pt x="178" y="88"/>
                  </a:lnTo>
                  <a:lnTo>
                    <a:pt x="2085" y="0"/>
                  </a:lnTo>
                  <a:close/>
                </a:path>
              </a:pathLst>
            </a:custGeom>
            <a:gradFill rotWithShape="1">
              <a:gsLst>
                <a:gs pos="0">
                  <a:srgbClr val="FFFFFF">
                    <a:gamma/>
                    <a:shade val="85882"/>
                    <a:invGamma/>
                  </a:srgbClr>
                </a:gs>
                <a:gs pos="5000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49" name="Freeform 89">
              <a:extLst>
                <a:ext uri="{FF2B5EF4-FFF2-40B4-BE49-F238E27FC236}">
                  <a16:creationId xmlns:a16="http://schemas.microsoft.com/office/drawing/2014/main" id="{474C7136-D10A-49F2-9DE4-435C007B0FA9}"/>
                </a:ext>
              </a:extLst>
            </p:cNvPr>
            <p:cNvSpPr/>
            <p:nvPr userDrawn="1"/>
          </p:nvSpPr>
          <p:spPr bwMode="gray">
            <a:xfrm>
              <a:off x="1528" y="3394"/>
              <a:ext cx="1812" cy="419"/>
            </a:xfrm>
            <a:custGeom>
              <a:avLst/>
              <a:gdLst/>
              <a:ahLst/>
              <a:cxnLst>
                <a:cxn ang="0">
                  <a:pos x="2004" y="0"/>
                </a:cxn>
                <a:cxn ang="0">
                  <a:pos x="2003" y="250"/>
                </a:cxn>
                <a:cxn ang="0">
                  <a:pos x="130" y="360"/>
                </a:cxn>
                <a:cxn ang="0">
                  <a:pos x="0" y="234"/>
                </a:cxn>
                <a:cxn ang="0">
                  <a:pos x="138" y="92"/>
                </a:cxn>
                <a:cxn ang="0">
                  <a:pos x="2004" y="0"/>
                </a:cxn>
              </a:cxnLst>
              <a:rect l="0" t="0" r="r" b="b"/>
              <a:pathLst>
                <a:path w="2004" h="360">
                  <a:moveTo>
                    <a:pt x="2004" y="0"/>
                  </a:moveTo>
                  <a:lnTo>
                    <a:pt x="2003" y="250"/>
                  </a:lnTo>
                  <a:lnTo>
                    <a:pt x="130" y="360"/>
                  </a:lnTo>
                  <a:lnTo>
                    <a:pt x="0" y="234"/>
                  </a:lnTo>
                  <a:lnTo>
                    <a:pt x="138" y="92"/>
                  </a:lnTo>
                  <a:lnTo>
                    <a:pt x="2004" y="0"/>
                  </a:lnTo>
                  <a:close/>
                </a:path>
              </a:pathLst>
            </a:custGeom>
            <a:solidFill>
              <a:srgbClr val="0F2A59"/>
            </a:solidFill>
            <a:ln w="9525" cap="flat" cmpd="sng">
              <a:noFill/>
              <a:prstDash val="solid"/>
              <a:round/>
              <a:headEnd type="none" w="med" len="med"/>
              <a:tailEnd type="none" w="med" len="med"/>
            </a:ln>
            <a:effectLst/>
          </p:spPr>
          <p:txBody>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grpSp>
      <p:grpSp>
        <p:nvGrpSpPr>
          <p:cNvPr id="50" name="Group 92">
            <a:extLst>
              <a:ext uri="{FF2B5EF4-FFF2-40B4-BE49-F238E27FC236}">
                <a16:creationId xmlns:a16="http://schemas.microsoft.com/office/drawing/2014/main" id="{FFE1994A-B211-4E5F-8858-3F1BABE30039}"/>
              </a:ext>
            </a:extLst>
          </p:cNvPr>
          <p:cNvGrpSpPr/>
          <p:nvPr/>
        </p:nvGrpSpPr>
        <p:grpSpPr bwMode="auto">
          <a:xfrm>
            <a:off x="6106157" y="4352387"/>
            <a:ext cx="2461023" cy="604838"/>
            <a:chOff x="3496" y="3024"/>
            <a:chExt cx="2183" cy="508"/>
          </a:xfrm>
        </p:grpSpPr>
        <p:sp>
          <p:nvSpPr>
            <p:cNvPr id="51" name="AutoShape 93">
              <a:extLst>
                <a:ext uri="{FF2B5EF4-FFF2-40B4-BE49-F238E27FC236}">
                  <a16:creationId xmlns:a16="http://schemas.microsoft.com/office/drawing/2014/main" id="{78217270-CC2D-4C49-9B9F-4B782CA09A80}"/>
                </a:ext>
              </a:extLst>
            </p:cNvPr>
            <p:cNvSpPr>
              <a:spLocks noChangeArrowheads="1"/>
            </p:cNvSpPr>
            <p:nvPr userDrawn="1"/>
          </p:nvSpPr>
          <p:spPr bwMode="gray">
            <a:xfrm rot="-5400000">
              <a:off x="3389" y="3170"/>
              <a:ext cx="288" cy="75"/>
            </a:xfrm>
            <a:prstGeom prst="parallelogram">
              <a:avLst>
                <a:gd name="adj" fmla="val 3982"/>
              </a:avLst>
            </a:prstGeom>
            <a:gradFill rotWithShape="1">
              <a:gsLst>
                <a:gs pos="417">
                  <a:srgbClr val="9F9F9F"/>
                </a:gs>
                <a:gs pos="7000">
                  <a:srgbClr val="B8B8B8"/>
                </a:gs>
                <a:gs pos="100000">
                  <a:srgbClr val="EAEAEA"/>
                </a:gs>
              </a:gsLst>
              <a:lin ang="5400000" scaled="1"/>
            </a:gradFill>
            <a:ln w="9525" algn="ctr">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52" name="Freeform 94">
              <a:extLst>
                <a:ext uri="{FF2B5EF4-FFF2-40B4-BE49-F238E27FC236}">
                  <a16:creationId xmlns:a16="http://schemas.microsoft.com/office/drawing/2014/main" id="{2C48B258-79DA-4C30-A48C-AFE4007A0941}"/>
                </a:ext>
              </a:extLst>
            </p:cNvPr>
            <p:cNvSpPr/>
            <p:nvPr userDrawn="1"/>
          </p:nvSpPr>
          <p:spPr bwMode="gray">
            <a:xfrm flipH="1">
              <a:off x="3553" y="3024"/>
              <a:ext cx="2126" cy="508"/>
            </a:xfrm>
            <a:custGeom>
              <a:avLst/>
              <a:gdLst/>
              <a:ahLst/>
              <a:cxnLst>
                <a:cxn ang="0">
                  <a:pos x="2085" y="0"/>
                </a:cxn>
                <a:cxn ang="0">
                  <a:pos x="2085" y="312"/>
                </a:cxn>
                <a:cxn ang="0">
                  <a:pos x="171" y="436"/>
                </a:cxn>
                <a:cxn ang="0">
                  <a:pos x="0" y="277"/>
                </a:cxn>
                <a:cxn ang="0">
                  <a:pos x="178" y="88"/>
                </a:cxn>
                <a:cxn ang="0">
                  <a:pos x="2085" y="0"/>
                </a:cxn>
              </a:cxnLst>
              <a:rect l="0" t="0" r="r" b="b"/>
              <a:pathLst>
                <a:path w="2085" h="436">
                  <a:moveTo>
                    <a:pt x="2085" y="0"/>
                  </a:moveTo>
                  <a:lnTo>
                    <a:pt x="2085" y="312"/>
                  </a:lnTo>
                  <a:lnTo>
                    <a:pt x="171" y="436"/>
                  </a:lnTo>
                  <a:lnTo>
                    <a:pt x="0" y="277"/>
                  </a:lnTo>
                  <a:lnTo>
                    <a:pt x="178" y="88"/>
                  </a:lnTo>
                  <a:lnTo>
                    <a:pt x="2085" y="0"/>
                  </a:lnTo>
                  <a:close/>
                </a:path>
              </a:pathLst>
            </a:custGeom>
            <a:gradFill rotWithShape="1">
              <a:gsLst>
                <a:gs pos="0">
                  <a:srgbClr val="FFFFFF">
                    <a:gamma/>
                    <a:shade val="85882"/>
                    <a:invGamma/>
                  </a:srgbClr>
                </a:gs>
                <a:gs pos="5000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53" name="Freeform 95">
              <a:extLst>
                <a:ext uri="{FF2B5EF4-FFF2-40B4-BE49-F238E27FC236}">
                  <a16:creationId xmlns:a16="http://schemas.microsoft.com/office/drawing/2014/main" id="{9766EB7B-FE54-4FA8-8323-EE0CE057B2FE}"/>
                </a:ext>
              </a:extLst>
            </p:cNvPr>
            <p:cNvSpPr/>
            <p:nvPr userDrawn="1"/>
          </p:nvSpPr>
          <p:spPr bwMode="gray">
            <a:xfrm flipH="1">
              <a:off x="3580" y="3067"/>
              <a:ext cx="2047" cy="419"/>
            </a:xfrm>
            <a:custGeom>
              <a:avLst/>
              <a:gdLst/>
              <a:ahLst/>
              <a:cxnLst>
                <a:cxn ang="0">
                  <a:pos x="2004" y="0"/>
                </a:cxn>
                <a:cxn ang="0">
                  <a:pos x="2003" y="250"/>
                </a:cxn>
                <a:cxn ang="0">
                  <a:pos x="130" y="360"/>
                </a:cxn>
                <a:cxn ang="0">
                  <a:pos x="0" y="234"/>
                </a:cxn>
                <a:cxn ang="0">
                  <a:pos x="138" y="92"/>
                </a:cxn>
                <a:cxn ang="0">
                  <a:pos x="2004" y="0"/>
                </a:cxn>
              </a:cxnLst>
              <a:rect l="0" t="0" r="r" b="b"/>
              <a:pathLst>
                <a:path w="2004" h="360">
                  <a:moveTo>
                    <a:pt x="2004" y="0"/>
                  </a:moveTo>
                  <a:lnTo>
                    <a:pt x="2003" y="250"/>
                  </a:lnTo>
                  <a:lnTo>
                    <a:pt x="130" y="360"/>
                  </a:lnTo>
                  <a:lnTo>
                    <a:pt x="0" y="234"/>
                  </a:lnTo>
                  <a:lnTo>
                    <a:pt x="138" y="92"/>
                  </a:lnTo>
                  <a:lnTo>
                    <a:pt x="2004" y="0"/>
                  </a:lnTo>
                  <a:close/>
                </a:path>
              </a:pathLst>
            </a:custGeom>
            <a:solidFill>
              <a:srgbClr val="0070C0"/>
            </a:solidFill>
            <a:ln w="9525" cap="flat" cmpd="sng">
              <a:noFill/>
              <a:prstDash val="solid"/>
              <a:round/>
              <a:headEnd type="none" w="med" len="med"/>
              <a:tailEnd type="none" w="med" len="med"/>
            </a:ln>
            <a:effectLst/>
          </p:spPr>
          <p:txBody>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grpSp>
      <p:grpSp>
        <p:nvGrpSpPr>
          <p:cNvPr id="54" name="Group 98">
            <a:extLst>
              <a:ext uri="{FF2B5EF4-FFF2-40B4-BE49-F238E27FC236}">
                <a16:creationId xmlns:a16="http://schemas.microsoft.com/office/drawing/2014/main" id="{B6930A87-6480-4A8D-B00F-3A980297470D}"/>
              </a:ext>
            </a:extLst>
          </p:cNvPr>
          <p:cNvGrpSpPr/>
          <p:nvPr/>
        </p:nvGrpSpPr>
        <p:grpSpPr bwMode="auto">
          <a:xfrm>
            <a:off x="6106158" y="2672415"/>
            <a:ext cx="1328738" cy="660797"/>
            <a:chOff x="2345" y="1092"/>
            <a:chExt cx="1116" cy="555"/>
          </a:xfrm>
        </p:grpSpPr>
        <p:sp>
          <p:nvSpPr>
            <p:cNvPr id="55" name="AutoShape 99">
              <a:extLst>
                <a:ext uri="{FF2B5EF4-FFF2-40B4-BE49-F238E27FC236}">
                  <a16:creationId xmlns:a16="http://schemas.microsoft.com/office/drawing/2014/main" id="{BCB98D52-3C71-473A-89FF-1DE5AEE40320}"/>
                </a:ext>
              </a:extLst>
            </p:cNvPr>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grpSp>
          <p:nvGrpSpPr>
            <p:cNvPr id="56" name="Group 100">
              <a:extLst>
                <a:ext uri="{FF2B5EF4-FFF2-40B4-BE49-F238E27FC236}">
                  <a16:creationId xmlns:a16="http://schemas.microsoft.com/office/drawing/2014/main" id="{AB8F5320-5E42-43AA-8598-1EA117357A99}"/>
                </a:ext>
              </a:extLst>
            </p:cNvPr>
            <p:cNvGrpSpPr/>
            <p:nvPr/>
          </p:nvGrpSpPr>
          <p:grpSpPr bwMode="auto">
            <a:xfrm>
              <a:off x="2414" y="1092"/>
              <a:ext cx="1047" cy="555"/>
              <a:chOff x="2414" y="1104"/>
              <a:chExt cx="975" cy="555"/>
            </a:xfrm>
          </p:grpSpPr>
          <p:sp>
            <p:nvSpPr>
              <p:cNvPr id="57" name="Freeform 101">
                <a:extLst>
                  <a:ext uri="{FF2B5EF4-FFF2-40B4-BE49-F238E27FC236}">
                    <a16:creationId xmlns:a16="http://schemas.microsoft.com/office/drawing/2014/main" id="{1977AD65-4E10-4EEE-8680-5DFE536C0586}"/>
                  </a:ext>
                </a:extLst>
              </p:cNvPr>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sp>
            <p:nvSpPr>
              <p:cNvPr id="58" name="Freeform 102">
                <a:extLst>
                  <a:ext uri="{FF2B5EF4-FFF2-40B4-BE49-F238E27FC236}">
                    <a16:creationId xmlns:a16="http://schemas.microsoft.com/office/drawing/2014/main" id="{C49EDE00-BC47-46A7-83FD-83364C88F03A}"/>
                  </a:ext>
                </a:extLst>
              </p:cNvPr>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0070C0"/>
              </a:solidFill>
              <a:ln w="9525" cap="flat" cmpd="sng">
                <a:noFill/>
                <a:prstDash val="solid"/>
                <a:round/>
                <a:headEnd type="none" w="med" len="med"/>
                <a:tailEnd type="none" w="med" len="med"/>
              </a:ln>
              <a:effectLst/>
            </p:spPr>
            <p:txBody>
              <a:bodyPr/>
              <a:lstStyle/>
              <a:p>
                <a:pPr>
                  <a:defRPr/>
                </a:pPr>
                <a:endParaRPr lang="zh-CN" altLang="en-US" kern="0">
                  <a:solidFill>
                    <a:sysClr val="windowText" lastClr="000000"/>
                  </a:solidFill>
                  <a:latin typeface="黑体" panose="02010609060101010101" pitchFamily="49" charset="-122"/>
                  <a:ea typeface="黑体" panose="02010609060101010101" pitchFamily="49" charset="-122"/>
                </a:endParaRPr>
              </a:p>
            </p:txBody>
          </p:sp>
        </p:grpSp>
      </p:grpSp>
      <p:sp>
        <p:nvSpPr>
          <p:cNvPr id="59" name="TextBox 15">
            <a:extLst>
              <a:ext uri="{FF2B5EF4-FFF2-40B4-BE49-F238E27FC236}">
                <a16:creationId xmlns:a16="http://schemas.microsoft.com/office/drawing/2014/main" id="{9DC5E0D9-7618-48E9-BE84-ADE5C6BEB159}"/>
              </a:ext>
            </a:extLst>
          </p:cNvPr>
          <p:cNvSpPr txBox="1"/>
          <p:nvPr/>
        </p:nvSpPr>
        <p:spPr>
          <a:xfrm rot="508654">
            <a:off x="6163308" y="2832894"/>
            <a:ext cx="1133410" cy="276999"/>
          </a:xfrm>
          <a:prstGeom prst="rect">
            <a:avLst/>
          </a:prstGeom>
          <a:noFill/>
        </p:spPr>
        <p:txBody>
          <a:bodyPr wrap="square" rtlCol="0">
            <a:spAutoFit/>
          </a:bodyPr>
          <a:lstStyle/>
          <a:p>
            <a:r>
              <a:rPr lang="zh-CN" altLang="en-US" sz="1200" b="1" dirty="0">
                <a:solidFill>
                  <a:schemeClr val="bg1"/>
                </a:solidFill>
                <a:latin typeface="黑体" panose="02010609060101010101" pitchFamily="49" charset="-122"/>
                <a:ea typeface="黑体" panose="02010609060101010101" pitchFamily="49" charset="-122"/>
              </a:rPr>
              <a:t>添加标题</a:t>
            </a:r>
          </a:p>
        </p:txBody>
      </p:sp>
      <p:sp>
        <p:nvSpPr>
          <p:cNvPr id="60" name="TextBox 16">
            <a:extLst>
              <a:ext uri="{FF2B5EF4-FFF2-40B4-BE49-F238E27FC236}">
                <a16:creationId xmlns:a16="http://schemas.microsoft.com/office/drawing/2014/main" id="{FBB944DC-0572-47DE-BA4F-6B0524CB7769}"/>
              </a:ext>
            </a:extLst>
          </p:cNvPr>
          <p:cNvSpPr txBox="1"/>
          <p:nvPr/>
        </p:nvSpPr>
        <p:spPr>
          <a:xfrm rot="20923364">
            <a:off x="4793663" y="3269166"/>
            <a:ext cx="1133410" cy="276999"/>
          </a:xfrm>
          <a:prstGeom prst="rect">
            <a:avLst/>
          </a:prstGeom>
          <a:noFill/>
        </p:spPr>
        <p:txBody>
          <a:bodyPr wrap="square" rtlCol="0">
            <a:spAutoFit/>
          </a:bodyPr>
          <a:lstStyle/>
          <a:p>
            <a:r>
              <a:rPr lang="zh-CN" altLang="en-US" sz="1200" b="1" dirty="0">
                <a:solidFill>
                  <a:schemeClr val="bg1"/>
                </a:solidFill>
                <a:latin typeface="黑体" panose="02010609060101010101" pitchFamily="49" charset="-122"/>
                <a:ea typeface="黑体" panose="02010609060101010101" pitchFamily="49" charset="-122"/>
              </a:rPr>
              <a:t>添加标题</a:t>
            </a:r>
          </a:p>
        </p:txBody>
      </p:sp>
      <p:sp>
        <p:nvSpPr>
          <p:cNvPr id="61" name="TextBox 17">
            <a:extLst>
              <a:ext uri="{FF2B5EF4-FFF2-40B4-BE49-F238E27FC236}">
                <a16:creationId xmlns:a16="http://schemas.microsoft.com/office/drawing/2014/main" id="{900C2FFD-9795-4934-B699-F862003D2B56}"/>
              </a:ext>
            </a:extLst>
          </p:cNvPr>
          <p:cNvSpPr txBox="1"/>
          <p:nvPr/>
        </p:nvSpPr>
        <p:spPr>
          <a:xfrm rot="21168563">
            <a:off x="6413842" y="3514797"/>
            <a:ext cx="1133410" cy="276999"/>
          </a:xfrm>
          <a:prstGeom prst="rect">
            <a:avLst/>
          </a:prstGeom>
          <a:noFill/>
        </p:spPr>
        <p:txBody>
          <a:bodyPr wrap="square" rtlCol="0">
            <a:spAutoFit/>
          </a:bodyPr>
          <a:lstStyle/>
          <a:p>
            <a:r>
              <a:rPr lang="zh-CN" altLang="en-US" sz="1200" b="1" dirty="0">
                <a:solidFill>
                  <a:schemeClr val="bg1"/>
                </a:solidFill>
                <a:latin typeface="黑体" panose="02010609060101010101" pitchFamily="49" charset="-122"/>
                <a:ea typeface="黑体" panose="02010609060101010101" pitchFamily="49" charset="-122"/>
              </a:rPr>
              <a:t>添加标题</a:t>
            </a:r>
          </a:p>
        </p:txBody>
      </p:sp>
      <p:sp>
        <p:nvSpPr>
          <p:cNvPr id="62" name="TextBox 18">
            <a:extLst>
              <a:ext uri="{FF2B5EF4-FFF2-40B4-BE49-F238E27FC236}">
                <a16:creationId xmlns:a16="http://schemas.microsoft.com/office/drawing/2014/main" id="{3937962F-4F4B-4B1C-A4B5-0A999CBA0829}"/>
              </a:ext>
            </a:extLst>
          </p:cNvPr>
          <p:cNvSpPr txBox="1"/>
          <p:nvPr/>
        </p:nvSpPr>
        <p:spPr>
          <a:xfrm rot="354631">
            <a:off x="4419074" y="3909311"/>
            <a:ext cx="1357428" cy="276999"/>
          </a:xfrm>
          <a:prstGeom prst="rect">
            <a:avLst/>
          </a:prstGeom>
          <a:noFill/>
        </p:spPr>
        <p:txBody>
          <a:bodyPr wrap="square" rtlCol="0">
            <a:spAutoFit/>
          </a:bodyPr>
          <a:lstStyle/>
          <a:p>
            <a:r>
              <a:rPr lang="zh-CN" altLang="en-US" sz="1200" b="1" dirty="0">
                <a:solidFill>
                  <a:schemeClr val="bg1"/>
                </a:solidFill>
                <a:latin typeface="黑体" panose="02010609060101010101" pitchFamily="49" charset="-122"/>
                <a:ea typeface="黑体" panose="02010609060101010101" pitchFamily="49" charset="-122"/>
              </a:rPr>
              <a:t>添加标题</a:t>
            </a:r>
          </a:p>
        </p:txBody>
      </p:sp>
      <p:sp>
        <p:nvSpPr>
          <p:cNvPr id="63" name="TextBox 19">
            <a:extLst>
              <a:ext uri="{FF2B5EF4-FFF2-40B4-BE49-F238E27FC236}">
                <a16:creationId xmlns:a16="http://schemas.microsoft.com/office/drawing/2014/main" id="{4F55F433-0844-43B7-B931-48D61AD27695}"/>
              </a:ext>
            </a:extLst>
          </p:cNvPr>
          <p:cNvSpPr txBox="1"/>
          <p:nvPr/>
        </p:nvSpPr>
        <p:spPr>
          <a:xfrm rot="21362588">
            <a:off x="4202125" y="4898249"/>
            <a:ext cx="1347669" cy="276999"/>
          </a:xfrm>
          <a:prstGeom prst="rect">
            <a:avLst/>
          </a:prstGeom>
          <a:noFill/>
        </p:spPr>
        <p:txBody>
          <a:bodyPr wrap="square" rtlCol="0">
            <a:spAutoFit/>
          </a:bodyPr>
          <a:lstStyle/>
          <a:p>
            <a:r>
              <a:rPr lang="zh-CN" altLang="en-US" sz="1200" b="1" dirty="0">
                <a:solidFill>
                  <a:schemeClr val="bg1"/>
                </a:solidFill>
                <a:latin typeface="黑体" panose="02010609060101010101" pitchFamily="49" charset="-122"/>
                <a:ea typeface="黑体" panose="02010609060101010101" pitchFamily="49" charset="-122"/>
              </a:rPr>
              <a:t>添加标题</a:t>
            </a:r>
          </a:p>
        </p:txBody>
      </p:sp>
      <p:sp>
        <p:nvSpPr>
          <p:cNvPr id="64" name="TextBox 20">
            <a:extLst>
              <a:ext uri="{FF2B5EF4-FFF2-40B4-BE49-F238E27FC236}">
                <a16:creationId xmlns:a16="http://schemas.microsoft.com/office/drawing/2014/main" id="{5004300F-69C1-4301-947C-33579C0F1319}"/>
              </a:ext>
            </a:extLst>
          </p:cNvPr>
          <p:cNvSpPr txBox="1"/>
          <p:nvPr/>
        </p:nvSpPr>
        <p:spPr>
          <a:xfrm rot="229781">
            <a:off x="6711018" y="4521846"/>
            <a:ext cx="1509877" cy="276999"/>
          </a:xfrm>
          <a:prstGeom prst="rect">
            <a:avLst/>
          </a:prstGeom>
          <a:noFill/>
        </p:spPr>
        <p:txBody>
          <a:bodyPr wrap="square" rtlCol="0">
            <a:spAutoFit/>
          </a:bodyPr>
          <a:lstStyle/>
          <a:p>
            <a:r>
              <a:rPr lang="zh-CN" altLang="en-US" sz="1200" b="1" dirty="0">
                <a:solidFill>
                  <a:schemeClr val="bg1"/>
                </a:solidFill>
                <a:latin typeface="黑体" panose="02010609060101010101" pitchFamily="49" charset="-122"/>
                <a:ea typeface="黑体" panose="02010609060101010101" pitchFamily="49" charset="-122"/>
              </a:rPr>
              <a:t>添加标题</a:t>
            </a:r>
          </a:p>
        </p:txBody>
      </p:sp>
      <p:sp>
        <p:nvSpPr>
          <p:cNvPr id="65" name="Rectangle 69">
            <a:extLst>
              <a:ext uri="{FF2B5EF4-FFF2-40B4-BE49-F238E27FC236}">
                <a16:creationId xmlns:a16="http://schemas.microsoft.com/office/drawing/2014/main" id="{1FC1FDE2-7132-45B4-AB7D-C701B30815AD}"/>
              </a:ext>
            </a:extLst>
          </p:cNvPr>
          <p:cNvSpPr/>
          <p:nvPr/>
        </p:nvSpPr>
        <p:spPr>
          <a:xfrm>
            <a:off x="1555421" y="4840119"/>
            <a:ext cx="1890582" cy="547201"/>
          </a:xfrm>
          <a:prstGeom prst="rect">
            <a:avLst/>
          </a:prstGeom>
        </p:spPr>
        <p:txBody>
          <a:bodyPr wrap="square" lIns="68580" tIns="34290" rIns="68580" bIns="34290">
            <a:spAutoFit/>
          </a:bodyPr>
          <a:lstStyle/>
          <a:p>
            <a:pPr>
              <a:lnSpc>
                <a:spcPct val="150000"/>
              </a:lnSpc>
            </a:pPr>
            <a:r>
              <a:rPr lang="zh-CN" altLang="en-US" sz="11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1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6" name="Rectangle 70">
            <a:extLst>
              <a:ext uri="{FF2B5EF4-FFF2-40B4-BE49-F238E27FC236}">
                <a16:creationId xmlns:a16="http://schemas.microsoft.com/office/drawing/2014/main" id="{0C24B0F1-4D36-4B18-AD20-93DC817436D3}"/>
              </a:ext>
            </a:extLst>
          </p:cNvPr>
          <p:cNvSpPr/>
          <p:nvPr/>
        </p:nvSpPr>
        <p:spPr>
          <a:xfrm>
            <a:off x="1830748" y="3625260"/>
            <a:ext cx="1890582" cy="547201"/>
          </a:xfrm>
          <a:prstGeom prst="rect">
            <a:avLst/>
          </a:prstGeom>
        </p:spPr>
        <p:txBody>
          <a:bodyPr wrap="square" lIns="68580" tIns="34290" rIns="68580" bIns="34290">
            <a:spAutoFit/>
          </a:bodyPr>
          <a:lstStyle/>
          <a:p>
            <a:pPr>
              <a:lnSpc>
                <a:spcPct val="150000"/>
              </a:lnSpc>
            </a:pPr>
            <a:r>
              <a:rPr lang="zh-CN" altLang="en-US" sz="11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1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7" name="Rectangle 71">
            <a:extLst>
              <a:ext uri="{FF2B5EF4-FFF2-40B4-BE49-F238E27FC236}">
                <a16:creationId xmlns:a16="http://schemas.microsoft.com/office/drawing/2014/main" id="{248C81A0-1588-4D53-9466-38FADB349AC5}"/>
              </a:ext>
            </a:extLst>
          </p:cNvPr>
          <p:cNvSpPr/>
          <p:nvPr/>
        </p:nvSpPr>
        <p:spPr>
          <a:xfrm>
            <a:off x="8274900" y="3231162"/>
            <a:ext cx="2014307" cy="547201"/>
          </a:xfrm>
          <a:prstGeom prst="rect">
            <a:avLst/>
          </a:prstGeom>
        </p:spPr>
        <p:txBody>
          <a:bodyPr wrap="square" lIns="68580" tIns="34290" rIns="68580" bIns="34290">
            <a:spAutoFit/>
          </a:bodyPr>
          <a:lstStyle/>
          <a:p>
            <a:pPr>
              <a:lnSpc>
                <a:spcPct val="150000"/>
              </a:lnSpc>
            </a:pPr>
            <a:r>
              <a:rPr lang="zh-CN" altLang="en-US" sz="11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1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8" name="Rectangle 72">
            <a:extLst>
              <a:ext uri="{FF2B5EF4-FFF2-40B4-BE49-F238E27FC236}">
                <a16:creationId xmlns:a16="http://schemas.microsoft.com/office/drawing/2014/main" id="{2AC00AAC-8F22-42F9-9812-6390BDB6ED7D}"/>
              </a:ext>
            </a:extLst>
          </p:cNvPr>
          <p:cNvSpPr/>
          <p:nvPr/>
        </p:nvSpPr>
        <p:spPr>
          <a:xfrm>
            <a:off x="8753013" y="4413094"/>
            <a:ext cx="1861756" cy="547201"/>
          </a:xfrm>
          <a:prstGeom prst="rect">
            <a:avLst/>
          </a:prstGeom>
        </p:spPr>
        <p:txBody>
          <a:bodyPr wrap="square" lIns="68580" tIns="34290" rIns="68580" bIns="34290">
            <a:spAutoFit/>
          </a:bodyPr>
          <a:lstStyle/>
          <a:p>
            <a:pPr>
              <a:lnSpc>
                <a:spcPct val="150000"/>
              </a:lnSpc>
            </a:pPr>
            <a:r>
              <a:rPr lang="zh-CN" altLang="en-US" sz="11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1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69" name="Rectangle 70">
            <a:extLst>
              <a:ext uri="{FF2B5EF4-FFF2-40B4-BE49-F238E27FC236}">
                <a16:creationId xmlns:a16="http://schemas.microsoft.com/office/drawing/2014/main" id="{AC5E3584-B3C7-42D2-BA19-A1F824213739}"/>
              </a:ext>
            </a:extLst>
          </p:cNvPr>
          <p:cNvSpPr/>
          <p:nvPr/>
        </p:nvSpPr>
        <p:spPr>
          <a:xfrm>
            <a:off x="3374509" y="2544200"/>
            <a:ext cx="1890582" cy="547201"/>
          </a:xfrm>
          <a:prstGeom prst="rect">
            <a:avLst/>
          </a:prstGeom>
        </p:spPr>
        <p:txBody>
          <a:bodyPr wrap="square" lIns="68580" tIns="34290" rIns="68580" bIns="34290">
            <a:spAutoFit/>
          </a:bodyPr>
          <a:lstStyle/>
          <a:p>
            <a:pPr>
              <a:lnSpc>
                <a:spcPct val="150000"/>
              </a:lnSpc>
            </a:pPr>
            <a:r>
              <a:rPr lang="zh-CN" altLang="en-US" sz="11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1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70" name="Rectangle 71">
            <a:extLst>
              <a:ext uri="{FF2B5EF4-FFF2-40B4-BE49-F238E27FC236}">
                <a16:creationId xmlns:a16="http://schemas.microsoft.com/office/drawing/2014/main" id="{F46A2303-6360-42C1-B7DD-AEF5A7C96E2E}"/>
              </a:ext>
            </a:extLst>
          </p:cNvPr>
          <p:cNvSpPr/>
          <p:nvPr/>
        </p:nvSpPr>
        <p:spPr>
          <a:xfrm>
            <a:off x="7590290" y="2531751"/>
            <a:ext cx="2014307" cy="547201"/>
          </a:xfrm>
          <a:prstGeom prst="rect">
            <a:avLst/>
          </a:prstGeom>
        </p:spPr>
        <p:txBody>
          <a:bodyPr wrap="square" lIns="68580" tIns="34290" rIns="68580" bIns="34290">
            <a:spAutoFit/>
          </a:bodyPr>
          <a:lstStyle/>
          <a:p>
            <a:pPr>
              <a:lnSpc>
                <a:spcPct val="150000"/>
              </a:lnSpc>
            </a:pPr>
            <a:r>
              <a:rPr lang="zh-CN" altLang="en-US" sz="1100" dirty="0">
                <a:solidFill>
                  <a:schemeClr val="tx1">
                    <a:lumMod val="75000"/>
                    <a:lumOff val="25000"/>
                  </a:schemeClr>
                </a:solidFill>
                <a:latin typeface="黑体" panose="02010609060101010101" pitchFamily="49" charset="-122"/>
                <a:ea typeface="黑体" panose="02010609060101010101" pitchFamily="49" charset="-122"/>
              </a:rPr>
              <a:t>单击此处添加文本单击此处添加文本单击此处添加文本</a:t>
            </a:r>
            <a:endParaRPr lang="en-US" altLang="zh-CN" sz="1100" dirty="0">
              <a:solidFill>
                <a:schemeClr val="tx1">
                  <a:lumMod val="75000"/>
                  <a:lumOff val="25000"/>
                </a:schemeClr>
              </a:solidFill>
              <a:latin typeface="黑体" panose="02010609060101010101" pitchFamily="49" charset="-122"/>
              <a:ea typeface="黑体" panose="02010609060101010101" pitchFamily="49" charset="-122"/>
            </a:endParaRPr>
          </a:p>
        </p:txBody>
      </p:sp>
      <p:grpSp>
        <p:nvGrpSpPr>
          <p:cNvPr id="71" name="组合 70">
            <a:extLst>
              <a:ext uri="{FF2B5EF4-FFF2-40B4-BE49-F238E27FC236}">
                <a16:creationId xmlns:a16="http://schemas.microsoft.com/office/drawing/2014/main" id="{083A0ABB-2D59-4C74-A020-9F5B21B0A2A7}"/>
              </a:ext>
            </a:extLst>
          </p:cNvPr>
          <p:cNvGrpSpPr/>
          <p:nvPr/>
        </p:nvGrpSpPr>
        <p:grpSpPr>
          <a:xfrm>
            <a:off x="311449" y="83314"/>
            <a:ext cx="12043368" cy="369967"/>
            <a:chOff x="311449" y="83314"/>
            <a:chExt cx="12043368" cy="369967"/>
          </a:xfrm>
        </p:grpSpPr>
        <p:sp>
          <p:nvSpPr>
            <p:cNvPr id="72" name="文本框 71">
              <a:extLst>
                <a:ext uri="{FF2B5EF4-FFF2-40B4-BE49-F238E27FC236}">
                  <a16:creationId xmlns:a16="http://schemas.microsoft.com/office/drawing/2014/main" id="{3510C66D-2456-4665-8A1F-7C486A22C42E}"/>
                </a:ext>
              </a:extLst>
            </p:cNvPr>
            <p:cNvSpPr txBox="1"/>
            <p:nvPr/>
          </p:nvSpPr>
          <p:spPr>
            <a:xfrm>
              <a:off x="1327092" y="83949"/>
              <a:ext cx="11027725" cy="369332"/>
            </a:xfrm>
            <a:prstGeom prst="rect">
              <a:avLst/>
            </a:prstGeom>
            <a:noFill/>
          </p:spPr>
          <p:txBody>
            <a:bodyPr wrap="square" rtlCol="0">
              <a:spAutoFit/>
            </a:bodyPr>
            <a:lstStyle/>
            <a:p>
              <a:r>
                <a:rPr lang="en-US" altLang="zh-CN" spc="300" dirty="0">
                  <a:solidFill>
                    <a:schemeClr val="bg1"/>
                  </a:solidFill>
                  <a:latin typeface="黑体" panose="02010609060101010101" pitchFamily="49" charset="-122"/>
                  <a:ea typeface="黑体" panose="02010609060101010101" pitchFamily="49" charset="-122"/>
                </a:rPr>
                <a:t>·</a:t>
              </a:r>
              <a:r>
                <a:rPr lang="zh-CN" altLang="en-US" spc="300" dirty="0">
                  <a:solidFill>
                    <a:schemeClr val="bg1"/>
                  </a:solidFill>
                  <a:latin typeface="黑体" panose="02010609060101010101" pitchFamily="49" charset="-122"/>
                  <a:ea typeface="黑体" panose="02010609060101010101" pitchFamily="49" charset="-122"/>
                </a:rPr>
                <a:t>选题背景及意义     </a:t>
              </a:r>
              <a:r>
                <a:rPr lang="zh-CN" altLang="en-US" spc="300" dirty="0">
                  <a:solidFill>
                    <a:schemeClr val="tx1">
                      <a:lumMod val="50000"/>
                      <a:lumOff val="50000"/>
                    </a:schemeClr>
                  </a:solidFill>
                  <a:latin typeface="黑体" panose="02010609060101010101" pitchFamily="49" charset="-122"/>
                  <a:ea typeface="黑体" panose="02010609060101010101" pitchFamily="49" charset="-122"/>
                </a:rPr>
                <a:t>研究思路与方法     研究内容及成果     总结分析及展望   </a:t>
              </a:r>
            </a:p>
          </p:txBody>
        </p:sp>
        <p:sp>
          <p:nvSpPr>
            <p:cNvPr id="73" name="Freeform 876">
              <a:extLst>
                <a:ext uri="{FF2B5EF4-FFF2-40B4-BE49-F238E27FC236}">
                  <a16:creationId xmlns:a16="http://schemas.microsoft.com/office/drawing/2014/main" id="{48DF8EA6-FD85-49C1-884D-4FA2E81F8EBA}"/>
                </a:ext>
              </a:extLst>
            </p:cNvPr>
            <p:cNvSpPr>
              <a:spLocks noEditPoints="1"/>
            </p:cNvSpPr>
            <p:nvPr/>
          </p:nvSpPr>
          <p:spPr bwMode="auto">
            <a:xfrm>
              <a:off x="311449" y="83314"/>
              <a:ext cx="310945" cy="369967"/>
            </a:xfrm>
            <a:custGeom>
              <a:avLst/>
              <a:gdLst>
                <a:gd name="T0" fmla="*/ 3 w 222"/>
                <a:gd name="T1" fmla="*/ 28 h 265"/>
                <a:gd name="T2" fmla="*/ 26 w 222"/>
                <a:gd name="T3" fmla="*/ 3 h 265"/>
                <a:gd name="T4" fmla="*/ 55 w 222"/>
                <a:gd name="T5" fmla="*/ 31 h 265"/>
                <a:gd name="T6" fmla="*/ 50 w 222"/>
                <a:gd name="T7" fmla="*/ 9 h 265"/>
                <a:gd name="T8" fmla="*/ 172 w 222"/>
                <a:gd name="T9" fmla="*/ 8 h 265"/>
                <a:gd name="T10" fmla="*/ 170 w 222"/>
                <a:gd name="T11" fmla="*/ 30 h 265"/>
                <a:gd name="T12" fmla="*/ 200 w 222"/>
                <a:gd name="T13" fmla="*/ 3 h 265"/>
                <a:gd name="T14" fmla="*/ 220 w 222"/>
                <a:gd name="T15" fmla="*/ 28 h 265"/>
                <a:gd name="T16" fmla="*/ 175 w 222"/>
                <a:gd name="T17" fmla="*/ 104 h 265"/>
                <a:gd name="T18" fmla="*/ 119 w 222"/>
                <a:gd name="T19" fmla="*/ 134 h 265"/>
                <a:gd name="T20" fmla="*/ 132 w 222"/>
                <a:gd name="T21" fmla="*/ 149 h 265"/>
                <a:gd name="T22" fmla="*/ 120 w 222"/>
                <a:gd name="T23" fmla="*/ 168 h 265"/>
                <a:gd name="T24" fmla="*/ 164 w 222"/>
                <a:gd name="T25" fmla="*/ 198 h 265"/>
                <a:gd name="T26" fmla="*/ 168 w 222"/>
                <a:gd name="T27" fmla="*/ 217 h 265"/>
                <a:gd name="T28" fmla="*/ 64 w 222"/>
                <a:gd name="T29" fmla="*/ 217 h 265"/>
                <a:gd name="T30" fmla="*/ 58 w 222"/>
                <a:gd name="T31" fmla="*/ 199 h 265"/>
                <a:gd name="T32" fmla="*/ 76 w 222"/>
                <a:gd name="T33" fmla="*/ 202 h 265"/>
                <a:gd name="T34" fmla="*/ 103 w 222"/>
                <a:gd name="T35" fmla="*/ 167 h 265"/>
                <a:gd name="T36" fmla="*/ 90 w 222"/>
                <a:gd name="T37" fmla="*/ 151 h 265"/>
                <a:gd name="T38" fmla="*/ 104 w 222"/>
                <a:gd name="T39" fmla="*/ 135 h 265"/>
                <a:gd name="T40" fmla="*/ 59 w 222"/>
                <a:gd name="T41" fmla="*/ 111 h 265"/>
                <a:gd name="T42" fmla="*/ 3 w 222"/>
                <a:gd name="T43" fmla="*/ 28 h 265"/>
                <a:gd name="T44" fmla="*/ 15 w 222"/>
                <a:gd name="T45" fmla="*/ 23 h 265"/>
                <a:gd name="T46" fmla="*/ 73 w 222"/>
                <a:gd name="T47" fmla="*/ 107 h 265"/>
                <a:gd name="T48" fmla="*/ 55 w 222"/>
                <a:gd name="T49" fmla="*/ 42 h 265"/>
                <a:gd name="T50" fmla="*/ 25 w 222"/>
                <a:gd name="T51" fmla="*/ 13 h 265"/>
                <a:gd name="T52" fmla="*/ 15 w 222"/>
                <a:gd name="T53" fmla="*/ 23 h 265"/>
                <a:gd name="T54" fmla="*/ 183 w 222"/>
                <a:gd name="T55" fmla="*/ 41 h 265"/>
                <a:gd name="T56" fmla="*/ 168 w 222"/>
                <a:gd name="T57" fmla="*/ 41 h 265"/>
                <a:gd name="T58" fmla="*/ 151 w 222"/>
                <a:gd name="T59" fmla="*/ 106 h 265"/>
                <a:gd name="T60" fmla="*/ 207 w 222"/>
                <a:gd name="T61" fmla="*/ 20 h 265"/>
                <a:gd name="T62" fmla="*/ 183 w 222"/>
                <a:gd name="T63" fmla="*/ 41 h 265"/>
                <a:gd name="T64" fmla="*/ 66 w 222"/>
                <a:gd name="T65" fmla="*/ 21 h 265"/>
                <a:gd name="T66" fmla="*/ 111 w 222"/>
                <a:gd name="T67" fmla="*/ 124 h 265"/>
                <a:gd name="T68" fmla="*/ 139 w 222"/>
                <a:gd name="T69" fmla="*/ 98 h 265"/>
                <a:gd name="T70" fmla="*/ 157 w 222"/>
                <a:gd name="T71" fmla="*/ 21 h 265"/>
                <a:gd name="T72" fmla="*/ 66 w 222"/>
                <a:gd name="T73" fmla="*/ 21 h 265"/>
                <a:gd name="T74" fmla="*/ 122 w 222"/>
                <a:gd name="T75" fmla="*/ 35 h 265"/>
                <a:gd name="T76" fmla="*/ 71 w 222"/>
                <a:gd name="T77" fmla="*/ 41 h 265"/>
                <a:gd name="T78" fmla="*/ 124 w 222"/>
                <a:gd name="T79" fmla="*/ 42 h 265"/>
                <a:gd name="T80" fmla="*/ 118 w 222"/>
                <a:gd name="T81" fmla="*/ 110 h 265"/>
                <a:gd name="T82" fmla="*/ 149 w 222"/>
                <a:gd name="T83" fmla="*/ 27 h 265"/>
                <a:gd name="T84" fmla="*/ 122 w 222"/>
                <a:gd name="T85" fmla="*/ 35 h 265"/>
                <a:gd name="T86" fmla="*/ 40 w 222"/>
                <a:gd name="T87" fmla="*/ 222 h 265"/>
                <a:gd name="T88" fmla="*/ 183 w 222"/>
                <a:gd name="T89" fmla="*/ 222 h 265"/>
                <a:gd name="T90" fmla="*/ 191 w 222"/>
                <a:gd name="T91" fmla="*/ 265 h 265"/>
                <a:gd name="T92" fmla="*/ 33 w 222"/>
                <a:gd name="T93" fmla="*/ 265 h 265"/>
                <a:gd name="T94" fmla="*/ 40 w 222"/>
                <a:gd name="T95"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 h="265">
                  <a:moveTo>
                    <a:pt x="3" y="28"/>
                  </a:moveTo>
                  <a:cubicBezTo>
                    <a:pt x="0" y="15"/>
                    <a:pt x="12" y="0"/>
                    <a:pt x="26" y="3"/>
                  </a:cubicBezTo>
                  <a:cubicBezTo>
                    <a:pt x="41" y="6"/>
                    <a:pt x="46" y="21"/>
                    <a:pt x="55" y="31"/>
                  </a:cubicBezTo>
                  <a:cubicBezTo>
                    <a:pt x="53" y="24"/>
                    <a:pt x="52" y="17"/>
                    <a:pt x="50" y="9"/>
                  </a:cubicBezTo>
                  <a:cubicBezTo>
                    <a:pt x="91" y="7"/>
                    <a:pt x="132" y="9"/>
                    <a:pt x="172" y="8"/>
                  </a:cubicBezTo>
                  <a:cubicBezTo>
                    <a:pt x="171" y="16"/>
                    <a:pt x="170" y="23"/>
                    <a:pt x="170" y="30"/>
                  </a:cubicBezTo>
                  <a:cubicBezTo>
                    <a:pt x="178" y="20"/>
                    <a:pt x="184" y="3"/>
                    <a:pt x="200" y="3"/>
                  </a:cubicBezTo>
                  <a:cubicBezTo>
                    <a:pt x="213" y="2"/>
                    <a:pt x="222" y="16"/>
                    <a:pt x="220" y="28"/>
                  </a:cubicBezTo>
                  <a:cubicBezTo>
                    <a:pt x="218" y="58"/>
                    <a:pt x="199" y="85"/>
                    <a:pt x="175" y="104"/>
                  </a:cubicBezTo>
                  <a:cubicBezTo>
                    <a:pt x="159" y="118"/>
                    <a:pt x="137" y="123"/>
                    <a:pt x="119" y="134"/>
                  </a:cubicBezTo>
                  <a:cubicBezTo>
                    <a:pt x="124" y="139"/>
                    <a:pt x="128" y="144"/>
                    <a:pt x="132" y="149"/>
                  </a:cubicBezTo>
                  <a:cubicBezTo>
                    <a:pt x="135" y="158"/>
                    <a:pt x="125" y="162"/>
                    <a:pt x="120" y="168"/>
                  </a:cubicBezTo>
                  <a:cubicBezTo>
                    <a:pt x="123" y="189"/>
                    <a:pt x="142" y="209"/>
                    <a:pt x="164" y="198"/>
                  </a:cubicBezTo>
                  <a:cubicBezTo>
                    <a:pt x="168" y="203"/>
                    <a:pt x="169" y="210"/>
                    <a:pt x="168" y="217"/>
                  </a:cubicBezTo>
                  <a:cubicBezTo>
                    <a:pt x="133" y="217"/>
                    <a:pt x="99" y="218"/>
                    <a:pt x="64" y="217"/>
                  </a:cubicBezTo>
                  <a:cubicBezTo>
                    <a:pt x="54" y="219"/>
                    <a:pt x="53" y="205"/>
                    <a:pt x="58" y="199"/>
                  </a:cubicBezTo>
                  <a:cubicBezTo>
                    <a:pt x="64" y="199"/>
                    <a:pt x="70" y="201"/>
                    <a:pt x="76" y="202"/>
                  </a:cubicBezTo>
                  <a:cubicBezTo>
                    <a:pt x="92" y="197"/>
                    <a:pt x="100" y="183"/>
                    <a:pt x="103" y="167"/>
                  </a:cubicBezTo>
                  <a:cubicBezTo>
                    <a:pt x="98" y="162"/>
                    <a:pt x="91" y="158"/>
                    <a:pt x="90" y="151"/>
                  </a:cubicBezTo>
                  <a:cubicBezTo>
                    <a:pt x="94" y="145"/>
                    <a:pt x="99" y="140"/>
                    <a:pt x="104" y="135"/>
                  </a:cubicBezTo>
                  <a:cubicBezTo>
                    <a:pt x="91" y="124"/>
                    <a:pt x="73" y="121"/>
                    <a:pt x="59" y="111"/>
                  </a:cubicBezTo>
                  <a:cubicBezTo>
                    <a:pt x="30" y="93"/>
                    <a:pt x="7" y="63"/>
                    <a:pt x="3" y="28"/>
                  </a:cubicBezTo>
                  <a:close/>
                  <a:moveTo>
                    <a:pt x="15" y="23"/>
                  </a:moveTo>
                  <a:cubicBezTo>
                    <a:pt x="18" y="59"/>
                    <a:pt x="44" y="88"/>
                    <a:pt x="73" y="107"/>
                  </a:cubicBezTo>
                  <a:cubicBezTo>
                    <a:pt x="63" y="87"/>
                    <a:pt x="58" y="64"/>
                    <a:pt x="55" y="42"/>
                  </a:cubicBezTo>
                  <a:cubicBezTo>
                    <a:pt x="36" y="45"/>
                    <a:pt x="36" y="23"/>
                    <a:pt x="25" y="13"/>
                  </a:cubicBezTo>
                  <a:cubicBezTo>
                    <a:pt x="21" y="16"/>
                    <a:pt x="18" y="20"/>
                    <a:pt x="15" y="23"/>
                  </a:cubicBezTo>
                  <a:close/>
                  <a:moveTo>
                    <a:pt x="183" y="41"/>
                  </a:moveTo>
                  <a:cubicBezTo>
                    <a:pt x="178" y="41"/>
                    <a:pt x="173" y="41"/>
                    <a:pt x="168" y="41"/>
                  </a:cubicBezTo>
                  <a:cubicBezTo>
                    <a:pt x="166" y="64"/>
                    <a:pt x="160" y="85"/>
                    <a:pt x="151" y="106"/>
                  </a:cubicBezTo>
                  <a:cubicBezTo>
                    <a:pt x="180" y="88"/>
                    <a:pt x="209" y="57"/>
                    <a:pt x="207" y="20"/>
                  </a:cubicBezTo>
                  <a:cubicBezTo>
                    <a:pt x="195" y="6"/>
                    <a:pt x="186" y="31"/>
                    <a:pt x="183" y="41"/>
                  </a:cubicBezTo>
                  <a:close/>
                  <a:moveTo>
                    <a:pt x="66" y="21"/>
                  </a:moveTo>
                  <a:cubicBezTo>
                    <a:pt x="69" y="59"/>
                    <a:pt x="75" y="104"/>
                    <a:pt x="111" y="124"/>
                  </a:cubicBezTo>
                  <a:cubicBezTo>
                    <a:pt x="122" y="117"/>
                    <a:pt x="133" y="109"/>
                    <a:pt x="139" y="98"/>
                  </a:cubicBezTo>
                  <a:cubicBezTo>
                    <a:pt x="153" y="75"/>
                    <a:pt x="154" y="47"/>
                    <a:pt x="157" y="21"/>
                  </a:cubicBezTo>
                  <a:cubicBezTo>
                    <a:pt x="127" y="21"/>
                    <a:pt x="97" y="21"/>
                    <a:pt x="66" y="21"/>
                  </a:cubicBezTo>
                  <a:close/>
                  <a:moveTo>
                    <a:pt x="122" y="35"/>
                  </a:moveTo>
                  <a:cubicBezTo>
                    <a:pt x="105" y="38"/>
                    <a:pt x="85" y="30"/>
                    <a:pt x="71" y="41"/>
                  </a:cubicBezTo>
                  <a:cubicBezTo>
                    <a:pt x="89" y="43"/>
                    <a:pt x="106" y="42"/>
                    <a:pt x="124" y="42"/>
                  </a:cubicBezTo>
                  <a:cubicBezTo>
                    <a:pt x="123" y="65"/>
                    <a:pt x="121" y="88"/>
                    <a:pt x="118" y="110"/>
                  </a:cubicBezTo>
                  <a:cubicBezTo>
                    <a:pt x="143" y="90"/>
                    <a:pt x="148" y="57"/>
                    <a:pt x="149" y="27"/>
                  </a:cubicBezTo>
                  <a:cubicBezTo>
                    <a:pt x="140" y="29"/>
                    <a:pt x="128" y="26"/>
                    <a:pt x="122" y="35"/>
                  </a:cubicBezTo>
                  <a:close/>
                  <a:moveTo>
                    <a:pt x="40" y="222"/>
                  </a:moveTo>
                  <a:cubicBezTo>
                    <a:pt x="88" y="222"/>
                    <a:pt x="136" y="221"/>
                    <a:pt x="183" y="222"/>
                  </a:cubicBezTo>
                  <a:cubicBezTo>
                    <a:pt x="186" y="236"/>
                    <a:pt x="188" y="251"/>
                    <a:pt x="191" y="265"/>
                  </a:cubicBezTo>
                  <a:cubicBezTo>
                    <a:pt x="138" y="265"/>
                    <a:pt x="85" y="265"/>
                    <a:pt x="33" y="265"/>
                  </a:cubicBezTo>
                  <a:cubicBezTo>
                    <a:pt x="35" y="250"/>
                    <a:pt x="38" y="236"/>
                    <a:pt x="40"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schemeClr val="bg1"/>
                </a:solidFill>
                <a:ea typeface="微软雅黑"/>
              </a:endParaRPr>
            </a:p>
          </p:txBody>
        </p:sp>
      </p:grpSp>
    </p:spTree>
    <p:extLst>
      <p:ext uri="{BB962C8B-B14F-4D97-AF65-F5344CB8AC3E}">
        <p14:creationId xmlns:p14="http://schemas.microsoft.com/office/powerpoint/2010/main" val="80016411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par>
                                <p:cTn id="12" presetID="22" presetClass="entr" presetSubtype="2"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right)">
                                      <p:cBhvr>
                                        <p:cTn id="14" dur="500"/>
                                        <p:tgtEl>
                                          <p:spTgt spid="32"/>
                                        </p:tgtEl>
                                      </p:cBhvr>
                                    </p:animEffect>
                                  </p:childTnLst>
                                </p:cTn>
                              </p:par>
                              <p:par>
                                <p:cTn id="15" presetID="22" presetClass="entr" presetSubtype="2"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par>
                                <p:cTn id="24" presetID="22" presetClass="entr" presetSubtype="2"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right)">
                                      <p:cBhvr>
                                        <p:cTn id="26" dur="500"/>
                                        <p:tgtEl>
                                          <p:spTgt spid="46"/>
                                        </p:tgtEl>
                                      </p:cBhvr>
                                    </p:animEffect>
                                  </p:childTnLst>
                                </p:cTn>
                              </p:par>
                            </p:childTnLst>
                          </p:cTn>
                        </p:par>
                        <p:par>
                          <p:cTn id="27" fill="hold">
                            <p:stCondLst>
                              <p:cond delay="1000"/>
                            </p:stCondLst>
                            <p:childTnLst>
                              <p:par>
                                <p:cTn id="28" presetID="22" presetClass="entr" presetSubtype="2"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right)">
                                      <p:cBhvr>
                                        <p:cTn id="30" dur="500"/>
                                        <p:tgtEl>
                                          <p:spTgt spid="69"/>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wipe(left)">
                                      <p:cBhvr>
                                        <p:cTn id="34" dur="500"/>
                                        <p:tgtEl>
                                          <p:spTgt spid="70"/>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wipe(left)">
                                      <p:cBhvr>
                                        <p:cTn id="38" dur="500"/>
                                        <p:tgtEl>
                                          <p:spTgt spid="67"/>
                                        </p:tgtEl>
                                      </p:cBhvr>
                                    </p:animEffect>
                                  </p:childTnLst>
                                </p:cTn>
                              </p:par>
                            </p:childTnLst>
                          </p:cTn>
                        </p:par>
                        <p:par>
                          <p:cTn id="39" fill="hold">
                            <p:stCondLst>
                              <p:cond delay="2500"/>
                            </p:stCondLst>
                            <p:childTnLst>
                              <p:par>
                                <p:cTn id="40" presetID="22" presetClass="entr" presetSubtype="2"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right)">
                                      <p:cBhvr>
                                        <p:cTn id="42" dur="500"/>
                                        <p:tgtEl>
                                          <p:spTgt spid="66"/>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left)">
                                      <p:cBhvr>
                                        <p:cTn id="46" dur="500"/>
                                        <p:tgtEl>
                                          <p:spTgt spid="68"/>
                                        </p:tgtEl>
                                      </p:cBhvr>
                                    </p:animEffect>
                                  </p:childTnLst>
                                </p:cTn>
                              </p:par>
                            </p:childTnLst>
                          </p:cTn>
                        </p:par>
                        <p:par>
                          <p:cTn id="47" fill="hold">
                            <p:stCondLst>
                              <p:cond delay="3500"/>
                            </p:stCondLst>
                            <p:childTnLst>
                              <p:par>
                                <p:cTn id="48" presetID="22" presetClass="entr" presetSubtype="2" fill="hold" grpId="0"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right)">
                                      <p:cBhvr>
                                        <p:cTn id="5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69" grpId="0"/>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F68A43B-7091-473F-A5AF-C2AD8BEB2E69}"/>
              </a:ext>
            </a:extLst>
          </p:cNvPr>
          <p:cNvSpPr/>
          <p:nvPr/>
        </p:nvSpPr>
        <p:spPr>
          <a:xfrm>
            <a:off x="0" y="0"/>
            <a:ext cx="12192000" cy="5426729"/>
          </a:xfrm>
          <a:prstGeom prst="rect">
            <a:avLst/>
          </a:prstGeom>
          <a:solidFill>
            <a:srgbClr val="0F2A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a:extLst>
              <a:ext uri="{FF2B5EF4-FFF2-40B4-BE49-F238E27FC236}">
                <a16:creationId xmlns:a16="http://schemas.microsoft.com/office/drawing/2014/main" id="{60520B6A-4CA9-43AB-9C56-3716670D2EB3}"/>
              </a:ext>
            </a:extLst>
          </p:cNvPr>
          <p:cNvSpPr/>
          <p:nvPr/>
        </p:nvSpPr>
        <p:spPr>
          <a:xfrm rot="16200000">
            <a:off x="-422850" y="3940893"/>
            <a:ext cx="2212825" cy="918882"/>
          </a:xfrm>
          <a:prstGeom prst="rtTriangle">
            <a:avLst/>
          </a:prstGeom>
          <a:gradFill>
            <a:gsLst>
              <a:gs pos="39000">
                <a:srgbClr val="0C2247"/>
              </a:gs>
              <a:gs pos="7000">
                <a:srgbClr val="0C2247">
                  <a:alpha val="70000"/>
                </a:srgbClr>
              </a:gs>
            </a:gsLst>
            <a:lin ang="17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a:extLst>
              <a:ext uri="{FF2B5EF4-FFF2-40B4-BE49-F238E27FC236}">
                <a16:creationId xmlns:a16="http://schemas.microsoft.com/office/drawing/2014/main" id="{663D71CC-502F-4B04-B86C-6B5F7FF42F44}"/>
              </a:ext>
            </a:extLst>
          </p:cNvPr>
          <p:cNvSpPr/>
          <p:nvPr/>
        </p:nvSpPr>
        <p:spPr>
          <a:xfrm rot="10800000">
            <a:off x="134470" y="5325035"/>
            <a:ext cx="1006667" cy="983240"/>
          </a:xfrm>
          <a:prstGeom prst="rtTriangle">
            <a:avLst/>
          </a:prstGeom>
          <a:gradFill>
            <a:gsLst>
              <a:gs pos="25000">
                <a:srgbClr val="0C2247"/>
              </a:gs>
              <a:gs pos="0">
                <a:srgbClr val="0C2247">
                  <a:alpha val="80000"/>
                </a:srgbClr>
              </a:gs>
            </a:gsLst>
            <a:lin ang="180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78CB2F4-ED61-44AE-B9E9-6EF97D5F8E14}"/>
              </a:ext>
            </a:extLst>
          </p:cNvPr>
          <p:cNvSpPr/>
          <p:nvPr/>
        </p:nvSpPr>
        <p:spPr>
          <a:xfrm>
            <a:off x="1053353" y="715635"/>
            <a:ext cx="10085294" cy="54267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04654384-805A-48F5-BB6C-F26570B627DA}"/>
              </a:ext>
            </a:extLst>
          </p:cNvPr>
          <p:cNvGrpSpPr/>
          <p:nvPr/>
        </p:nvGrpSpPr>
        <p:grpSpPr>
          <a:xfrm>
            <a:off x="3512947" y="1393993"/>
            <a:ext cx="5166103" cy="2132428"/>
            <a:chOff x="4496504" y="1876396"/>
            <a:chExt cx="5137690" cy="2132428"/>
          </a:xfrm>
        </p:grpSpPr>
        <p:sp>
          <p:nvSpPr>
            <p:cNvPr id="34" name="文本框 33">
              <a:extLst>
                <a:ext uri="{FF2B5EF4-FFF2-40B4-BE49-F238E27FC236}">
                  <a16:creationId xmlns:a16="http://schemas.microsoft.com/office/drawing/2014/main" id="{11133F37-B67B-4D80-9F27-21C5693422F2}"/>
                </a:ext>
              </a:extLst>
            </p:cNvPr>
            <p:cNvSpPr txBox="1"/>
            <p:nvPr/>
          </p:nvSpPr>
          <p:spPr>
            <a:xfrm>
              <a:off x="5176516" y="2941449"/>
              <a:ext cx="4022452" cy="707886"/>
            </a:xfrm>
            <a:prstGeom prst="rect">
              <a:avLst/>
            </a:prstGeom>
            <a:noFill/>
          </p:spPr>
          <p:txBody>
            <a:bodyPr wrap="none" rtlCol="0">
              <a:spAutoFit/>
            </a:bodyPr>
            <a:lstStyle/>
            <a:p>
              <a:r>
                <a:rPr lang="zh-CN" altLang="en-US" sz="4000" spc="300" dirty="0">
                  <a:latin typeface="黑体" panose="02010609060101010101" pitchFamily="49" charset="-122"/>
                  <a:ea typeface="黑体" panose="02010609060101010101" pitchFamily="49" charset="-122"/>
                </a:rPr>
                <a:t>研究思路与方法</a:t>
              </a:r>
            </a:p>
          </p:txBody>
        </p:sp>
        <p:cxnSp>
          <p:nvCxnSpPr>
            <p:cNvPr id="35" name="直接连接符 34">
              <a:extLst>
                <a:ext uri="{FF2B5EF4-FFF2-40B4-BE49-F238E27FC236}">
                  <a16:creationId xmlns:a16="http://schemas.microsoft.com/office/drawing/2014/main" id="{DE4FE836-8426-4450-B9A6-3F23B8BA5A36}"/>
                </a:ext>
              </a:extLst>
            </p:cNvPr>
            <p:cNvCxnSpPr>
              <a:cxnSpLocks/>
            </p:cNvCxnSpPr>
            <p:nvPr/>
          </p:nvCxnSpPr>
          <p:spPr>
            <a:xfrm>
              <a:off x="4496504" y="2843687"/>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A0B3E64-43E4-486E-AA77-3EEE417F783F}"/>
                </a:ext>
              </a:extLst>
            </p:cNvPr>
            <p:cNvCxnSpPr>
              <a:cxnSpLocks/>
            </p:cNvCxnSpPr>
            <p:nvPr/>
          </p:nvCxnSpPr>
          <p:spPr>
            <a:xfrm>
              <a:off x="4496504" y="4008824"/>
              <a:ext cx="513769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D2332CD6-0DFF-4C96-8F2A-FC5AAF8888C0}"/>
                </a:ext>
              </a:extLst>
            </p:cNvPr>
            <p:cNvSpPr txBox="1"/>
            <p:nvPr/>
          </p:nvSpPr>
          <p:spPr>
            <a:xfrm>
              <a:off x="5321259" y="3551524"/>
              <a:ext cx="3609984" cy="400110"/>
            </a:xfrm>
            <a:prstGeom prst="rect">
              <a:avLst/>
            </a:prstGeom>
            <a:noFill/>
          </p:spPr>
          <p:txBody>
            <a:bodyPr wrap="square" rtlCol="0">
              <a:spAutoFit/>
            </a:bodyPr>
            <a:lstStyle/>
            <a:p>
              <a:pPr algn="dist"/>
              <a:r>
                <a:rPr lang="en-US" altLang="zh-CN" sz="2000" spc="300" dirty="0">
                  <a:latin typeface="黑体" panose="02010609060101010101" pitchFamily="49" charset="-122"/>
                  <a:ea typeface="黑体" panose="02010609060101010101" pitchFamily="49" charset="-122"/>
                </a:rPr>
                <a:t>RESEARCH REPORT</a:t>
              </a:r>
              <a:endParaRPr lang="zh-CN" altLang="en-US" sz="2000" spc="300" dirty="0">
                <a:latin typeface="黑体" panose="02010609060101010101" pitchFamily="49" charset="-122"/>
                <a:ea typeface="黑体" panose="02010609060101010101" pitchFamily="49" charset="-122"/>
              </a:endParaRPr>
            </a:p>
          </p:txBody>
        </p:sp>
        <p:sp>
          <p:nvSpPr>
            <p:cNvPr id="38" name="文本框 37">
              <a:extLst>
                <a:ext uri="{FF2B5EF4-FFF2-40B4-BE49-F238E27FC236}">
                  <a16:creationId xmlns:a16="http://schemas.microsoft.com/office/drawing/2014/main" id="{6CD08141-EA3C-4A94-AF43-11BDEFD9EE83}"/>
                </a:ext>
              </a:extLst>
            </p:cNvPr>
            <p:cNvSpPr txBox="1"/>
            <p:nvPr/>
          </p:nvSpPr>
          <p:spPr>
            <a:xfrm>
              <a:off x="5486886" y="1876396"/>
              <a:ext cx="3244489" cy="923330"/>
            </a:xfrm>
            <a:prstGeom prst="rect">
              <a:avLst/>
            </a:prstGeom>
            <a:noFill/>
          </p:spPr>
          <p:txBody>
            <a:bodyPr wrap="none" rtlCol="0">
              <a:spAutoFit/>
            </a:bodyPr>
            <a:lstStyle/>
            <a:p>
              <a:r>
                <a:rPr lang="en-US" altLang="zh-CN" sz="5400" spc="300" dirty="0">
                  <a:solidFill>
                    <a:srgbClr val="0C2247"/>
                  </a:solidFill>
                  <a:latin typeface="黑体" panose="02010609060101010101" pitchFamily="49" charset="-122"/>
                  <a:ea typeface="黑体" panose="02010609060101010101" pitchFamily="49" charset="-122"/>
                </a:rPr>
                <a:t>PART TWO</a:t>
              </a:r>
              <a:endParaRPr lang="zh-CN" altLang="en-US" sz="5400" spc="300" dirty="0">
                <a:solidFill>
                  <a:srgbClr val="0C2247"/>
                </a:solidFill>
                <a:latin typeface="黑体" panose="02010609060101010101" pitchFamily="49" charset="-122"/>
                <a:ea typeface="黑体" panose="02010609060101010101" pitchFamily="49" charset="-122"/>
              </a:endParaRPr>
            </a:p>
          </p:txBody>
        </p:sp>
      </p:grpSp>
      <p:sp>
        <p:nvSpPr>
          <p:cNvPr id="40" name="矩形 39">
            <a:extLst>
              <a:ext uri="{FF2B5EF4-FFF2-40B4-BE49-F238E27FC236}">
                <a16:creationId xmlns:a16="http://schemas.microsoft.com/office/drawing/2014/main" id="{F35D9F8F-061E-420A-BAC0-9AD2F44E0C5A}"/>
              </a:ext>
            </a:extLst>
          </p:cNvPr>
          <p:cNvSpPr/>
          <p:nvPr/>
        </p:nvSpPr>
        <p:spPr>
          <a:xfrm>
            <a:off x="5310824" y="3871210"/>
            <a:ext cx="1570352" cy="1570352"/>
          </a:xfrm>
          <a:prstGeom prst="rect">
            <a:avLst/>
          </a:prstGeom>
          <a:solidFill>
            <a:srgbClr val="0C224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858">
            <a:extLst>
              <a:ext uri="{FF2B5EF4-FFF2-40B4-BE49-F238E27FC236}">
                <a16:creationId xmlns:a16="http://schemas.microsoft.com/office/drawing/2014/main" id="{47252B7D-FCEE-4E50-BAAE-5AECAEF94137}"/>
              </a:ext>
            </a:extLst>
          </p:cNvPr>
          <p:cNvSpPr>
            <a:spLocks noEditPoints="1"/>
          </p:cNvSpPr>
          <p:nvPr/>
        </p:nvSpPr>
        <p:spPr bwMode="auto">
          <a:xfrm>
            <a:off x="5753144" y="4208443"/>
            <a:ext cx="685708" cy="851847"/>
          </a:xfrm>
          <a:custGeom>
            <a:avLst/>
            <a:gdLst>
              <a:gd name="T0" fmla="*/ 0 w 235"/>
              <a:gd name="T1" fmla="*/ 45 h 291"/>
              <a:gd name="T2" fmla="*/ 52 w 235"/>
              <a:gd name="T3" fmla="*/ 1 h 291"/>
              <a:gd name="T4" fmla="*/ 234 w 235"/>
              <a:gd name="T5" fmla="*/ 1 h 291"/>
              <a:gd name="T6" fmla="*/ 234 w 235"/>
              <a:gd name="T7" fmla="*/ 289 h 291"/>
              <a:gd name="T8" fmla="*/ 0 w 235"/>
              <a:gd name="T9" fmla="*/ 289 h 291"/>
              <a:gd name="T10" fmla="*/ 0 w 235"/>
              <a:gd name="T11" fmla="*/ 45 h 291"/>
              <a:gd name="T12" fmla="*/ 59 w 235"/>
              <a:gd name="T13" fmla="*/ 13 h 291"/>
              <a:gd name="T14" fmla="*/ 59 w 235"/>
              <a:gd name="T15" fmla="*/ 53 h 291"/>
              <a:gd name="T16" fmla="*/ 13 w 235"/>
              <a:gd name="T17" fmla="*/ 53 h 291"/>
              <a:gd name="T18" fmla="*/ 13 w 235"/>
              <a:gd name="T19" fmla="*/ 278 h 291"/>
              <a:gd name="T20" fmla="*/ 222 w 235"/>
              <a:gd name="T21" fmla="*/ 278 h 291"/>
              <a:gd name="T22" fmla="*/ 222 w 235"/>
              <a:gd name="T23" fmla="*/ 13 h 291"/>
              <a:gd name="T24" fmla="*/ 59 w 235"/>
              <a:gd name="T25" fmla="*/ 13 h 291"/>
              <a:gd name="T26" fmla="*/ 22 w 235"/>
              <a:gd name="T27" fmla="*/ 41 h 291"/>
              <a:gd name="T28" fmla="*/ 46 w 235"/>
              <a:gd name="T29" fmla="*/ 42 h 291"/>
              <a:gd name="T30" fmla="*/ 46 w 235"/>
              <a:gd name="T31" fmla="*/ 21 h 291"/>
              <a:gd name="T32" fmla="*/ 22 w 235"/>
              <a:gd name="T33" fmla="*/ 41 h 291"/>
              <a:gd name="T34" fmla="*/ 64 w 235"/>
              <a:gd name="T35" fmla="*/ 78 h 291"/>
              <a:gd name="T36" fmla="*/ 70 w 235"/>
              <a:gd name="T37" fmla="*/ 89 h 291"/>
              <a:gd name="T38" fmla="*/ 166 w 235"/>
              <a:gd name="T39" fmla="*/ 90 h 291"/>
              <a:gd name="T40" fmla="*/ 168 w 235"/>
              <a:gd name="T41" fmla="*/ 77 h 291"/>
              <a:gd name="T42" fmla="*/ 64 w 235"/>
              <a:gd name="T43" fmla="*/ 78 h 291"/>
              <a:gd name="T44" fmla="*/ 51 w 235"/>
              <a:gd name="T45" fmla="*/ 115 h 291"/>
              <a:gd name="T46" fmla="*/ 51 w 235"/>
              <a:gd name="T47" fmla="*/ 125 h 291"/>
              <a:gd name="T48" fmla="*/ 183 w 235"/>
              <a:gd name="T49" fmla="*/ 125 h 291"/>
              <a:gd name="T50" fmla="*/ 183 w 235"/>
              <a:gd name="T51" fmla="*/ 115 h 291"/>
              <a:gd name="T52" fmla="*/ 51 w 235"/>
              <a:gd name="T53" fmla="*/ 115 h 291"/>
              <a:gd name="T54" fmla="*/ 51 w 235"/>
              <a:gd name="T55" fmla="*/ 135 h 291"/>
              <a:gd name="T56" fmla="*/ 51 w 235"/>
              <a:gd name="T57" fmla="*/ 146 h 291"/>
              <a:gd name="T58" fmla="*/ 172 w 235"/>
              <a:gd name="T59" fmla="*/ 146 h 291"/>
              <a:gd name="T60" fmla="*/ 188 w 235"/>
              <a:gd name="T61" fmla="*/ 138 h 291"/>
              <a:gd name="T62" fmla="*/ 51 w 235"/>
              <a:gd name="T63" fmla="*/ 135 h 291"/>
              <a:gd name="T64" fmla="*/ 164 w 235"/>
              <a:gd name="T65" fmla="*/ 166 h 291"/>
              <a:gd name="T66" fmla="*/ 153 w 235"/>
              <a:gd name="T67" fmla="*/ 232 h 291"/>
              <a:gd name="T68" fmla="*/ 190 w 235"/>
              <a:gd name="T69" fmla="*/ 231 h 291"/>
              <a:gd name="T70" fmla="*/ 197 w 235"/>
              <a:gd name="T71" fmla="*/ 178 h 291"/>
              <a:gd name="T72" fmla="*/ 164 w 235"/>
              <a:gd name="T73" fmla="*/ 166 h 291"/>
              <a:gd name="T74" fmla="*/ 164 w 235"/>
              <a:gd name="T75" fmla="*/ 180 h 291"/>
              <a:gd name="T76" fmla="*/ 158 w 235"/>
              <a:gd name="T77" fmla="*/ 217 h 291"/>
              <a:gd name="T78" fmla="*/ 191 w 235"/>
              <a:gd name="T79" fmla="*/ 198 h 291"/>
              <a:gd name="T80" fmla="*/ 164 w 235"/>
              <a:gd name="T81" fmla="*/ 180 h 291"/>
              <a:gd name="T82" fmla="*/ 168 w 235"/>
              <a:gd name="T83" fmla="*/ 185 h 291"/>
              <a:gd name="T84" fmla="*/ 155 w 235"/>
              <a:gd name="T85" fmla="*/ 203 h 291"/>
              <a:gd name="T86" fmla="*/ 181 w 235"/>
              <a:gd name="T87" fmla="*/ 212 h 291"/>
              <a:gd name="T88" fmla="*/ 168 w 235"/>
              <a:gd name="T89" fmla="*/ 185 h 291"/>
              <a:gd name="T90" fmla="*/ 50 w 235"/>
              <a:gd name="T91" fmla="*/ 227 h 291"/>
              <a:gd name="T92" fmla="*/ 50 w 235"/>
              <a:gd name="T93" fmla="*/ 237 h 291"/>
              <a:gd name="T94" fmla="*/ 109 w 235"/>
              <a:gd name="T95" fmla="*/ 237 h 291"/>
              <a:gd name="T96" fmla="*/ 109 w 235"/>
              <a:gd name="T97" fmla="*/ 227 h 291"/>
              <a:gd name="T98" fmla="*/ 50 w 235"/>
              <a:gd name="T99" fmla="*/ 227 h 291"/>
              <a:gd name="T100" fmla="*/ 152 w 235"/>
              <a:gd name="T101" fmla="*/ 236 h 291"/>
              <a:gd name="T102" fmla="*/ 146 w 235"/>
              <a:gd name="T103" fmla="*/ 255 h 291"/>
              <a:gd name="T104" fmla="*/ 164 w 235"/>
              <a:gd name="T105" fmla="*/ 260 h 291"/>
              <a:gd name="T106" fmla="*/ 168 w 235"/>
              <a:gd name="T107" fmla="*/ 242 h 291"/>
              <a:gd name="T108" fmla="*/ 152 w 235"/>
              <a:gd name="T109" fmla="*/ 236 h 291"/>
              <a:gd name="T110" fmla="*/ 172 w 235"/>
              <a:gd name="T111" fmla="*/ 241 h 291"/>
              <a:gd name="T112" fmla="*/ 177 w 235"/>
              <a:gd name="T113" fmla="*/ 260 h 291"/>
              <a:gd name="T114" fmla="*/ 195 w 235"/>
              <a:gd name="T115" fmla="*/ 255 h 291"/>
              <a:gd name="T116" fmla="*/ 187 w 235"/>
              <a:gd name="T117" fmla="*/ 237 h 291"/>
              <a:gd name="T118" fmla="*/ 172 w 235"/>
              <a:gd name="T119" fmla="*/ 24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91">
                <a:moveTo>
                  <a:pt x="0" y="45"/>
                </a:moveTo>
                <a:cubicBezTo>
                  <a:pt x="18" y="31"/>
                  <a:pt x="33" y="13"/>
                  <a:pt x="52" y="1"/>
                </a:cubicBezTo>
                <a:cubicBezTo>
                  <a:pt x="113" y="0"/>
                  <a:pt x="173" y="0"/>
                  <a:pt x="234" y="1"/>
                </a:cubicBezTo>
                <a:cubicBezTo>
                  <a:pt x="235" y="97"/>
                  <a:pt x="235" y="193"/>
                  <a:pt x="234" y="289"/>
                </a:cubicBezTo>
                <a:cubicBezTo>
                  <a:pt x="156" y="291"/>
                  <a:pt x="78" y="291"/>
                  <a:pt x="0" y="289"/>
                </a:cubicBezTo>
                <a:cubicBezTo>
                  <a:pt x="0" y="208"/>
                  <a:pt x="0" y="126"/>
                  <a:pt x="0" y="45"/>
                </a:cubicBezTo>
                <a:close/>
                <a:moveTo>
                  <a:pt x="59" y="13"/>
                </a:moveTo>
                <a:cubicBezTo>
                  <a:pt x="59" y="26"/>
                  <a:pt x="59" y="39"/>
                  <a:pt x="59" y="53"/>
                </a:cubicBezTo>
                <a:cubicBezTo>
                  <a:pt x="43" y="53"/>
                  <a:pt x="28" y="53"/>
                  <a:pt x="13" y="53"/>
                </a:cubicBezTo>
                <a:cubicBezTo>
                  <a:pt x="13" y="128"/>
                  <a:pt x="12" y="203"/>
                  <a:pt x="13" y="278"/>
                </a:cubicBezTo>
                <a:cubicBezTo>
                  <a:pt x="83" y="278"/>
                  <a:pt x="152" y="278"/>
                  <a:pt x="222" y="278"/>
                </a:cubicBezTo>
                <a:cubicBezTo>
                  <a:pt x="223" y="190"/>
                  <a:pt x="222" y="101"/>
                  <a:pt x="222" y="13"/>
                </a:cubicBezTo>
                <a:cubicBezTo>
                  <a:pt x="168" y="13"/>
                  <a:pt x="113" y="13"/>
                  <a:pt x="59" y="13"/>
                </a:cubicBezTo>
                <a:close/>
                <a:moveTo>
                  <a:pt x="22" y="41"/>
                </a:moveTo>
                <a:cubicBezTo>
                  <a:pt x="30" y="42"/>
                  <a:pt x="38" y="42"/>
                  <a:pt x="46" y="42"/>
                </a:cubicBezTo>
                <a:cubicBezTo>
                  <a:pt x="46" y="35"/>
                  <a:pt x="46" y="28"/>
                  <a:pt x="46" y="21"/>
                </a:cubicBezTo>
                <a:cubicBezTo>
                  <a:pt x="38" y="28"/>
                  <a:pt x="30" y="35"/>
                  <a:pt x="22" y="41"/>
                </a:cubicBezTo>
                <a:close/>
                <a:moveTo>
                  <a:pt x="64" y="78"/>
                </a:moveTo>
                <a:cubicBezTo>
                  <a:pt x="65" y="81"/>
                  <a:pt x="68" y="86"/>
                  <a:pt x="70" y="89"/>
                </a:cubicBezTo>
                <a:cubicBezTo>
                  <a:pt x="102" y="92"/>
                  <a:pt x="134" y="90"/>
                  <a:pt x="166" y="90"/>
                </a:cubicBezTo>
                <a:cubicBezTo>
                  <a:pt x="167" y="87"/>
                  <a:pt x="168" y="80"/>
                  <a:pt x="168" y="77"/>
                </a:cubicBezTo>
                <a:cubicBezTo>
                  <a:pt x="133" y="77"/>
                  <a:pt x="99" y="75"/>
                  <a:pt x="64" y="78"/>
                </a:cubicBezTo>
                <a:close/>
                <a:moveTo>
                  <a:pt x="51" y="115"/>
                </a:moveTo>
                <a:cubicBezTo>
                  <a:pt x="51" y="117"/>
                  <a:pt x="51" y="122"/>
                  <a:pt x="51" y="125"/>
                </a:cubicBezTo>
                <a:cubicBezTo>
                  <a:pt x="95" y="125"/>
                  <a:pt x="139" y="126"/>
                  <a:pt x="183" y="125"/>
                </a:cubicBezTo>
                <a:cubicBezTo>
                  <a:pt x="183" y="122"/>
                  <a:pt x="183" y="118"/>
                  <a:pt x="183" y="115"/>
                </a:cubicBezTo>
                <a:cubicBezTo>
                  <a:pt x="139" y="114"/>
                  <a:pt x="95" y="115"/>
                  <a:pt x="51" y="115"/>
                </a:cubicBezTo>
                <a:close/>
                <a:moveTo>
                  <a:pt x="51" y="135"/>
                </a:moveTo>
                <a:cubicBezTo>
                  <a:pt x="51" y="138"/>
                  <a:pt x="51" y="143"/>
                  <a:pt x="51" y="146"/>
                </a:cubicBezTo>
                <a:cubicBezTo>
                  <a:pt x="91" y="146"/>
                  <a:pt x="132" y="146"/>
                  <a:pt x="172" y="146"/>
                </a:cubicBezTo>
                <a:cubicBezTo>
                  <a:pt x="179" y="147"/>
                  <a:pt x="184" y="143"/>
                  <a:pt x="188" y="138"/>
                </a:cubicBezTo>
                <a:cubicBezTo>
                  <a:pt x="142" y="133"/>
                  <a:pt x="96" y="137"/>
                  <a:pt x="51" y="135"/>
                </a:cubicBezTo>
                <a:close/>
                <a:moveTo>
                  <a:pt x="164" y="166"/>
                </a:moveTo>
                <a:cubicBezTo>
                  <a:pt x="132" y="169"/>
                  <a:pt x="125" y="218"/>
                  <a:pt x="153" y="232"/>
                </a:cubicBezTo>
                <a:cubicBezTo>
                  <a:pt x="165" y="237"/>
                  <a:pt x="178" y="236"/>
                  <a:pt x="190" y="231"/>
                </a:cubicBezTo>
                <a:cubicBezTo>
                  <a:pt x="207" y="219"/>
                  <a:pt x="212" y="193"/>
                  <a:pt x="197" y="178"/>
                </a:cubicBezTo>
                <a:cubicBezTo>
                  <a:pt x="191" y="168"/>
                  <a:pt x="176" y="164"/>
                  <a:pt x="164" y="166"/>
                </a:cubicBezTo>
                <a:close/>
                <a:moveTo>
                  <a:pt x="164" y="180"/>
                </a:moveTo>
                <a:cubicBezTo>
                  <a:pt x="149" y="185"/>
                  <a:pt x="143" y="208"/>
                  <a:pt x="158" y="217"/>
                </a:cubicBezTo>
                <a:cubicBezTo>
                  <a:pt x="171" y="230"/>
                  <a:pt x="194" y="215"/>
                  <a:pt x="191" y="198"/>
                </a:cubicBezTo>
                <a:cubicBezTo>
                  <a:pt x="191" y="186"/>
                  <a:pt x="176" y="176"/>
                  <a:pt x="164" y="180"/>
                </a:cubicBezTo>
                <a:close/>
                <a:moveTo>
                  <a:pt x="168" y="185"/>
                </a:moveTo>
                <a:cubicBezTo>
                  <a:pt x="160" y="186"/>
                  <a:pt x="153" y="194"/>
                  <a:pt x="155" y="203"/>
                </a:cubicBezTo>
                <a:cubicBezTo>
                  <a:pt x="155" y="215"/>
                  <a:pt x="173" y="221"/>
                  <a:pt x="181" y="212"/>
                </a:cubicBezTo>
                <a:cubicBezTo>
                  <a:pt x="193" y="202"/>
                  <a:pt x="183" y="182"/>
                  <a:pt x="168" y="185"/>
                </a:cubicBezTo>
                <a:close/>
                <a:moveTo>
                  <a:pt x="50" y="227"/>
                </a:moveTo>
                <a:cubicBezTo>
                  <a:pt x="50" y="229"/>
                  <a:pt x="50" y="234"/>
                  <a:pt x="50" y="237"/>
                </a:cubicBezTo>
                <a:cubicBezTo>
                  <a:pt x="70" y="237"/>
                  <a:pt x="89" y="237"/>
                  <a:pt x="109" y="237"/>
                </a:cubicBezTo>
                <a:cubicBezTo>
                  <a:pt x="109" y="234"/>
                  <a:pt x="109" y="229"/>
                  <a:pt x="109" y="227"/>
                </a:cubicBezTo>
                <a:cubicBezTo>
                  <a:pt x="89" y="227"/>
                  <a:pt x="70" y="226"/>
                  <a:pt x="50" y="227"/>
                </a:cubicBezTo>
                <a:close/>
                <a:moveTo>
                  <a:pt x="152" y="236"/>
                </a:moveTo>
                <a:cubicBezTo>
                  <a:pt x="150" y="242"/>
                  <a:pt x="148" y="248"/>
                  <a:pt x="146" y="255"/>
                </a:cubicBezTo>
                <a:cubicBezTo>
                  <a:pt x="152" y="257"/>
                  <a:pt x="158" y="258"/>
                  <a:pt x="164" y="260"/>
                </a:cubicBezTo>
                <a:cubicBezTo>
                  <a:pt x="165" y="254"/>
                  <a:pt x="167" y="248"/>
                  <a:pt x="168" y="242"/>
                </a:cubicBezTo>
                <a:cubicBezTo>
                  <a:pt x="163" y="240"/>
                  <a:pt x="157" y="238"/>
                  <a:pt x="152" y="236"/>
                </a:cubicBezTo>
                <a:close/>
                <a:moveTo>
                  <a:pt x="172" y="241"/>
                </a:moveTo>
                <a:cubicBezTo>
                  <a:pt x="174" y="248"/>
                  <a:pt x="175" y="254"/>
                  <a:pt x="177" y="260"/>
                </a:cubicBezTo>
                <a:cubicBezTo>
                  <a:pt x="183" y="258"/>
                  <a:pt x="189" y="256"/>
                  <a:pt x="195" y="255"/>
                </a:cubicBezTo>
                <a:cubicBezTo>
                  <a:pt x="193" y="248"/>
                  <a:pt x="191" y="242"/>
                  <a:pt x="187" y="237"/>
                </a:cubicBezTo>
                <a:cubicBezTo>
                  <a:pt x="182" y="238"/>
                  <a:pt x="177" y="240"/>
                  <a:pt x="172" y="2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spTree>
    <p:extLst>
      <p:ext uri="{BB962C8B-B14F-4D97-AF65-F5344CB8AC3E}">
        <p14:creationId xmlns:p14="http://schemas.microsoft.com/office/powerpoint/2010/main" val="2003860572"/>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anim calcmode="lin" valueType="num">
                                      <p:cBhvr>
                                        <p:cTn id="11" dur="1000" fill="hold"/>
                                        <p:tgtEl>
                                          <p:spTgt spid="15"/>
                                        </p:tgtEl>
                                        <p:attrNameLst>
                                          <p:attrName>ppt_x</p:attrName>
                                        </p:attrNameLst>
                                      </p:cBhvr>
                                      <p:tavLst>
                                        <p:tav tm="0">
                                          <p:val>
                                            <p:strVal val="#ppt_x"/>
                                          </p:val>
                                        </p:tav>
                                        <p:tav tm="100000">
                                          <p:val>
                                            <p:strVal val="#ppt_x"/>
                                          </p:val>
                                        </p:tav>
                                      </p:tavLst>
                                    </p:anim>
                                    <p:anim calcmode="lin" valueType="num">
                                      <p:cBhvr>
                                        <p:cTn id="1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PRESENTATION_TITLE" val="创意中国风年终总结述职报告PPT模板"/>
</p:tagLst>
</file>

<file path=ppt/theme/theme1.xml><?xml version="1.0" encoding="utf-8"?>
<a:theme xmlns:a="http://schemas.openxmlformats.org/drawingml/2006/main" name="千库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1291</TotalTime>
  <Words>1627</Words>
  <Application>Microsoft Office PowerPoint</Application>
  <PresentationFormat>宽屏</PresentationFormat>
  <Paragraphs>229</Paragraphs>
  <Slides>24</Slides>
  <Notes>24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DFPKaiXBold-B5</vt:lpstr>
      <vt:lpstr>FontAwesome</vt:lpstr>
      <vt:lpstr>Gill Sans</vt:lpstr>
      <vt:lpstr>黑体</vt:lpstr>
      <vt:lpstr>Arial</vt:lpstr>
      <vt:lpstr>Calibri</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创意中国风年终总结述职报告PPT模板</dc:title>
  <dc:creator>优品PPT</dc:creator>
  <dc:description>http://www.ypppt.com/</dc:description>
  <cp:lastModifiedBy>Arthas</cp:lastModifiedBy>
  <cp:revision>163</cp:revision>
  <dcterms:created xsi:type="dcterms:W3CDTF">2017-10-10T10:00:00Z</dcterms:created>
  <dcterms:modified xsi:type="dcterms:W3CDTF">2019-07-18T04:55:05Z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2052-10.1.0.6875</vt:lpwstr>
  </property>
</Properties>
</file>